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F7D4-35E9-4E49-BF5F-D6826F016F2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6E9D9-1171-4297-B791-9386243E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5DE2-6B6B-4569-9735-F4D7BE256A3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8F22-3BE5-49D0-96EB-7B937076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inar_App_Ranking_12_11_2014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00" y="2895600"/>
            <a:ext cx="64008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Annual Summary Report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And GIS Q&amp;A                     </a:t>
            </a:r>
            <a:r>
              <a:rPr lang="en-US" b="1" dirty="0" smtClean="0">
                <a:solidFill>
                  <a:schemeClr val="bg1"/>
                </a:solidFill>
              </a:rPr>
              <a:t>1/7/2016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6248400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6327531"/>
            <a:ext cx="1905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Will start at 2 pm          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203" y="3431126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GRoads\2015_ASR\ASR_Guide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65847"/>
            <a:ext cx="5684499" cy="73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-165688"/>
            <a:ext cx="5684499" cy="73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File Download</a:t>
            </a:r>
          </a:p>
          <a:p>
            <a:pPr algn="ctr"/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ASR Guide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http://</a:t>
            </a:r>
            <a:r>
              <a:rPr lang="en-US" sz="1500" b="1" dirty="0" smtClean="0">
                <a:solidFill>
                  <a:schemeClr val="bg1"/>
                </a:solidFill>
              </a:rPr>
              <a:t>www.dirtandgravel.psu.edu/pa-program-resources/program-specific-resources/reference-material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71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J. Corradini</dc:creator>
  <cp:lastModifiedBy>Kenneth J. Corradini</cp:lastModifiedBy>
  <cp:revision>6</cp:revision>
  <dcterms:created xsi:type="dcterms:W3CDTF">2015-03-13T21:21:05Z</dcterms:created>
  <dcterms:modified xsi:type="dcterms:W3CDTF">2016-01-07T18:49:55Z</dcterms:modified>
</cp:coreProperties>
</file>