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  <p:sldMasterId id="2147483707" r:id="rId5"/>
  </p:sldMasterIdLst>
  <p:notesMasterIdLst>
    <p:notesMasterId r:id="rId40"/>
  </p:notesMasterIdLst>
  <p:handoutMasterIdLst>
    <p:handoutMasterId r:id="rId41"/>
  </p:handoutMasterIdLst>
  <p:sldIdLst>
    <p:sldId id="391" r:id="rId6"/>
    <p:sldId id="521" r:id="rId7"/>
    <p:sldId id="530" r:id="rId8"/>
    <p:sldId id="522" r:id="rId9"/>
    <p:sldId id="523" r:id="rId10"/>
    <p:sldId id="524" r:id="rId11"/>
    <p:sldId id="525" r:id="rId12"/>
    <p:sldId id="526" r:id="rId13"/>
    <p:sldId id="527" r:id="rId14"/>
    <p:sldId id="528" r:id="rId15"/>
    <p:sldId id="529" r:id="rId16"/>
    <p:sldId id="385" r:id="rId17"/>
    <p:sldId id="394" r:id="rId18"/>
    <p:sldId id="382" r:id="rId19"/>
    <p:sldId id="386" r:id="rId20"/>
    <p:sldId id="381" r:id="rId21"/>
    <p:sldId id="339" r:id="rId22"/>
    <p:sldId id="280" r:id="rId23"/>
    <p:sldId id="371" r:id="rId24"/>
    <p:sldId id="361" r:id="rId25"/>
    <p:sldId id="359" r:id="rId26"/>
    <p:sldId id="365" r:id="rId27"/>
    <p:sldId id="368" r:id="rId28"/>
    <p:sldId id="370" r:id="rId29"/>
    <p:sldId id="393" r:id="rId30"/>
    <p:sldId id="392" r:id="rId31"/>
    <p:sldId id="395" r:id="rId32"/>
    <p:sldId id="378" r:id="rId33"/>
    <p:sldId id="396" r:id="rId34"/>
    <p:sldId id="398" r:id="rId35"/>
    <p:sldId id="379" r:id="rId36"/>
    <p:sldId id="397" r:id="rId37"/>
    <p:sldId id="369" r:id="rId38"/>
    <p:sldId id="301" r:id="rId39"/>
  </p:sldIdLst>
  <p:sldSz cx="6858000" cy="5143500"/>
  <p:notesSz cx="6858000" cy="9144000"/>
  <p:defaultTextStyle>
    <a:defPPr>
      <a:defRPr lang="en-US"/>
    </a:defPPr>
    <a:lvl1pPr marL="0" algn="l" defTabSz="9138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20" algn="l" defTabSz="9138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838" algn="l" defTabSz="9138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755" algn="l" defTabSz="9138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675" algn="l" defTabSz="9138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596" algn="l" defTabSz="9138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515" algn="l" defTabSz="9138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434" algn="l" defTabSz="9138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352" algn="l" defTabSz="9138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8B6"/>
    <a:srgbClr val="2B67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6" autoAdjust="0"/>
    <p:restoredTop sz="97554" autoAdjust="0"/>
  </p:normalViewPr>
  <p:slideViewPr>
    <p:cSldViewPr>
      <p:cViewPr varScale="1">
        <p:scale>
          <a:sx n="108" d="100"/>
          <a:sy n="108" d="100"/>
        </p:scale>
        <p:origin x="1028" y="64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44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05D1B-48F9-4A12-9223-6F90F3A87884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CABD1-AA6F-4D8E-BED5-DD8069CD6B2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370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F322D-38FE-44B1-B363-EF94CF217A09}" type="datetimeFigureOut">
              <a:rPr lang="en-US" smtClean="0"/>
              <a:t>2/16/2021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A5973-D9D5-42CF-80C5-72F7A9C6BC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51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20" algn="l" defTabSz="9138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8" algn="l" defTabSz="9138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5" algn="l" defTabSz="9138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75" algn="l" defTabSz="9138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6" algn="l" defTabSz="9138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15" algn="l" defTabSz="9138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34" algn="l" defTabSz="9138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52" algn="l" defTabSz="91383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43F69-F3FF-472C-93EF-E37F57EBC51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951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43F69-F3FF-472C-93EF-E37F57EBC51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491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43F69-F3FF-472C-93EF-E37F57EBC51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342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477BF-A8E4-4833-AF49-6E93FC1B588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651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43F69-F3FF-472C-93EF-E37F57EBC51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94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43F69-F3FF-472C-93EF-E37F57EBC51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649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43F69-F3FF-472C-93EF-E37F57EBC51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24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A43F69-F3FF-472C-93EF-E37F57EBC51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12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477BF-A8E4-4833-AF49-6E93FC1B588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336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477BF-A8E4-4833-AF49-6E93FC1B5881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003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75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7628"/>
            <a:r>
              <a:rPr lang="en-US" spc="-6">
                <a:solidFill>
                  <a:prstClr val="black"/>
                </a:solidFill>
              </a:rPr>
              <a:t>May 2013</a:t>
            </a:r>
            <a:endParaRPr lang="en-US" spc="-6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75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7251" marR="3051" indent="-90006"/>
            <a:r>
              <a:rPr lang="en-US" spc="-6">
                <a:solidFill>
                  <a:prstClr val="black"/>
                </a:solidFill>
              </a:rPr>
              <a:t>USDA-Forest Service Eastern Region-R9</a:t>
            </a:r>
            <a:endParaRPr lang="en-US" u="none" spc="-6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0893"/>
            <a:r>
              <a:rPr lang="en-US" spc="-3">
                <a:solidFill>
                  <a:prstClr val="black"/>
                </a:solidFill>
              </a:rPr>
              <a:t>4-</a:t>
            </a:r>
            <a:fld id="{81D60167-4931-47E6-BA6A-407CBD079E47}" type="slidenum">
              <a:rPr lang="en-US" spc="-6" smtClean="0">
                <a:solidFill>
                  <a:prstClr val="black"/>
                </a:solidFill>
              </a:rPr>
              <a:pPr marL="30893"/>
              <a:t>‹#›</a:t>
            </a:fld>
            <a:endParaRPr lang="en-US" spc="-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31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9ABDCD26-1652-4F5E-A640-339501CFDF18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57756706-769E-4FD4-8BF0-D4A6E7336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8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9ABDCD26-1652-4F5E-A640-339501CFDF18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57756706-769E-4FD4-8BF0-D4A6E7336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811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9ABDCD26-1652-4F5E-A640-339501CFDF18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57756706-769E-4FD4-8BF0-D4A6E7336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92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8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9ABDCD26-1652-4F5E-A640-339501CFDF18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57756706-769E-4FD4-8BF0-D4A6E7336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8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9ABDCD26-1652-4F5E-A640-339501CFDF18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57756706-769E-4FD4-8BF0-D4A6E7336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0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9ABDCD26-1652-4F5E-A640-339501CFDF18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57756706-769E-4FD4-8BF0-D4A6E7336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05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9ABDCD26-1652-4F5E-A640-339501CFDF18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57756706-769E-4FD4-8BF0-D4A6E7336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1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2900" y="1183010"/>
            <a:ext cx="29832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31869" y="1183010"/>
            <a:ext cx="29832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75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7628"/>
            <a:r>
              <a:rPr lang="en-US" spc="-6">
                <a:solidFill>
                  <a:prstClr val="black"/>
                </a:solidFill>
              </a:rPr>
              <a:t>May 2013</a:t>
            </a:r>
            <a:endParaRPr lang="en-US" spc="-6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75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7251" marR="3051" indent="-90006"/>
            <a:r>
              <a:rPr lang="en-US" spc="-6">
                <a:solidFill>
                  <a:prstClr val="black"/>
                </a:solidFill>
              </a:rPr>
              <a:t>USDA-Forest Service Eastern Region-R9</a:t>
            </a:r>
            <a:endParaRPr lang="en-US" u="none" spc="-6" dirty="0">
              <a:solidFill>
                <a:prstClr val="black"/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0893"/>
            <a:r>
              <a:rPr lang="en-US" spc="-3">
                <a:solidFill>
                  <a:prstClr val="black"/>
                </a:solidFill>
              </a:rPr>
              <a:t>4-</a:t>
            </a:r>
            <a:fld id="{81D60167-4931-47E6-BA6A-407CBD079E47}" type="slidenum">
              <a:rPr lang="en-US" spc="-6" smtClean="0">
                <a:solidFill>
                  <a:prstClr val="black"/>
                </a:solidFill>
              </a:rPr>
              <a:pPr marL="30893"/>
              <a:t>‹#›</a:t>
            </a:fld>
            <a:endParaRPr lang="en-US" spc="-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83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75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7628"/>
            <a:r>
              <a:rPr lang="en-US" spc="-6">
                <a:solidFill>
                  <a:prstClr val="black"/>
                </a:solidFill>
              </a:rPr>
              <a:t>May 2013</a:t>
            </a:r>
            <a:endParaRPr lang="en-US" spc="-6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75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7251" marR="3051" indent="-90006"/>
            <a:r>
              <a:rPr lang="en-US" spc="-6">
                <a:solidFill>
                  <a:prstClr val="black"/>
                </a:solidFill>
              </a:rPr>
              <a:t>USDA-Forest Service Eastern Region-R9</a:t>
            </a:r>
            <a:endParaRPr lang="en-US" u="none" spc="-6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0893"/>
            <a:r>
              <a:rPr lang="en-US" spc="-3">
                <a:solidFill>
                  <a:prstClr val="black"/>
                </a:solidFill>
              </a:rPr>
              <a:t>4-</a:t>
            </a:r>
            <a:fld id="{81D60167-4931-47E6-BA6A-407CBD079E47}" type="slidenum">
              <a:rPr lang="en-US" spc="-6" smtClean="0">
                <a:solidFill>
                  <a:prstClr val="black"/>
                </a:solidFill>
              </a:rPr>
              <a:pPr marL="30893"/>
              <a:t>‹#›</a:t>
            </a:fld>
            <a:endParaRPr lang="en-US" spc="-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8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675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7628"/>
            <a:r>
              <a:rPr lang="en-US" spc="-6">
                <a:solidFill>
                  <a:prstClr val="black"/>
                </a:solidFill>
              </a:rPr>
              <a:t>May 2013</a:t>
            </a:r>
            <a:endParaRPr lang="en-US" spc="-6" dirty="0">
              <a:solidFill>
                <a:prstClr val="black"/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75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7251" marR="3051" indent="-90006"/>
            <a:r>
              <a:rPr lang="en-US" spc="-6">
                <a:solidFill>
                  <a:prstClr val="black"/>
                </a:solidFill>
              </a:rPr>
              <a:t>USDA-Forest Service Eastern Region-R9</a:t>
            </a:r>
            <a:endParaRPr lang="en-US" u="none" spc="-6" dirty="0">
              <a:solidFill>
                <a:prstClr val="black"/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67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0893"/>
            <a:r>
              <a:rPr lang="en-US" spc="-3">
                <a:solidFill>
                  <a:prstClr val="black"/>
                </a:solidFill>
              </a:rPr>
              <a:t>4-</a:t>
            </a:r>
            <a:fld id="{81D60167-4931-47E6-BA6A-407CBD079E47}" type="slidenum">
              <a:rPr lang="en-US" spc="-6" smtClean="0">
                <a:solidFill>
                  <a:prstClr val="black"/>
                </a:solidFill>
              </a:rPr>
              <a:pPr marL="30893"/>
              <a:t>‹#›</a:t>
            </a:fld>
            <a:endParaRPr lang="en-US" spc="-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6292"/>
            <a:ext cx="4340779" cy="2794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0050" y="514350"/>
            <a:ext cx="6172200" cy="3714750"/>
          </a:xfrm>
        </p:spPr>
        <p:txBody>
          <a:bodyPr/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57213" marR="0" indent="-21431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572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2001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5430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>
                <a:solidFill>
                  <a:schemeClr val="tx1"/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557213" marR="0" lvl="1" indent="-21431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857250" marR="0" lvl="2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200150" marR="0" lvl="3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543050" marR="0" lvl="4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252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1"/>
            <a:ext cx="4457700" cy="3429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2900" y="571500"/>
            <a:ext cx="6172200" cy="4343400"/>
          </a:xfrm>
        </p:spPr>
        <p:txBody>
          <a:bodyPr/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1pPr>
            <a:lvl2pPr marL="557213" marR="0" indent="-21431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>
                <a:solidFill>
                  <a:schemeClr val="tx1"/>
                </a:solidFill>
              </a:defRPr>
            </a:lvl2pPr>
            <a:lvl3pPr marL="8572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2001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>
                <a:solidFill>
                  <a:schemeClr val="tx1"/>
                </a:solidFill>
              </a:defRPr>
            </a:lvl4pPr>
            <a:lvl5pPr marL="1543050" marR="0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>
                <a:solidFill>
                  <a:schemeClr val="tx1"/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557213" marR="0" lvl="1" indent="-214313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857250" marR="0" lvl="2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200150" marR="0" lvl="3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543050" marR="0" lvl="4" indent="-17145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976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9ABDCD26-1652-4F5E-A640-339501CFDF18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57756706-769E-4FD4-8BF0-D4A6E7336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1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9ABDCD26-1652-4F5E-A640-339501CFDF18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57756706-769E-4FD4-8BF0-D4A6E7336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7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9ABDCD26-1652-4F5E-A640-339501CFDF18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57756706-769E-4FD4-8BF0-D4A6E7336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49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/>
            </a:gs>
            <a:gs pos="60000">
              <a:schemeClr val="accent1">
                <a:lumMod val="75000"/>
              </a:schemeClr>
            </a:gs>
            <a:gs pos="100000">
              <a:srgbClr val="4478B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2905" y="205746"/>
            <a:ext cx="61721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2905" y="1183010"/>
            <a:ext cx="61721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99976" y="4727510"/>
            <a:ext cx="435985" cy="10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5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7628" defTabSz="549182"/>
            <a:r>
              <a:rPr lang="en-US" spc="-6">
                <a:solidFill>
                  <a:prstClr val="black"/>
                </a:solidFill>
              </a:rPr>
              <a:t>May 2013</a:t>
            </a:r>
            <a:endParaRPr lang="en-US" spc="-6" dirty="0">
              <a:solidFill>
                <a:prstClr val="black"/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967735" y="4727506"/>
            <a:ext cx="928255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5" b="0" i="0" u="sng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97251" marR="3051" indent="-90006" defTabSz="549182"/>
            <a:r>
              <a:rPr lang="en-US" spc="-6">
                <a:solidFill>
                  <a:prstClr val="black"/>
                </a:solidFill>
              </a:rPr>
              <a:t>USDA-Forest Service Eastern Region-R9</a:t>
            </a:r>
            <a:endParaRPr lang="en-US" u="none" spc="-6" dirty="0">
              <a:solidFill>
                <a:prstClr val="black"/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2581274" y="4727510"/>
            <a:ext cx="269730" cy="103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0893" defTabSz="549182"/>
            <a:r>
              <a:rPr lang="en-US" spc="-3">
                <a:solidFill>
                  <a:prstClr val="black"/>
                </a:solidFill>
              </a:rPr>
              <a:t>4-</a:t>
            </a:r>
            <a:fld id="{81D60167-4931-47E6-BA6A-407CBD079E47}" type="slidenum">
              <a:rPr lang="en-US" spc="-6" smtClean="0">
                <a:solidFill>
                  <a:prstClr val="black"/>
                </a:solidFill>
              </a:rPr>
              <a:pPr marL="30893" defTabSz="549182"/>
              <a:t>‹#›</a:t>
            </a:fld>
            <a:endParaRPr lang="en-US" spc="-6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9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hf sldNum="0"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4591">
        <a:defRPr>
          <a:latin typeface="+mn-lt"/>
          <a:ea typeface="+mn-ea"/>
          <a:cs typeface="+mn-cs"/>
        </a:defRPr>
      </a:lvl2pPr>
      <a:lvl3pPr marL="549182">
        <a:defRPr>
          <a:latin typeface="+mn-lt"/>
          <a:ea typeface="+mn-ea"/>
          <a:cs typeface="+mn-cs"/>
        </a:defRPr>
      </a:lvl3pPr>
      <a:lvl4pPr marL="823772">
        <a:defRPr>
          <a:latin typeface="+mn-lt"/>
          <a:ea typeface="+mn-ea"/>
          <a:cs typeface="+mn-cs"/>
        </a:defRPr>
      </a:lvl4pPr>
      <a:lvl5pPr marL="1098364">
        <a:defRPr>
          <a:latin typeface="+mn-lt"/>
          <a:ea typeface="+mn-ea"/>
          <a:cs typeface="+mn-cs"/>
        </a:defRPr>
      </a:lvl5pPr>
      <a:lvl6pPr marL="1372955">
        <a:defRPr>
          <a:latin typeface="+mn-lt"/>
          <a:ea typeface="+mn-ea"/>
          <a:cs typeface="+mn-cs"/>
        </a:defRPr>
      </a:lvl6pPr>
      <a:lvl7pPr marL="1647545">
        <a:defRPr>
          <a:latin typeface="+mn-lt"/>
          <a:ea typeface="+mn-ea"/>
          <a:cs typeface="+mn-cs"/>
        </a:defRPr>
      </a:lvl7pPr>
      <a:lvl8pPr marL="1922138">
        <a:defRPr>
          <a:latin typeface="+mn-lt"/>
          <a:ea typeface="+mn-ea"/>
          <a:cs typeface="+mn-cs"/>
        </a:defRPr>
      </a:lvl8pPr>
      <a:lvl9pPr marL="219672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4591">
        <a:defRPr>
          <a:latin typeface="+mn-lt"/>
          <a:ea typeface="+mn-ea"/>
          <a:cs typeface="+mn-cs"/>
        </a:defRPr>
      </a:lvl2pPr>
      <a:lvl3pPr marL="549182">
        <a:defRPr>
          <a:latin typeface="+mn-lt"/>
          <a:ea typeface="+mn-ea"/>
          <a:cs typeface="+mn-cs"/>
        </a:defRPr>
      </a:lvl3pPr>
      <a:lvl4pPr marL="823772">
        <a:defRPr>
          <a:latin typeface="+mn-lt"/>
          <a:ea typeface="+mn-ea"/>
          <a:cs typeface="+mn-cs"/>
        </a:defRPr>
      </a:lvl4pPr>
      <a:lvl5pPr marL="1098364">
        <a:defRPr>
          <a:latin typeface="+mn-lt"/>
          <a:ea typeface="+mn-ea"/>
          <a:cs typeface="+mn-cs"/>
        </a:defRPr>
      </a:lvl5pPr>
      <a:lvl6pPr marL="1372955">
        <a:defRPr>
          <a:latin typeface="+mn-lt"/>
          <a:ea typeface="+mn-ea"/>
          <a:cs typeface="+mn-cs"/>
        </a:defRPr>
      </a:lvl6pPr>
      <a:lvl7pPr marL="1647545">
        <a:defRPr>
          <a:latin typeface="+mn-lt"/>
          <a:ea typeface="+mn-ea"/>
          <a:cs typeface="+mn-cs"/>
        </a:defRPr>
      </a:lvl7pPr>
      <a:lvl8pPr marL="1922138">
        <a:defRPr>
          <a:latin typeface="+mn-lt"/>
          <a:ea typeface="+mn-ea"/>
          <a:cs typeface="+mn-cs"/>
        </a:defRPr>
      </a:lvl8pPr>
      <a:lvl9pPr marL="2196727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514351"/>
            <a:ext cx="6172200" cy="408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041" y="-1"/>
            <a:ext cx="6858000" cy="315094"/>
          </a:xfrm>
          <a:prstGeom prst="rect">
            <a:avLst/>
          </a:prstGeom>
          <a:gradFill>
            <a:gsLst>
              <a:gs pos="38000">
                <a:srgbClr val="FFFFCC"/>
              </a:gs>
              <a:gs pos="28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00300" y="-1"/>
            <a:ext cx="4457700" cy="3150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360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19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s.fed.us/biology/nsaec/products-videoswebinars.html" TargetMode="Externa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133350"/>
            <a:ext cx="5410200" cy="1446550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Stream Crossing Policy &amp; </a:t>
            </a:r>
            <a:r>
              <a:rPr lang="en-US" sz="4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Bankfull</a:t>
            </a:r>
            <a:r>
              <a:rPr lang="en-US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7032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E8407E2-450F-4254-9AC7-BE76B2B70F0C}"/>
              </a:ext>
            </a:extLst>
          </p:cNvPr>
          <p:cNvSpPr/>
          <p:nvPr/>
        </p:nvSpPr>
        <p:spPr>
          <a:xfrm>
            <a:off x="-22021" y="8683"/>
            <a:ext cx="6858000" cy="342900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85750" y="514350"/>
            <a:ext cx="6286500" cy="43434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>
                <a:solidFill>
                  <a:srgbClr val="FF0000"/>
                </a:solidFill>
              </a:rPr>
              <a:t>Crossings that are </a:t>
            </a:r>
            <a:r>
              <a:rPr lang="en-US" u="sng" dirty="0">
                <a:solidFill>
                  <a:srgbClr val="FF0000"/>
                </a:solidFill>
              </a:rPr>
              <a:t>not eligible for replacement</a:t>
            </a:r>
          </a:p>
          <a:p>
            <a:pPr lvl="1" algn="just"/>
            <a:r>
              <a:rPr lang="en-US" dirty="0"/>
              <a:t>Program funds can </a:t>
            </a:r>
            <a:r>
              <a:rPr lang="en-US" b="1" u="sng" dirty="0"/>
              <a:t>NOT</a:t>
            </a:r>
            <a:r>
              <a:rPr lang="en-US" dirty="0"/>
              <a:t> be used to replace the structure. This includes </a:t>
            </a:r>
            <a:r>
              <a:rPr lang="en-US" u="sng" dirty="0"/>
              <a:t>any</a:t>
            </a:r>
            <a:r>
              <a:rPr lang="en-US" dirty="0"/>
              <a:t> materials, equipment, labor, engineering / consulting, etc. </a:t>
            </a:r>
          </a:p>
          <a:p>
            <a:pPr lvl="1" algn="just"/>
            <a:r>
              <a:rPr lang="en-US" dirty="0"/>
              <a:t>Maintenance is not an eligible expense. Including lining of existing crossings, bridge deck repair, etc. </a:t>
            </a:r>
          </a:p>
          <a:p>
            <a:pPr lvl="1" algn="just"/>
            <a:r>
              <a:rPr lang="en-US" dirty="0"/>
              <a:t>Can do work on road and stream around existing structure.</a:t>
            </a:r>
          </a:p>
          <a:p>
            <a:pPr lvl="2" algn="just"/>
            <a:r>
              <a:rPr lang="en-US" dirty="0"/>
              <a:t>Divert ditches from directly impacting the stream</a:t>
            </a:r>
          </a:p>
          <a:p>
            <a:pPr lvl="2" algn="just"/>
            <a:r>
              <a:rPr lang="en-US" dirty="0"/>
              <a:t>Drainage and base improvements on the road around the structure</a:t>
            </a:r>
          </a:p>
          <a:p>
            <a:pPr lvl="2" algn="just"/>
            <a:r>
              <a:rPr lang="en-US" dirty="0"/>
              <a:t>Streambank Stabilization </a:t>
            </a:r>
          </a:p>
          <a:p>
            <a:pPr lvl="2" algn="just"/>
            <a:r>
              <a:rPr lang="en-US" dirty="0"/>
              <a:t>Headwalls or endwalls on existing structure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-32860"/>
            <a:ext cx="344328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tabLst>
                <a:tab pos="3645694" algn="l"/>
              </a:tabLst>
            </a:pPr>
            <a:r>
              <a:rPr lang="en-US" sz="1650" b="1" dirty="0">
                <a:solidFill>
                  <a:srgbClr val="FFFFCC"/>
                </a:solidFill>
                <a:latin typeface="Arial" pitchFamily="34" charset="0"/>
              </a:rPr>
              <a:t>Stream Xing Replacement Policy</a:t>
            </a:r>
          </a:p>
        </p:txBody>
      </p:sp>
    </p:spTree>
    <p:extLst>
      <p:ext uri="{BB962C8B-B14F-4D97-AF65-F5344CB8AC3E}">
        <p14:creationId xmlns:p14="http://schemas.microsoft.com/office/powerpoint/2010/main" val="587162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4DF82E-71C8-4DB5-A532-E9EF2446D3EE}"/>
              </a:ext>
            </a:extLst>
          </p:cNvPr>
          <p:cNvSpPr/>
          <p:nvPr/>
        </p:nvSpPr>
        <p:spPr>
          <a:xfrm>
            <a:off x="-22021" y="8683"/>
            <a:ext cx="6858000" cy="342900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dirty="0"/>
              <a:t>All necessary </a:t>
            </a:r>
            <a:r>
              <a:rPr lang="en-US" sz="3600" u="sng" dirty="0"/>
              <a:t>permits</a:t>
            </a:r>
            <a:r>
              <a:rPr lang="en-US" sz="3600" dirty="0"/>
              <a:t> must be obtained before work can begin.</a:t>
            </a:r>
          </a:p>
          <a:p>
            <a:pPr marL="0" indent="0" algn="ctr">
              <a:buNone/>
            </a:pPr>
            <a:r>
              <a:rPr lang="en-US" sz="3300" dirty="0">
                <a:solidFill>
                  <a:srgbClr val="FF0000"/>
                </a:solidFill>
              </a:rPr>
              <a:t>Remember:</a:t>
            </a:r>
          </a:p>
          <a:p>
            <a:pPr marL="0" indent="0" algn="just">
              <a:buNone/>
            </a:pPr>
            <a:r>
              <a:rPr lang="en-US" sz="3000" dirty="0">
                <a:solidFill>
                  <a:srgbClr val="FF0000"/>
                </a:solidFill>
              </a:rPr>
              <a:t>All permit conditions must be followed appropriately. DGLVR Projects are not exempt from any permits conditions or DEP regulations.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0" y="-32860"/>
            <a:ext cx="344328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tabLst>
                <a:tab pos="3645694" algn="l"/>
              </a:tabLst>
            </a:pPr>
            <a:r>
              <a:rPr lang="en-US" sz="1650" b="1" dirty="0">
                <a:solidFill>
                  <a:srgbClr val="FFFFCC"/>
                </a:solidFill>
                <a:latin typeface="Arial" pitchFamily="34" charset="0"/>
              </a:rPr>
              <a:t>Stream Xing Replacement Policy</a:t>
            </a:r>
          </a:p>
        </p:txBody>
      </p:sp>
    </p:spTree>
    <p:extLst>
      <p:ext uri="{BB962C8B-B14F-4D97-AF65-F5344CB8AC3E}">
        <p14:creationId xmlns:p14="http://schemas.microsoft.com/office/powerpoint/2010/main" val="3708097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38300"/>
            <a:ext cx="6858000" cy="350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2304"/>
            <a:ext cx="6172199" cy="430887"/>
          </a:xfrm>
        </p:spPr>
        <p:txBody>
          <a:bodyPr/>
          <a:lstStyle/>
          <a:p>
            <a:r>
              <a:rPr lang="en-US" sz="2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698" y="895350"/>
            <a:ext cx="6324601" cy="5232202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Bankfull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flow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(stage or elevation) - defined as the point at which the flow just begins to enter the active floodplain.</a:t>
            </a:r>
            <a:endParaRPr lang="en-US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Bankfull</a:t>
            </a: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Width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- Average stream width at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bankfull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elevation.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Channel-forming or dominant discharge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the discharge that is most effective in shaping and maintaining the natural stream channel.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discharge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the single flow that is responsible for transporting the most sediment over time. </a:t>
            </a:r>
            <a:endParaRPr lang="en-US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3153" y="72225"/>
            <a:ext cx="66316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stable alluvial channels, </a:t>
            </a:r>
            <a:r>
              <a:rPr lang="en-US" sz="28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bankfull</a:t>
            </a:r>
            <a:r>
              <a:rPr lang="en-US" sz="2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discharge corresponds closely with effective discharge and channel-forming discharge.</a:t>
            </a:r>
          </a:p>
        </p:txBody>
      </p:sp>
    </p:spTree>
    <p:extLst>
      <p:ext uri="{BB962C8B-B14F-4D97-AF65-F5344CB8AC3E}">
        <p14:creationId xmlns:p14="http://schemas.microsoft.com/office/powerpoint/2010/main" val="21049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00150"/>
            <a:ext cx="6882063" cy="3943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43122"/>
            <a:ext cx="647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Bankfull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flows transport the greatest amount of material over time.     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43122"/>
            <a:ext cx="6871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Larger flow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event, but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bankfull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flow events occur more frequently.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6029" y="747357"/>
            <a:ext cx="3290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what about Floods??</a:t>
            </a:r>
          </a:p>
        </p:txBody>
      </p:sp>
    </p:spTree>
    <p:extLst>
      <p:ext uri="{BB962C8B-B14F-4D97-AF65-F5344CB8AC3E}">
        <p14:creationId xmlns:p14="http://schemas.microsoft.com/office/powerpoint/2010/main" val="27256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6849979" cy="1477328"/>
          </a:xfrm>
          <a:prstGeom prst="rect">
            <a:avLst/>
          </a:prstGeom>
          <a:solidFill>
            <a:schemeClr val="bg1">
              <a:lumMod val="65000"/>
              <a:alpha val="84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Hydrological Significance of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Bankfull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Flow measurements show that the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bankfull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stage has a recurrence interval of 1.5 years on average. 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means that in any given year there is a 67% chance that the river will rise to or overtop the active floodplain. </a:t>
            </a:r>
          </a:p>
        </p:txBody>
      </p:sp>
    </p:spTree>
    <p:extLst>
      <p:ext uri="{BB962C8B-B14F-4D97-AF65-F5344CB8AC3E}">
        <p14:creationId xmlns:p14="http://schemas.microsoft.com/office/powerpoint/2010/main" val="4148052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702" y="2419350"/>
            <a:ext cx="373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Useful because it has hydrologic and morphologic significance which can be used for crossing design and will ensure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sediment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aquatic passage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3048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317123"/>
            <a:ext cx="3657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Bankfull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flow sets many aquatic habitat characteristics such as pool dimensions, substrate size, width-depth ratio, etc.</a:t>
            </a:r>
          </a:p>
        </p:txBody>
      </p:sp>
    </p:spTree>
    <p:extLst>
      <p:ext uri="{BB962C8B-B14F-4D97-AF65-F5344CB8AC3E}">
        <p14:creationId xmlns:p14="http://schemas.microsoft.com/office/powerpoint/2010/main" val="340956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2874" y="438150"/>
            <a:ext cx="67151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the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bankfull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flow does the greatest amount of work forming the channel, the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bankfull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stage is </a:t>
            </a:r>
            <a:r>
              <a:rPr lang="en-US" sz="20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identifiable in the field. </a:t>
            </a:r>
          </a:p>
          <a:p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no single universal indicator. You must look for clues and the combination of clues identifies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bankfull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2571750"/>
            <a:ext cx="6553200" cy="28575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274591">
              <a:defRPr>
                <a:latin typeface="+mn-lt"/>
                <a:ea typeface="+mn-ea"/>
                <a:cs typeface="+mn-cs"/>
              </a:defRPr>
            </a:lvl2pPr>
            <a:lvl3pPr marL="549182">
              <a:defRPr>
                <a:latin typeface="+mn-lt"/>
                <a:ea typeface="+mn-ea"/>
                <a:cs typeface="+mn-cs"/>
              </a:defRPr>
            </a:lvl3pPr>
            <a:lvl4pPr marL="823772">
              <a:defRPr>
                <a:latin typeface="+mn-lt"/>
                <a:ea typeface="+mn-ea"/>
                <a:cs typeface="+mn-cs"/>
              </a:defRPr>
            </a:lvl4pPr>
            <a:lvl5pPr marL="1098364">
              <a:defRPr>
                <a:latin typeface="+mn-lt"/>
                <a:ea typeface="+mn-ea"/>
                <a:cs typeface="+mn-cs"/>
              </a:defRPr>
            </a:lvl5pPr>
            <a:lvl6pPr marL="1372955">
              <a:defRPr>
                <a:latin typeface="+mn-lt"/>
                <a:ea typeface="+mn-ea"/>
                <a:cs typeface="+mn-cs"/>
              </a:defRPr>
            </a:lvl6pPr>
            <a:lvl7pPr marL="1647545">
              <a:defRPr>
                <a:latin typeface="+mn-lt"/>
                <a:ea typeface="+mn-ea"/>
                <a:cs typeface="+mn-cs"/>
              </a:defRPr>
            </a:lvl7pPr>
            <a:lvl8pPr marL="1922138">
              <a:defRPr>
                <a:latin typeface="+mn-lt"/>
                <a:ea typeface="+mn-ea"/>
                <a:cs typeface="+mn-cs"/>
              </a:defRPr>
            </a:lvl8pPr>
            <a:lvl9pPr marL="2196727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u="sng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Bankfull</a:t>
            </a:r>
            <a:r>
              <a:rPr lang="en-US" u="sng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 Elevation Indicators:</a:t>
            </a:r>
          </a:p>
          <a:p>
            <a:pPr marL="560341" lvl="1" indent="-285750" defTabSz="9144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Elevation at the top of the highest depositional features such as point- and mid-channel bars</a:t>
            </a:r>
          </a:p>
          <a:p>
            <a:pPr marL="560341" lvl="1" indent="-285750" defTabSz="9144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Changes in slope on banks</a:t>
            </a:r>
          </a:p>
          <a:p>
            <a:pPr marL="560341" lvl="1" indent="-285750" defTabSz="9144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Changes in particle size on banks</a:t>
            </a:r>
          </a:p>
          <a:p>
            <a:pPr marL="560341" lvl="1" indent="-285750" defTabSz="9144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Changes in vegetation on banks</a:t>
            </a:r>
          </a:p>
          <a:p>
            <a:pPr marL="560341" lvl="1" indent="-285750" defTabSz="91440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Erosion and scour features (only when other features not present)</a:t>
            </a:r>
          </a:p>
          <a:p>
            <a:pPr defTabSz="914400">
              <a:buFont typeface="Wingdings" panose="05000000000000000000" pitchFamily="2" charset="2"/>
              <a:buChar char="Ø"/>
            </a:pPr>
            <a:endParaRPr lang="en-US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1143000" y="14997"/>
            <a:ext cx="571500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2400" b="1" u="sng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Bankfull</a:t>
            </a:r>
            <a:r>
              <a:rPr lang="en-US" sz="2400" b="1" u="sng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 Determination</a:t>
            </a:r>
            <a:endParaRPr lang="en-US" sz="2400" u="sng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0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9150"/>
            <a:ext cx="6858000" cy="39859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13335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would you approach measuring </a:t>
            </a:r>
            <a:r>
              <a:rPr lang="en-US" sz="24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bankfull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0345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209550"/>
            <a:ext cx="5715000" cy="3429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28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Bankfull</a:t>
            </a:r>
            <a:r>
              <a:rPr lang="en-US" sz="2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 Tips</a:t>
            </a:r>
            <a:endParaRPr lang="en-US" sz="28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04800" y="1047750"/>
            <a:ext cx="6419850" cy="4154984"/>
          </a:xfrm>
          <a:prstGeom prst="rect">
            <a:avLst/>
          </a:prstGeom>
        </p:spPr>
        <p:txBody>
          <a:bodyPr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Start by looking up in the floodplain then down to the channel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Use depositional features first then scour and vegetation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The transition between the channel and the floodplain can be grassed so it may be necessary to “weed” through vegetation to find the depositional area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Bases of trees can be below the floodplain elevation and are not always good indicators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Be aware of terraces and their difference from the floodplain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213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620" y="71975"/>
            <a:ext cx="5799044" cy="3544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718"/>
              </a:lnSpc>
            </a:pPr>
            <a:r>
              <a:rPr sz="2800" b="1" spc="4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Strea</a:t>
            </a:r>
            <a:r>
              <a:rPr sz="2800" b="1" spc="18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m</a:t>
            </a:r>
            <a:r>
              <a:rPr sz="2800" b="1" spc="3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sz="2800" b="1" spc="9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Be</a:t>
            </a:r>
            <a:r>
              <a:rPr sz="2800" b="1" spc="1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d</a:t>
            </a:r>
            <a:r>
              <a:rPr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sz="2800" b="1" spc="1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Width</a:t>
            </a:r>
            <a:r>
              <a:rPr sz="2800" b="1" spc="9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sz="2800" b="1" spc="1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and</a:t>
            </a:r>
            <a:r>
              <a:rPr sz="2800" b="1" spc="-4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sz="2800" b="1" spc="4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Bankfull</a:t>
            </a:r>
            <a:r>
              <a:rPr sz="2800" b="1" spc="9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sz="2800" b="1" spc="1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Width</a:t>
            </a:r>
            <a:endParaRPr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08624" y="537379"/>
            <a:ext cx="5630284" cy="4223721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4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4"/>
          <p:cNvSpPr/>
          <p:nvPr/>
        </p:nvSpPr>
        <p:spPr>
          <a:xfrm>
            <a:off x="505934" y="534691"/>
            <a:ext cx="5635999" cy="4228540"/>
          </a:xfrm>
          <a:custGeom>
            <a:avLst/>
            <a:gdLst/>
            <a:ahLst/>
            <a:cxnLst/>
            <a:rect l="l" t="t" r="r" b="b"/>
            <a:pathLst>
              <a:path w="6387465" h="4792345">
                <a:moveTo>
                  <a:pt x="6387084" y="4792218"/>
                </a:moveTo>
                <a:lnTo>
                  <a:pt x="6387084" y="0"/>
                </a:lnTo>
                <a:lnTo>
                  <a:pt x="0" y="0"/>
                </a:lnTo>
                <a:lnTo>
                  <a:pt x="0" y="4792218"/>
                </a:lnTo>
                <a:lnTo>
                  <a:pt x="1524" y="4792218"/>
                </a:lnTo>
                <a:lnTo>
                  <a:pt x="1524" y="3047"/>
                </a:lnTo>
                <a:lnTo>
                  <a:pt x="3048" y="1524"/>
                </a:lnTo>
                <a:lnTo>
                  <a:pt x="3047" y="3047"/>
                </a:lnTo>
                <a:lnTo>
                  <a:pt x="6384036" y="3047"/>
                </a:lnTo>
                <a:lnTo>
                  <a:pt x="6384036" y="1523"/>
                </a:lnTo>
                <a:lnTo>
                  <a:pt x="6385560" y="3047"/>
                </a:lnTo>
                <a:lnTo>
                  <a:pt x="6385560" y="4792218"/>
                </a:lnTo>
                <a:lnTo>
                  <a:pt x="6387084" y="4792218"/>
                </a:lnTo>
                <a:close/>
              </a:path>
              <a:path w="6387465" h="4792345">
                <a:moveTo>
                  <a:pt x="3047" y="3047"/>
                </a:moveTo>
                <a:lnTo>
                  <a:pt x="3048" y="1524"/>
                </a:lnTo>
                <a:lnTo>
                  <a:pt x="1524" y="3047"/>
                </a:lnTo>
                <a:lnTo>
                  <a:pt x="3047" y="3047"/>
                </a:lnTo>
                <a:close/>
              </a:path>
              <a:path w="6387465" h="4792345">
                <a:moveTo>
                  <a:pt x="3047" y="4789932"/>
                </a:moveTo>
                <a:lnTo>
                  <a:pt x="3047" y="3047"/>
                </a:lnTo>
                <a:lnTo>
                  <a:pt x="1524" y="3047"/>
                </a:lnTo>
                <a:lnTo>
                  <a:pt x="1524" y="4789932"/>
                </a:lnTo>
                <a:lnTo>
                  <a:pt x="3047" y="4789932"/>
                </a:lnTo>
                <a:close/>
              </a:path>
              <a:path w="6387465" h="4792345">
                <a:moveTo>
                  <a:pt x="6385560" y="4789932"/>
                </a:moveTo>
                <a:lnTo>
                  <a:pt x="1524" y="4789932"/>
                </a:lnTo>
                <a:lnTo>
                  <a:pt x="3048" y="4790694"/>
                </a:lnTo>
                <a:lnTo>
                  <a:pt x="3047" y="4792218"/>
                </a:lnTo>
                <a:lnTo>
                  <a:pt x="6384036" y="4792218"/>
                </a:lnTo>
                <a:lnTo>
                  <a:pt x="6384036" y="4790694"/>
                </a:lnTo>
                <a:lnTo>
                  <a:pt x="6385560" y="4789932"/>
                </a:lnTo>
                <a:close/>
              </a:path>
              <a:path w="6387465" h="4792345">
                <a:moveTo>
                  <a:pt x="3047" y="4792218"/>
                </a:moveTo>
                <a:lnTo>
                  <a:pt x="3048" y="4790694"/>
                </a:lnTo>
                <a:lnTo>
                  <a:pt x="1524" y="4789932"/>
                </a:lnTo>
                <a:lnTo>
                  <a:pt x="1524" y="4792218"/>
                </a:lnTo>
                <a:lnTo>
                  <a:pt x="3047" y="4792218"/>
                </a:lnTo>
                <a:close/>
              </a:path>
              <a:path w="6387465" h="4792345">
                <a:moveTo>
                  <a:pt x="6385560" y="3047"/>
                </a:moveTo>
                <a:lnTo>
                  <a:pt x="6384036" y="1523"/>
                </a:lnTo>
                <a:lnTo>
                  <a:pt x="6384036" y="3047"/>
                </a:lnTo>
                <a:lnTo>
                  <a:pt x="6385560" y="3047"/>
                </a:lnTo>
                <a:close/>
              </a:path>
              <a:path w="6387465" h="4792345">
                <a:moveTo>
                  <a:pt x="6385560" y="4789932"/>
                </a:moveTo>
                <a:lnTo>
                  <a:pt x="6385560" y="3047"/>
                </a:lnTo>
                <a:lnTo>
                  <a:pt x="6384036" y="3047"/>
                </a:lnTo>
                <a:lnTo>
                  <a:pt x="6384036" y="4789932"/>
                </a:lnTo>
                <a:lnTo>
                  <a:pt x="6385560" y="4789932"/>
                </a:lnTo>
                <a:close/>
              </a:path>
              <a:path w="6387465" h="4792345">
                <a:moveTo>
                  <a:pt x="6385560" y="4792218"/>
                </a:moveTo>
                <a:lnTo>
                  <a:pt x="6385560" y="4789932"/>
                </a:lnTo>
                <a:lnTo>
                  <a:pt x="6384036" y="4790694"/>
                </a:lnTo>
                <a:lnTo>
                  <a:pt x="6384036" y="4792218"/>
                </a:lnTo>
                <a:lnTo>
                  <a:pt x="6385560" y="47922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5"/>
          <p:cNvSpPr/>
          <p:nvPr/>
        </p:nvSpPr>
        <p:spPr>
          <a:xfrm>
            <a:off x="5160634" y="2212883"/>
            <a:ext cx="102534" cy="753035"/>
          </a:xfrm>
          <a:custGeom>
            <a:avLst/>
            <a:gdLst/>
            <a:ahLst/>
            <a:cxnLst/>
            <a:rect l="l" t="t" r="r" b="b"/>
            <a:pathLst>
              <a:path w="116204" h="853439">
                <a:moveTo>
                  <a:pt x="73151" y="783335"/>
                </a:moveTo>
                <a:lnTo>
                  <a:pt x="49091" y="781330"/>
                </a:lnTo>
                <a:lnTo>
                  <a:pt x="48005" y="794003"/>
                </a:lnTo>
                <a:lnTo>
                  <a:pt x="23621" y="791717"/>
                </a:lnTo>
                <a:lnTo>
                  <a:pt x="23621" y="779208"/>
                </a:lnTo>
                <a:lnTo>
                  <a:pt x="0" y="777239"/>
                </a:lnTo>
                <a:lnTo>
                  <a:pt x="23621" y="836294"/>
                </a:lnTo>
                <a:lnTo>
                  <a:pt x="23621" y="791717"/>
                </a:lnTo>
                <a:lnTo>
                  <a:pt x="24685" y="779297"/>
                </a:lnTo>
                <a:lnTo>
                  <a:pt x="24685" y="838954"/>
                </a:lnTo>
                <a:lnTo>
                  <a:pt x="30479" y="853439"/>
                </a:lnTo>
                <a:lnTo>
                  <a:pt x="73151" y="783335"/>
                </a:lnTo>
                <a:close/>
              </a:path>
              <a:path w="116204" h="853439">
                <a:moveTo>
                  <a:pt x="49091" y="781330"/>
                </a:moveTo>
                <a:lnTo>
                  <a:pt x="24685" y="779297"/>
                </a:lnTo>
                <a:lnTo>
                  <a:pt x="23621" y="791717"/>
                </a:lnTo>
                <a:lnTo>
                  <a:pt x="48005" y="794003"/>
                </a:lnTo>
                <a:lnTo>
                  <a:pt x="49091" y="781330"/>
                </a:lnTo>
                <a:close/>
              </a:path>
              <a:path w="116204" h="853439">
                <a:moveTo>
                  <a:pt x="115823" y="2285"/>
                </a:moveTo>
                <a:lnTo>
                  <a:pt x="91439" y="0"/>
                </a:lnTo>
                <a:lnTo>
                  <a:pt x="24685" y="779297"/>
                </a:lnTo>
                <a:lnTo>
                  <a:pt x="49091" y="781330"/>
                </a:lnTo>
                <a:lnTo>
                  <a:pt x="115823" y="228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 txBox="1"/>
          <p:nvPr/>
        </p:nvSpPr>
        <p:spPr>
          <a:xfrm>
            <a:off x="539777" y="1753259"/>
            <a:ext cx="5183841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>
              <a:lnSpc>
                <a:spcPts val="1738"/>
              </a:lnSpc>
            </a:pPr>
            <a:r>
              <a:rPr sz="1500" b="1" spc="-4" dirty="0">
                <a:solidFill>
                  <a:srgbClr val="FFFF00"/>
                </a:solidFill>
                <a:latin typeface="Arial"/>
                <a:cs typeface="Arial"/>
              </a:rPr>
              <a:t>floodplain</a:t>
            </a:r>
            <a:endParaRPr sz="1500" dirty="0">
              <a:latin typeface="Arial"/>
              <a:cs typeface="Arial"/>
            </a:endParaRPr>
          </a:p>
          <a:p>
            <a:pPr marR="4483" algn="r">
              <a:lnSpc>
                <a:spcPts val="1738"/>
              </a:lnSpc>
            </a:pPr>
            <a:r>
              <a:rPr sz="1500" b="1" spc="-4" dirty="0">
                <a:solidFill>
                  <a:srgbClr val="FFFF00"/>
                </a:solidFill>
                <a:latin typeface="Arial"/>
                <a:cs typeface="Arial"/>
              </a:rPr>
              <a:t>floodplain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2633" y="1993696"/>
            <a:ext cx="229721" cy="660587"/>
          </a:xfrm>
          <a:custGeom>
            <a:avLst/>
            <a:gdLst/>
            <a:ahLst/>
            <a:cxnLst/>
            <a:rect l="l" t="t" r="r" b="b"/>
            <a:pathLst>
              <a:path w="260350" h="748664">
                <a:moveTo>
                  <a:pt x="237050" y="674775"/>
                </a:moveTo>
                <a:lnTo>
                  <a:pt x="22859" y="0"/>
                </a:lnTo>
                <a:lnTo>
                  <a:pt x="0" y="7620"/>
                </a:lnTo>
                <a:lnTo>
                  <a:pt x="213629" y="682239"/>
                </a:lnTo>
                <a:lnTo>
                  <a:pt x="237050" y="674775"/>
                </a:lnTo>
                <a:close/>
              </a:path>
              <a:path w="260350" h="748664">
                <a:moveTo>
                  <a:pt x="240791" y="741940"/>
                </a:moveTo>
                <a:lnTo>
                  <a:pt x="240791" y="686562"/>
                </a:lnTo>
                <a:lnTo>
                  <a:pt x="217169" y="693420"/>
                </a:lnTo>
                <a:lnTo>
                  <a:pt x="213629" y="682239"/>
                </a:lnTo>
                <a:lnTo>
                  <a:pt x="190499" y="689610"/>
                </a:lnTo>
                <a:lnTo>
                  <a:pt x="240791" y="741940"/>
                </a:lnTo>
                <a:close/>
              </a:path>
              <a:path w="260350" h="748664">
                <a:moveTo>
                  <a:pt x="240791" y="686562"/>
                </a:moveTo>
                <a:lnTo>
                  <a:pt x="237050" y="674775"/>
                </a:lnTo>
                <a:lnTo>
                  <a:pt x="213629" y="682239"/>
                </a:lnTo>
                <a:lnTo>
                  <a:pt x="217169" y="693420"/>
                </a:lnTo>
                <a:lnTo>
                  <a:pt x="240791" y="686562"/>
                </a:lnTo>
                <a:close/>
              </a:path>
              <a:path w="260350" h="748664">
                <a:moveTo>
                  <a:pt x="259841" y="667512"/>
                </a:moveTo>
                <a:lnTo>
                  <a:pt x="237050" y="674775"/>
                </a:lnTo>
                <a:lnTo>
                  <a:pt x="240791" y="686562"/>
                </a:lnTo>
                <a:lnTo>
                  <a:pt x="240791" y="741940"/>
                </a:lnTo>
                <a:lnTo>
                  <a:pt x="246887" y="748284"/>
                </a:lnTo>
                <a:lnTo>
                  <a:pt x="259841" y="66751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1433782" y="3595914"/>
            <a:ext cx="2382371" cy="86285"/>
          </a:xfrm>
          <a:custGeom>
            <a:avLst/>
            <a:gdLst/>
            <a:ahLst/>
            <a:cxnLst/>
            <a:rect l="l" t="t" r="r" b="b"/>
            <a:pathLst>
              <a:path w="2700020" h="97789">
                <a:moveTo>
                  <a:pt x="97535" y="32766"/>
                </a:moveTo>
                <a:lnTo>
                  <a:pt x="97535" y="0"/>
                </a:lnTo>
                <a:lnTo>
                  <a:pt x="0" y="48768"/>
                </a:lnTo>
                <a:lnTo>
                  <a:pt x="81533" y="89535"/>
                </a:lnTo>
                <a:lnTo>
                  <a:pt x="81533" y="32766"/>
                </a:lnTo>
                <a:lnTo>
                  <a:pt x="97535" y="32766"/>
                </a:lnTo>
                <a:close/>
              </a:path>
              <a:path w="2700020" h="97789">
                <a:moveTo>
                  <a:pt x="2618231" y="65532"/>
                </a:moveTo>
                <a:lnTo>
                  <a:pt x="2618231" y="32766"/>
                </a:lnTo>
                <a:lnTo>
                  <a:pt x="81533" y="32766"/>
                </a:lnTo>
                <a:lnTo>
                  <a:pt x="81533" y="65532"/>
                </a:lnTo>
                <a:lnTo>
                  <a:pt x="2618231" y="65532"/>
                </a:lnTo>
                <a:close/>
              </a:path>
              <a:path w="2700020" h="97789">
                <a:moveTo>
                  <a:pt x="97535" y="97536"/>
                </a:moveTo>
                <a:lnTo>
                  <a:pt x="97535" y="65532"/>
                </a:lnTo>
                <a:lnTo>
                  <a:pt x="81533" y="65532"/>
                </a:lnTo>
                <a:lnTo>
                  <a:pt x="81533" y="89535"/>
                </a:lnTo>
                <a:lnTo>
                  <a:pt x="97535" y="97536"/>
                </a:lnTo>
                <a:close/>
              </a:path>
              <a:path w="2700020" h="97789">
                <a:moveTo>
                  <a:pt x="2699766" y="48768"/>
                </a:moveTo>
                <a:lnTo>
                  <a:pt x="2602229" y="0"/>
                </a:lnTo>
                <a:lnTo>
                  <a:pt x="2602229" y="32766"/>
                </a:lnTo>
                <a:lnTo>
                  <a:pt x="2618231" y="32766"/>
                </a:lnTo>
                <a:lnTo>
                  <a:pt x="2618231" y="89535"/>
                </a:lnTo>
                <a:lnTo>
                  <a:pt x="2699766" y="48768"/>
                </a:lnTo>
                <a:close/>
              </a:path>
              <a:path w="2700020" h="97789">
                <a:moveTo>
                  <a:pt x="2618231" y="89535"/>
                </a:moveTo>
                <a:lnTo>
                  <a:pt x="2618231" y="65532"/>
                </a:lnTo>
                <a:lnTo>
                  <a:pt x="2602229" y="65532"/>
                </a:lnTo>
                <a:lnTo>
                  <a:pt x="2602229" y="97536"/>
                </a:lnTo>
                <a:lnTo>
                  <a:pt x="2618231" y="89535"/>
                </a:lnTo>
                <a:close/>
              </a:path>
            </a:pathLst>
          </a:custGeom>
          <a:solidFill>
            <a:srgbClr val="66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3655236" y="2549732"/>
            <a:ext cx="1063438" cy="2222687"/>
          </a:xfrm>
          <a:custGeom>
            <a:avLst/>
            <a:gdLst/>
            <a:ahLst/>
            <a:cxnLst/>
            <a:rect l="l" t="t" r="r" b="b"/>
            <a:pathLst>
              <a:path w="1205229" h="2519045">
                <a:moveTo>
                  <a:pt x="1205076" y="2501901"/>
                </a:moveTo>
                <a:lnTo>
                  <a:pt x="1199209" y="2490262"/>
                </a:lnTo>
                <a:lnTo>
                  <a:pt x="1188202" y="2486966"/>
                </a:lnTo>
                <a:lnTo>
                  <a:pt x="1176942" y="2492183"/>
                </a:lnTo>
                <a:lnTo>
                  <a:pt x="1172812" y="2503507"/>
                </a:lnTo>
                <a:lnTo>
                  <a:pt x="1177290" y="2514600"/>
                </a:lnTo>
                <a:lnTo>
                  <a:pt x="1179976" y="2516780"/>
                </a:lnTo>
                <a:lnTo>
                  <a:pt x="1190465" y="2519028"/>
                </a:lnTo>
                <a:lnTo>
                  <a:pt x="1202097" y="2512540"/>
                </a:lnTo>
                <a:lnTo>
                  <a:pt x="1205076" y="2501901"/>
                </a:lnTo>
                <a:close/>
              </a:path>
              <a:path w="1205229" h="2519045">
                <a:moveTo>
                  <a:pt x="1161822" y="2454219"/>
                </a:moveTo>
                <a:lnTo>
                  <a:pt x="1156920" y="2442262"/>
                </a:lnTo>
                <a:lnTo>
                  <a:pt x="1146309" y="2438163"/>
                </a:lnTo>
                <a:lnTo>
                  <a:pt x="1134714" y="2442760"/>
                </a:lnTo>
                <a:lnTo>
                  <a:pt x="1129632" y="2453487"/>
                </a:lnTo>
                <a:lnTo>
                  <a:pt x="1133094" y="2465070"/>
                </a:lnTo>
                <a:lnTo>
                  <a:pt x="1136012" y="2467687"/>
                </a:lnTo>
                <a:lnTo>
                  <a:pt x="1146481" y="2470296"/>
                </a:lnTo>
                <a:lnTo>
                  <a:pt x="1158259" y="2464400"/>
                </a:lnTo>
                <a:lnTo>
                  <a:pt x="1161822" y="2454219"/>
                </a:lnTo>
                <a:close/>
              </a:path>
              <a:path w="1205229" h="2519045">
                <a:moveTo>
                  <a:pt x="1121543" y="2403861"/>
                </a:moveTo>
                <a:lnTo>
                  <a:pt x="1117135" y="2391593"/>
                </a:lnTo>
                <a:lnTo>
                  <a:pt x="1107016" y="2386958"/>
                </a:lnTo>
                <a:lnTo>
                  <a:pt x="1095185" y="2390671"/>
                </a:lnTo>
                <a:lnTo>
                  <a:pt x="1089650" y="2401263"/>
                </a:lnTo>
                <a:lnTo>
                  <a:pt x="1092708" y="2412492"/>
                </a:lnTo>
                <a:lnTo>
                  <a:pt x="1095571" y="2415645"/>
                </a:lnTo>
                <a:lnTo>
                  <a:pt x="1105695" y="2419023"/>
                </a:lnTo>
                <a:lnTo>
                  <a:pt x="1117873" y="2414109"/>
                </a:lnTo>
                <a:lnTo>
                  <a:pt x="1121543" y="2403861"/>
                </a:lnTo>
                <a:close/>
              </a:path>
              <a:path w="1205229" h="2519045">
                <a:moveTo>
                  <a:pt x="1085937" y="2350758"/>
                </a:moveTo>
                <a:lnTo>
                  <a:pt x="1082631" y="2338350"/>
                </a:lnTo>
                <a:lnTo>
                  <a:pt x="1072515" y="2332768"/>
                </a:lnTo>
                <a:lnTo>
                  <a:pt x="1060608" y="2335320"/>
                </a:lnTo>
                <a:lnTo>
                  <a:pt x="1054123" y="2345138"/>
                </a:lnTo>
                <a:lnTo>
                  <a:pt x="1056132" y="2356866"/>
                </a:lnTo>
                <a:lnTo>
                  <a:pt x="1058982" y="2360402"/>
                </a:lnTo>
                <a:lnTo>
                  <a:pt x="1068785" y="2364457"/>
                </a:lnTo>
                <a:lnTo>
                  <a:pt x="1081330" y="2360565"/>
                </a:lnTo>
                <a:lnTo>
                  <a:pt x="1085937" y="2350758"/>
                </a:lnTo>
                <a:close/>
              </a:path>
              <a:path w="1205229" h="2519045">
                <a:moveTo>
                  <a:pt x="1056581" y="2296020"/>
                </a:moveTo>
                <a:lnTo>
                  <a:pt x="1056508" y="2283521"/>
                </a:lnTo>
                <a:lnTo>
                  <a:pt x="1047740" y="2275446"/>
                </a:lnTo>
                <a:lnTo>
                  <a:pt x="1035358" y="2275405"/>
                </a:lnTo>
                <a:lnTo>
                  <a:pt x="1026661" y="2283707"/>
                </a:lnTo>
                <a:lnTo>
                  <a:pt x="1026414" y="2295906"/>
                </a:lnTo>
                <a:lnTo>
                  <a:pt x="1027487" y="2298267"/>
                </a:lnTo>
                <a:lnTo>
                  <a:pt x="1036144" y="2305491"/>
                </a:lnTo>
                <a:lnTo>
                  <a:pt x="1048968" y="2304929"/>
                </a:lnTo>
                <a:lnTo>
                  <a:pt x="1056581" y="2296020"/>
                </a:lnTo>
                <a:close/>
              </a:path>
              <a:path w="1205229" h="2519045">
                <a:moveTo>
                  <a:pt x="1045464" y="2218944"/>
                </a:moveTo>
                <a:lnTo>
                  <a:pt x="1038606" y="2211324"/>
                </a:lnTo>
                <a:lnTo>
                  <a:pt x="1029462" y="2210562"/>
                </a:lnTo>
                <a:lnTo>
                  <a:pt x="1020318" y="2210562"/>
                </a:lnTo>
                <a:lnTo>
                  <a:pt x="1012698" y="2217420"/>
                </a:lnTo>
                <a:lnTo>
                  <a:pt x="1012698" y="2225802"/>
                </a:lnTo>
                <a:lnTo>
                  <a:pt x="1011936" y="2234946"/>
                </a:lnTo>
                <a:lnTo>
                  <a:pt x="1018794" y="2242566"/>
                </a:lnTo>
                <a:lnTo>
                  <a:pt x="1027938" y="2243328"/>
                </a:lnTo>
                <a:lnTo>
                  <a:pt x="1036320" y="2244090"/>
                </a:lnTo>
                <a:lnTo>
                  <a:pt x="1043940" y="2237232"/>
                </a:lnTo>
                <a:lnTo>
                  <a:pt x="1045464" y="2218944"/>
                </a:lnTo>
                <a:close/>
              </a:path>
              <a:path w="1205229" h="2519045">
                <a:moveTo>
                  <a:pt x="1009669" y="2174004"/>
                </a:moveTo>
                <a:lnTo>
                  <a:pt x="1004578" y="2162112"/>
                </a:lnTo>
                <a:lnTo>
                  <a:pt x="994000" y="2158116"/>
                </a:lnTo>
                <a:lnTo>
                  <a:pt x="982708" y="2162584"/>
                </a:lnTo>
                <a:lnTo>
                  <a:pt x="977303" y="2173247"/>
                </a:lnTo>
                <a:lnTo>
                  <a:pt x="980694" y="2184654"/>
                </a:lnTo>
                <a:lnTo>
                  <a:pt x="984158" y="2187696"/>
                </a:lnTo>
                <a:lnTo>
                  <a:pt x="994505" y="2190261"/>
                </a:lnTo>
                <a:lnTo>
                  <a:pt x="1006278" y="2184486"/>
                </a:lnTo>
                <a:lnTo>
                  <a:pt x="1009669" y="2174004"/>
                </a:lnTo>
                <a:close/>
              </a:path>
              <a:path w="1205229" h="2519045">
                <a:moveTo>
                  <a:pt x="968933" y="2123281"/>
                </a:moveTo>
                <a:lnTo>
                  <a:pt x="963661" y="2111668"/>
                </a:lnTo>
                <a:lnTo>
                  <a:pt x="953105" y="2107505"/>
                </a:lnTo>
                <a:lnTo>
                  <a:pt x="941393" y="2111902"/>
                </a:lnTo>
                <a:lnTo>
                  <a:pt x="936523" y="2122638"/>
                </a:lnTo>
                <a:lnTo>
                  <a:pt x="940308" y="2133600"/>
                </a:lnTo>
                <a:lnTo>
                  <a:pt x="943396" y="2136569"/>
                </a:lnTo>
                <a:lnTo>
                  <a:pt x="953809" y="2139269"/>
                </a:lnTo>
                <a:lnTo>
                  <a:pt x="965848" y="2133706"/>
                </a:lnTo>
                <a:lnTo>
                  <a:pt x="968933" y="2123281"/>
                </a:lnTo>
                <a:close/>
              </a:path>
              <a:path w="1205229" h="2519045">
                <a:moveTo>
                  <a:pt x="928135" y="2072659"/>
                </a:moveTo>
                <a:lnTo>
                  <a:pt x="923045" y="2060768"/>
                </a:lnTo>
                <a:lnTo>
                  <a:pt x="912467" y="2056769"/>
                </a:lnTo>
                <a:lnTo>
                  <a:pt x="901174" y="2061233"/>
                </a:lnTo>
                <a:lnTo>
                  <a:pt x="895769" y="2071602"/>
                </a:lnTo>
                <a:lnTo>
                  <a:pt x="899160" y="2083308"/>
                </a:lnTo>
                <a:lnTo>
                  <a:pt x="902135" y="2085966"/>
                </a:lnTo>
                <a:lnTo>
                  <a:pt x="912661" y="2088626"/>
                </a:lnTo>
                <a:lnTo>
                  <a:pt x="924743" y="2083142"/>
                </a:lnTo>
                <a:lnTo>
                  <a:pt x="928135" y="2072659"/>
                </a:lnTo>
                <a:close/>
              </a:path>
              <a:path w="1205229" h="2519045">
                <a:moveTo>
                  <a:pt x="887547" y="2022337"/>
                </a:moveTo>
                <a:lnTo>
                  <a:pt x="882839" y="2010445"/>
                </a:lnTo>
                <a:lnTo>
                  <a:pt x="872159" y="2005993"/>
                </a:lnTo>
                <a:lnTo>
                  <a:pt x="860394" y="2009944"/>
                </a:lnTo>
                <a:lnTo>
                  <a:pt x="855312" y="2020671"/>
                </a:lnTo>
                <a:lnTo>
                  <a:pt x="858774" y="2032254"/>
                </a:lnTo>
                <a:lnTo>
                  <a:pt x="861545" y="2034991"/>
                </a:lnTo>
                <a:lnTo>
                  <a:pt x="871957" y="2037976"/>
                </a:lnTo>
                <a:lnTo>
                  <a:pt x="883773" y="2032538"/>
                </a:lnTo>
                <a:lnTo>
                  <a:pt x="887547" y="2022337"/>
                </a:lnTo>
                <a:close/>
              </a:path>
              <a:path w="1205229" h="2519045">
                <a:moveTo>
                  <a:pt x="846660" y="1971253"/>
                </a:moveTo>
                <a:lnTo>
                  <a:pt x="841794" y="1959663"/>
                </a:lnTo>
                <a:lnTo>
                  <a:pt x="831127" y="1955318"/>
                </a:lnTo>
                <a:lnTo>
                  <a:pt x="819738" y="1959228"/>
                </a:lnTo>
                <a:lnTo>
                  <a:pt x="814507" y="1970065"/>
                </a:lnTo>
                <a:lnTo>
                  <a:pt x="817626" y="1981200"/>
                </a:lnTo>
                <a:lnTo>
                  <a:pt x="820752" y="1984267"/>
                </a:lnTo>
                <a:lnTo>
                  <a:pt x="831188" y="1987210"/>
                </a:lnTo>
                <a:lnTo>
                  <a:pt x="843025" y="1981786"/>
                </a:lnTo>
                <a:lnTo>
                  <a:pt x="846660" y="1971253"/>
                </a:lnTo>
                <a:close/>
              </a:path>
              <a:path w="1205229" h="2519045">
                <a:moveTo>
                  <a:pt x="805918" y="1920319"/>
                </a:moveTo>
                <a:lnTo>
                  <a:pt x="800820" y="1908612"/>
                </a:lnTo>
                <a:lnTo>
                  <a:pt x="790283" y="1904333"/>
                </a:lnTo>
                <a:lnTo>
                  <a:pt x="778860" y="1908598"/>
                </a:lnTo>
                <a:lnTo>
                  <a:pt x="773778" y="1919325"/>
                </a:lnTo>
                <a:lnTo>
                  <a:pt x="777240" y="1930908"/>
                </a:lnTo>
                <a:lnTo>
                  <a:pt x="780306" y="1933860"/>
                </a:lnTo>
                <a:lnTo>
                  <a:pt x="790685" y="1936529"/>
                </a:lnTo>
                <a:lnTo>
                  <a:pt x="802571" y="1930766"/>
                </a:lnTo>
                <a:lnTo>
                  <a:pt x="805918" y="1920319"/>
                </a:lnTo>
                <a:close/>
              </a:path>
              <a:path w="1205229" h="2519045">
                <a:moveTo>
                  <a:pt x="760900" y="1871964"/>
                </a:moveTo>
                <a:lnTo>
                  <a:pt x="754915" y="1860643"/>
                </a:lnTo>
                <a:lnTo>
                  <a:pt x="743955" y="1857369"/>
                </a:lnTo>
                <a:lnTo>
                  <a:pt x="732880" y="1863216"/>
                </a:lnTo>
                <a:lnTo>
                  <a:pt x="728673" y="1874053"/>
                </a:lnTo>
                <a:lnTo>
                  <a:pt x="733806" y="1885188"/>
                </a:lnTo>
                <a:lnTo>
                  <a:pt x="735877" y="1886910"/>
                </a:lnTo>
                <a:lnTo>
                  <a:pt x="746838" y="1889346"/>
                </a:lnTo>
                <a:lnTo>
                  <a:pt x="758312" y="1883040"/>
                </a:lnTo>
                <a:lnTo>
                  <a:pt x="760900" y="1871964"/>
                </a:lnTo>
                <a:close/>
              </a:path>
              <a:path w="1205229" h="2519045">
                <a:moveTo>
                  <a:pt x="715181" y="1826472"/>
                </a:moveTo>
                <a:lnTo>
                  <a:pt x="709467" y="1815173"/>
                </a:lnTo>
                <a:lnTo>
                  <a:pt x="698520" y="1811337"/>
                </a:lnTo>
                <a:lnTo>
                  <a:pt x="686972" y="1816252"/>
                </a:lnTo>
                <a:lnTo>
                  <a:pt x="682753" y="1827802"/>
                </a:lnTo>
                <a:lnTo>
                  <a:pt x="687324" y="1838706"/>
                </a:lnTo>
                <a:lnTo>
                  <a:pt x="689835" y="1840820"/>
                </a:lnTo>
                <a:lnTo>
                  <a:pt x="700728" y="1843513"/>
                </a:lnTo>
                <a:lnTo>
                  <a:pt x="711696" y="1837174"/>
                </a:lnTo>
                <a:lnTo>
                  <a:pt x="715181" y="1826472"/>
                </a:lnTo>
                <a:close/>
              </a:path>
              <a:path w="1205229" h="2519045">
                <a:moveTo>
                  <a:pt x="668813" y="1780365"/>
                </a:moveTo>
                <a:lnTo>
                  <a:pt x="663231" y="1768886"/>
                </a:lnTo>
                <a:lnTo>
                  <a:pt x="652171" y="1765058"/>
                </a:lnTo>
                <a:lnTo>
                  <a:pt x="641252" y="1770489"/>
                </a:lnTo>
                <a:lnTo>
                  <a:pt x="637033" y="1781802"/>
                </a:lnTo>
                <a:lnTo>
                  <a:pt x="641604" y="1792986"/>
                </a:lnTo>
                <a:lnTo>
                  <a:pt x="643290" y="1794434"/>
                </a:lnTo>
                <a:lnTo>
                  <a:pt x="654338" y="1797277"/>
                </a:lnTo>
                <a:lnTo>
                  <a:pt x="665797" y="1791454"/>
                </a:lnTo>
                <a:lnTo>
                  <a:pt x="668813" y="1780365"/>
                </a:lnTo>
                <a:close/>
              </a:path>
              <a:path w="1205229" h="2519045">
                <a:moveTo>
                  <a:pt x="622951" y="1733789"/>
                </a:moveTo>
                <a:lnTo>
                  <a:pt x="616971" y="1722249"/>
                </a:lnTo>
                <a:lnTo>
                  <a:pt x="605763" y="1719251"/>
                </a:lnTo>
                <a:lnTo>
                  <a:pt x="594344" y="1724576"/>
                </a:lnTo>
                <a:lnTo>
                  <a:pt x="590559" y="1736014"/>
                </a:lnTo>
                <a:lnTo>
                  <a:pt x="595122" y="1747265"/>
                </a:lnTo>
                <a:lnTo>
                  <a:pt x="595884" y="1747265"/>
                </a:lnTo>
                <a:lnTo>
                  <a:pt x="598135" y="1749126"/>
                </a:lnTo>
                <a:lnTo>
                  <a:pt x="608765" y="1751353"/>
                </a:lnTo>
                <a:lnTo>
                  <a:pt x="620580" y="1744821"/>
                </a:lnTo>
                <a:lnTo>
                  <a:pt x="622951" y="1733789"/>
                </a:lnTo>
                <a:close/>
              </a:path>
              <a:path w="1205229" h="2519045">
                <a:moveTo>
                  <a:pt x="577262" y="1688253"/>
                </a:moveTo>
                <a:lnTo>
                  <a:pt x="571557" y="1677263"/>
                </a:lnTo>
                <a:lnTo>
                  <a:pt x="560311" y="1673409"/>
                </a:lnTo>
                <a:lnTo>
                  <a:pt x="549050" y="1678287"/>
                </a:lnTo>
                <a:lnTo>
                  <a:pt x="544831" y="1689600"/>
                </a:lnTo>
                <a:lnTo>
                  <a:pt x="549402" y="1700784"/>
                </a:lnTo>
                <a:lnTo>
                  <a:pt x="551701" y="1702895"/>
                </a:lnTo>
                <a:lnTo>
                  <a:pt x="562553" y="1705591"/>
                </a:lnTo>
                <a:lnTo>
                  <a:pt x="573764" y="1699250"/>
                </a:lnTo>
                <a:lnTo>
                  <a:pt x="577262" y="1688253"/>
                </a:lnTo>
                <a:close/>
              </a:path>
              <a:path w="1205229" h="2519045">
                <a:moveTo>
                  <a:pt x="524571" y="1655673"/>
                </a:moveTo>
                <a:lnTo>
                  <a:pt x="524314" y="1644915"/>
                </a:lnTo>
                <a:lnTo>
                  <a:pt x="515417" y="1635222"/>
                </a:lnTo>
                <a:lnTo>
                  <a:pt x="504401" y="1634875"/>
                </a:lnTo>
                <a:lnTo>
                  <a:pt x="494983" y="1643110"/>
                </a:lnTo>
                <a:lnTo>
                  <a:pt x="493711" y="1654557"/>
                </a:lnTo>
                <a:lnTo>
                  <a:pt x="500634" y="1664208"/>
                </a:lnTo>
                <a:lnTo>
                  <a:pt x="504110" y="1665770"/>
                </a:lnTo>
                <a:lnTo>
                  <a:pt x="514902" y="1664994"/>
                </a:lnTo>
                <a:lnTo>
                  <a:pt x="524571" y="1655673"/>
                </a:lnTo>
                <a:close/>
              </a:path>
              <a:path w="1205229" h="2519045">
                <a:moveTo>
                  <a:pt x="470265" y="1610007"/>
                </a:moveTo>
                <a:lnTo>
                  <a:pt x="462074" y="1599946"/>
                </a:lnTo>
                <a:lnTo>
                  <a:pt x="450639" y="1599385"/>
                </a:lnTo>
                <a:lnTo>
                  <a:pt x="440590" y="1606633"/>
                </a:lnTo>
                <a:lnTo>
                  <a:pt x="439030" y="1618698"/>
                </a:lnTo>
                <a:lnTo>
                  <a:pt x="445770" y="1628394"/>
                </a:lnTo>
                <a:lnTo>
                  <a:pt x="448818" y="1629852"/>
                </a:lnTo>
                <a:lnTo>
                  <a:pt x="459857" y="1629838"/>
                </a:lnTo>
                <a:lnTo>
                  <a:pt x="469925" y="1621205"/>
                </a:lnTo>
                <a:lnTo>
                  <a:pt x="470265" y="1610007"/>
                </a:lnTo>
                <a:close/>
              </a:path>
              <a:path w="1205229" h="2519045">
                <a:moveTo>
                  <a:pt x="415497" y="1584842"/>
                </a:moveTo>
                <a:lnTo>
                  <a:pt x="415481" y="1573984"/>
                </a:lnTo>
                <a:lnTo>
                  <a:pt x="406853" y="1564540"/>
                </a:lnTo>
                <a:lnTo>
                  <a:pt x="395685" y="1563850"/>
                </a:lnTo>
                <a:lnTo>
                  <a:pt x="386301" y="1571730"/>
                </a:lnTo>
                <a:lnTo>
                  <a:pt x="384676" y="1583315"/>
                </a:lnTo>
                <a:lnTo>
                  <a:pt x="391668" y="1592580"/>
                </a:lnTo>
                <a:lnTo>
                  <a:pt x="395388" y="1594520"/>
                </a:lnTo>
                <a:lnTo>
                  <a:pt x="406040" y="1594019"/>
                </a:lnTo>
                <a:lnTo>
                  <a:pt x="415497" y="1584842"/>
                </a:lnTo>
                <a:close/>
              </a:path>
              <a:path w="1205229" h="2519045">
                <a:moveTo>
                  <a:pt x="360974" y="1549673"/>
                </a:moveTo>
                <a:lnTo>
                  <a:pt x="360849" y="1538618"/>
                </a:lnTo>
                <a:lnTo>
                  <a:pt x="352437" y="1528592"/>
                </a:lnTo>
                <a:lnTo>
                  <a:pt x="341026" y="1528059"/>
                </a:lnTo>
                <a:lnTo>
                  <a:pt x="331624" y="1535762"/>
                </a:lnTo>
                <a:lnTo>
                  <a:pt x="330064" y="1547533"/>
                </a:lnTo>
                <a:lnTo>
                  <a:pt x="336804" y="1557528"/>
                </a:lnTo>
                <a:lnTo>
                  <a:pt x="340133" y="1559045"/>
                </a:lnTo>
                <a:lnTo>
                  <a:pt x="351040" y="1558474"/>
                </a:lnTo>
                <a:lnTo>
                  <a:pt x="360974" y="1549673"/>
                </a:lnTo>
                <a:close/>
              </a:path>
              <a:path w="1205229" h="2519045">
                <a:moveTo>
                  <a:pt x="306628" y="1513730"/>
                </a:moveTo>
                <a:lnTo>
                  <a:pt x="306485" y="1502899"/>
                </a:lnTo>
                <a:lnTo>
                  <a:pt x="298001" y="1493164"/>
                </a:lnTo>
                <a:lnTo>
                  <a:pt x="286657" y="1492799"/>
                </a:lnTo>
                <a:lnTo>
                  <a:pt x="276604" y="1500287"/>
                </a:lnTo>
                <a:lnTo>
                  <a:pt x="275655" y="1512193"/>
                </a:lnTo>
                <a:lnTo>
                  <a:pt x="282702" y="1521714"/>
                </a:lnTo>
                <a:lnTo>
                  <a:pt x="285942" y="1523239"/>
                </a:lnTo>
                <a:lnTo>
                  <a:pt x="296847" y="1522975"/>
                </a:lnTo>
                <a:lnTo>
                  <a:pt x="306628" y="1513730"/>
                </a:lnTo>
                <a:close/>
              </a:path>
              <a:path w="1205229" h="2519045">
                <a:moveTo>
                  <a:pt x="267087" y="1467319"/>
                </a:moveTo>
                <a:lnTo>
                  <a:pt x="267070" y="1454955"/>
                </a:lnTo>
                <a:lnTo>
                  <a:pt x="259157" y="1446282"/>
                </a:lnTo>
                <a:lnTo>
                  <a:pt x="246688" y="1445569"/>
                </a:lnTo>
                <a:lnTo>
                  <a:pt x="237508" y="1453318"/>
                </a:lnTo>
                <a:lnTo>
                  <a:pt x="236220" y="1466088"/>
                </a:lnTo>
                <a:lnTo>
                  <a:pt x="237192" y="1468265"/>
                </a:lnTo>
                <a:lnTo>
                  <a:pt x="245889" y="1475760"/>
                </a:lnTo>
                <a:lnTo>
                  <a:pt x="259009" y="1475857"/>
                </a:lnTo>
                <a:lnTo>
                  <a:pt x="267087" y="1467319"/>
                </a:lnTo>
                <a:close/>
              </a:path>
              <a:path w="1205229" h="2519045">
                <a:moveTo>
                  <a:pt x="247430" y="1392967"/>
                </a:moveTo>
                <a:lnTo>
                  <a:pt x="239551" y="1384256"/>
                </a:lnTo>
                <a:lnTo>
                  <a:pt x="226686" y="1383455"/>
                </a:lnTo>
                <a:lnTo>
                  <a:pt x="217695" y="1391798"/>
                </a:lnTo>
                <a:lnTo>
                  <a:pt x="217170" y="1403604"/>
                </a:lnTo>
                <a:lnTo>
                  <a:pt x="217904" y="1405686"/>
                </a:lnTo>
                <a:lnTo>
                  <a:pt x="226059" y="1413641"/>
                </a:lnTo>
                <a:lnTo>
                  <a:pt x="239006" y="1413865"/>
                </a:lnTo>
                <a:lnTo>
                  <a:pt x="247219" y="1405870"/>
                </a:lnTo>
                <a:lnTo>
                  <a:pt x="247430" y="1392967"/>
                </a:lnTo>
                <a:close/>
              </a:path>
              <a:path w="1205229" h="2519045">
                <a:moveTo>
                  <a:pt x="227744" y="1330006"/>
                </a:moveTo>
                <a:lnTo>
                  <a:pt x="219232" y="1321966"/>
                </a:lnTo>
                <a:lnTo>
                  <a:pt x="206964" y="1321733"/>
                </a:lnTo>
                <a:lnTo>
                  <a:pt x="198156" y="1330076"/>
                </a:lnTo>
                <a:lnTo>
                  <a:pt x="197358" y="1341882"/>
                </a:lnTo>
                <a:lnTo>
                  <a:pt x="198258" y="1343923"/>
                </a:lnTo>
                <a:lnTo>
                  <a:pt x="206920" y="1351530"/>
                </a:lnTo>
                <a:lnTo>
                  <a:pt x="219938" y="1351667"/>
                </a:lnTo>
                <a:lnTo>
                  <a:pt x="227577" y="1343012"/>
                </a:lnTo>
                <a:lnTo>
                  <a:pt x="227744" y="1330006"/>
                </a:lnTo>
                <a:close/>
              </a:path>
              <a:path w="1205229" h="2519045">
                <a:moveTo>
                  <a:pt x="208788" y="1270254"/>
                </a:moveTo>
                <a:lnTo>
                  <a:pt x="208543" y="1268858"/>
                </a:lnTo>
                <a:lnTo>
                  <a:pt x="200215" y="1260117"/>
                </a:lnTo>
                <a:lnTo>
                  <a:pt x="188214" y="1259586"/>
                </a:lnTo>
                <a:lnTo>
                  <a:pt x="179832" y="1261872"/>
                </a:lnTo>
                <a:lnTo>
                  <a:pt x="175260" y="1271016"/>
                </a:lnTo>
                <a:lnTo>
                  <a:pt x="177546" y="1279398"/>
                </a:lnTo>
                <a:lnTo>
                  <a:pt x="178170" y="1281019"/>
                </a:lnTo>
                <a:lnTo>
                  <a:pt x="186599" y="1289612"/>
                </a:lnTo>
                <a:lnTo>
                  <a:pt x="198651" y="1289910"/>
                </a:lnTo>
                <a:lnTo>
                  <a:pt x="207866" y="1282213"/>
                </a:lnTo>
                <a:lnTo>
                  <a:pt x="208788" y="1270254"/>
                </a:lnTo>
                <a:close/>
              </a:path>
              <a:path w="1205229" h="2519045">
                <a:moveTo>
                  <a:pt x="202692" y="1219962"/>
                </a:moveTo>
                <a:lnTo>
                  <a:pt x="202692" y="1201674"/>
                </a:lnTo>
                <a:lnTo>
                  <a:pt x="195072" y="1194816"/>
                </a:lnTo>
                <a:lnTo>
                  <a:pt x="176784" y="1194816"/>
                </a:lnTo>
                <a:lnTo>
                  <a:pt x="169926" y="1201674"/>
                </a:lnTo>
                <a:lnTo>
                  <a:pt x="169926" y="1219962"/>
                </a:lnTo>
                <a:lnTo>
                  <a:pt x="176784" y="1226820"/>
                </a:lnTo>
                <a:lnTo>
                  <a:pt x="195072" y="1226820"/>
                </a:lnTo>
                <a:lnTo>
                  <a:pt x="202692" y="1219962"/>
                </a:lnTo>
                <a:close/>
              </a:path>
              <a:path w="1205229" h="2519045">
                <a:moveTo>
                  <a:pt x="202692" y="1154430"/>
                </a:moveTo>
                <a:lnTo>
                  <a:pt x="202692" y="1136904"/>
                </a:lnTo>
                <a:lnTo>
                  <a:pt x="195072" y="1129284"/>
                </a:lnTo>
                <a:lnTo>
                  <a:pt x="176784" y="1129284"/>
                </a:lnTo>
                <a:lnTo>
                  <a:pt x="169926" y="1136904"/>
                </a:lnTo>
                <a:lnTo>
                  <a:pt x="169926" y="1154430"/>
                </a:lnTo>
                <a:lnTo>
                  <a:pt x="176784" y="1162050"/>
                </a:lnTo>
                <a:lnTo>
                  <a:pt x="195072" y="1162050"/>
                </a:lnTo>
                <a:lnTo>
                  <a:pt x="202692" y="1154430"/>
                </a:lnTo>
                <a:close/>
              </a:path>
              <a:path w="1205229" h="2519045">
                <a:moveTo>
                  <a:pt x="202692" y="1089660"/>
                </a:moveTo>
                <a:lnTo>
                  <a:pt x="202692" y="1071372"/>
                </a:lnTo>
                <a:lnTo>
                  <a:pt x="195072" y="1064514"/>
                </a:lnTo>
                <a:lnTo>
                  <a:pt x="176784" y="1064514"/>
                </a:lnTo>
                <a:lnTo>
                  <a:pt x="169926" y="1071372"/>
                </a:lnTo>
                <a:lnTo>
                  <a:pt x="169926" y="1089660"/>
                </a:lnTo>
                <a:lnTo>
                  <a:pt x="176784" y="1096518"/>
                </a:lnTo>
                <a:lnTo>
                  <a:pt x="195072" y="1096518"/>
                </a:lnTo>
                <a:lnTo>
                  <a:pt x="202692" y="1089660"/>
                </a:lnTo>
                <a:close/>
              </a:path>
              <a:path w="1205229" h="2519045">
                <a:moveTo>
                  <a:pt x="202692" y="1024890"/>
                </a:moveTo>
                <a:lnTo>
                  <a:pt x="202692" y="1006602"/>
                </a:lnTo>
                <a:lnTo>
                  <a:pt x="195072" y="998982"/>
                </a:lnTo>
                <a:lnTo>
                  <a:pt x="176784" y="998982"/>
                </a:lnTo>
                <a:lnTo>
                  <a:pt x="169926" y="1006602"/>
                </a:lnTo>
                <a:lnTo>
                  <a:pt x="169926" y="1024890"/>
                </a:lnTo>
                <a:lnTo>
                  <a:pt x="176784" y="1031747"/>
                </a:lnTo>
                <a:lnTo>
                  <a:pt x="195072" y="1031747"/>
                </a:lnTo>
                <a:lnTo>
                  <a:pt x="202692" y="1024890"/>
                </a:lnTo>
                <a:close/>
              </a:path>
              <a:path w="1205229" h="2519045">
                <a:moveTo>
                  <a:pt x="202692" y="959358"/>
                </a:moveTo>
                <a:lnTo>
                  <a:pt x="202692" y="941069"/>
                </a:lnTo>
                <a:lnTo>
                  <a:pt x="195072" y="934212"/>
                </a:lnTo>
                <a:lnTo>
                  <a:pt x="176784" y="934212"/>
                </a:lnTo>
                <a:lnTo>
                  <a:pt x="169926" y="941069"/>
                </a:lnTo>
                <a:lnTo>
                  <a:pt x="169926" y="959358"/>
                </a:lnTo>
                <a:lnTo>
                  <a:pt x="176784" y="966978"/>
                </a:lnTo>
                <a:lnTo>
                  <a:pt x="195072" y="966978"/>
                </a:lnTo>
                <a:lnTo>
                  <a:pt x="202692" y="959358"/>
                </a:lnTo>
                <a:close/>
              </a:path>
              <a:path w="1205229" h="2519045">
                <a:moveTo>
                  <a:pt x="216782" y="891894"/>
                </a:moveTo>
                <a:lnTo>
                  <a:pt x="215388" y="880233"/>
                </a:lnTo>
                <a:lnTo>
                  <a:pt x="205859" y="872271"/>
                </a:lnTo>
                <a:lnTo>
                  <a:pt x="193931" y="873297"/>
                </a:lnTo>
                <a:lnTo>
                  <a:pt x="185928" y="882395"/>
                </a:lnTo>
                <a:lnTo>
                  <a:pt x="185657" y="883206"/>
                </a:lnTo>
                <a:lnTo>
                  <a:pt x="186801" y="895049"/>
                </a:lnTo>
                <a:lnTo>
                  <a:pt x="196034" y="903041"/>
                </a:lnTo>
                <a:lnTo>
                  <a:pt x="208209" y="902645"/>
                </a:lnTo>
                <a:lnTo>
                  <a:pt x="216408" y="893826"/>
                </a:lnTo>
                <a:lnTo>
                  <a:pt x="216782" y="891894"/>
                </a:lnTo>
                <a:close/>
              </a:path>
              <a:path w="1205229" h="2519045">
                <a:moveTo>
                  <a:pt x="238880" y="830934"/>
                </a:moveTo>
                <a:lnTo>
                  <a:pt x="237486" y="819273"/>
                </a:lnTo>
                <a:lnTo>
                  <a:pt x="227957" y="811311"/>
                </a:lnTo>
                <a:lnTo>
                  <a:pt x="216029" y="812337"/>
                </a:lnTo>
                <a:lnTo>
                  <a:pt x="208026" y="821436"/>
                </a:lnTo>
                <a:lnTo>
                  <a:pt x="207474" y="823304"/>
                </a:lnTo>
                <a:lnTo>
                  <a:pt x="209360" y="834610"/>
                </a:lnTo>
                <a:lnTo>
                  <a:pt x="219505" y="842491"/>
                </a:lnTo>
                <a:lnTo>
                  <a:pt x="230961" y="840813"/>
                </a:lnTo>
                <a:lnTo>
                  <a:pt x="238880" y="830934"/>
                </a:lnTo>
                <a:close/>
              </a:path>
              <a:path w="1205229" h="2519045">
                <a:moveTo>
                  <a:pt x="261116" y="769433"/>
                </a:moveTo>
                <a:lnTo>
                  <a:pt x="259454" y="757663"/>
                </a:lnTo>
                <a:lnTo>
                  <a:pt x="250055" y="749589"/>
                </a:lnTo>
                <a:lnTo>
                  <a:pt x="238127" y="750615"/>
                </a:lnTo>
                <a:lnTo>
                  <a:pt x="230124" y="759713"/>
                </a:lnTo>
                <a:lnTo>
                  <a:pt x="229398" y="762357"/>
                </a:lnTo>
                <a:lnTo>
                  <a:pt x="231416" y="773668"/>
                </a:lnTo>
                <a:lnTo>
                  <a:pt x="241993" y="781623"/>
                </a:lnTo>
                <a:lnTo>
                  <a:pt x="253250" y="779668"/>
                </a:lnTo>
                <a:lnTo>
                  <a:pt x="261116" y="769433"/>
                </a:lnTo>
                <a:close/>
              </a:path>
              <a:path w="1205229" h="2519045">
                <a:moveTo>
                  <a:pt x="283945" y="708611"/>
                </a:moveTo>
                <a:lnTo>
                  <a:pt x="282280" y="697144"/>
                </a:lnTo>
                <a:lnTo>
                  <a:pt x="272475" y="689165"/>
                </a:lnTo>
                <a:lnTo>
                  <a:pt x="260796" y="689839"/>
                </a:lnTo>
                <a:lnTo>
                  <a:pt x="252984" y="698754"/>
                </a:lnTo>
                <a:lnTo>
                  <a:pt x="252282" y="701252"/>
                </a:lnTo>
                <a:lnTo>
                  <a:pt x="254185" y="712355"/>
                </a:lnTo>
                <a:lnTo>
                  <a:pt x="264509" y="720746"/>
                </a:lnTo>
                <a:lnTo>
                  <a:pt x="275950" y="718622"/>
                </a:lnTo>
                <a:lnTo>
                  <a:pt x="283945" y="708611"/>
                </a:lnTo>
                <a:close/>
              </a:path>
              <a:path w="1205229" h="2519045">
                <a:moveTo>
                  <a:pt x="306596" y="648413"/>
                </a:moveTo>
                <a:lnTo>
                  <a:pt x="305745" y="636570"/>
                </a:lnTo>
                <a:lnTo>
                  <a:pt x="296217" y="628578"/>
                </a:lnTo>
                <a:lnTo>
                  <a:pt x="284042" y="628974"/>
                </a:lnTo>
                <a:lnTo>
                  <a:pt x="275844" y="637794"/>
                </a:lnTo>
                <a:lnTo>
                  <a:pt x="275215" y="639955"/>
                </a:lnTo>
                <a:lnTo>
                  <a:pt x="276866" y="651527"/>
                </a:lnTo>
                <a:lnTo>
                  <a:pt x="286826" y="659672"/>
                </a:lnTo>
                <a:lnTo>
                  <a:pt x="298534" y="657923"/>
                </a:lnTo>
                <a:lnTo>
                  <a:pt x="306596" y="648413"/>
                </a:lnTo>
                <a:close/>
              </a:path>
              <a:path w="1205229" h="2519045">
                <a:moveTo>
                  <a:pt x="317952" y="584883"/>
                </a:moveTo>
                <a:lnTo>
                  <a:pt x="313250" y="572695"/>
                </a:lnTo>
                <a:lnTo>
                  <a:pt x="303122" y="568104"/>
                </a:lnTo>
                <a:lnTo>
                  <a:pt x="291398" y="571769"/>
                </a:lnTo>
                <a:lnTo>
                  <a:pt x="286008" y="582067"/>
                </a:lnTo>
                <a:lnTo>
                  <a:pt x="288798" y="593598"/>
                </a:lnTo>
                <a:lnTo>
                  <a:pt x="291928" y="596967"/>
                </a:lnTo>
                <a:lnTo>
                  <a:pt x="302050" y="600075"/>
                </a:lnTo>
                <a:lnTo>
                  <a:pt x="314390" y="594994"/>
                </a:lnTo>
                <a:lnTo>
                  <a:pt x="317952" y="584883"/>
                </a:lnTo>
                <a:close/>
              </a:path>
              <a:path w="1205229" h="2519045">
                <a:moveTo>
                  <a:pt x="281137" y="531771"/>
                </a:moveTo>
                <a:lnTo>
                  <a:pt x="277484" y="519608"/>
                </a:lnTo>
                <a:lnTo>
                  <a:pt x="267218" y="514626"/>
                </a:lnTo>
                <a:lnTo>
                  <a:pt x="255507" y="517728"/>
                </a:lnTo>
                <a:lnTo>
                  <a:pt x="249123" y="527877"/>
                </a:lnTo>
                <a:lnTo>
                  <a:pt x="251460" y="539495"/>
                </a:lnTo>
                <a:lnTo>
                  <a:pt x="254566" y="542908"/>
                </a:lnTo>
                <a:lnTo>
                  <a:pt x="264633" y="546525"/>
                </a:lnTo>
                <a:lnTo>
                  <a:pt x="276737" y="542021"/>
                </a:lnTo>
                <a:lnTo>
                  <a:pt x="281137" y="531771"/>
                </a:lnTo>
                <a:close/>
              </a:path>
              <a:path w="1205229" h="2519045">
                <a:moveTo>
                  <a:pt x="244129" y="477939"/>
                </a:moveTo>
                <a:lnTo>
                  <a:pt x="239819" y="465762"/>
                </a:lnTo>
                <a:lnTo>
                  <a:pt x="229541" y="460998"/>
                </a:lnTo>
                <a:lnTo>
                  <a:pt x="217484" y="464327"/>
                </a:lnTo>
                <a:lnTo>
                  <a:pt x="212094" y="474625"/>
                </a:lnTo>
                <a:lnTo>
                  <a:pt x="214884" y="486156"/>
                </a:lnTo>
                <a:lnTo>
                  <a:pt x="217838" y="489384"/>
                </a:lnTo>
                <a:lnTo>
                  <a:pt x="228011" y="492748"/>
                </a:lnTo>
                <a:lnTo>
                  <a:pt x="240452" y="488099"/>
                </a:lnTo>
                <a:lnTo>
                  <a:pt x="244129" y="477939"/>
                </a:lnTo>
                <a:close/>
              </a:path>
              <a:path w="1205229" h="2519045">
                <a:moveTo>
                  <a:pt x="207072" y="424226"/>
                </a:moveTo>
                <a:lnTo>
                  <a:pt x="202701" y="411856"/>
                </a:lnTo>
                <a:lnTo>
                  <a:pt x="192570" y="407319"/>
                </a:lnTo>
                <a:lnTo>
                  <a:pt x="180785" y="410987"/>
                </a:lnTo>
                <a:lnTo>
                  <a:pt x="175250" y="421285"/>
                </a:lnTo>
                <a:lnTo>
                  <a:pt x="178308" y="432816"/>
                </a:lnTo>
                <a:lnTo>
                  <a:pt x="180812" y="435626"/>
                </a:lnTo>
                <a:lnTo>
                  <a:pt x="190935" y="439106"/>
                </a:lnTo>
                <a:lnTo>
                  <a:pt x="203215" y="434394"/>
                </a:lnTo>
                <a:lnTo>
                  <a:pt x="207072" y="424226"/>
                </a:lnTo>
                <a:close/>
              </a:path>
              <a:path w="1205229" h="2519045">
                <a:moveTo>
                  <a:pt x="170529" y="370707"/>
                </a:moveTo>
                <a:lnTo>
                  <a:pt x="166303" y="358563"/>
                </a:lnTo>
                <a:lnTo>
                  <a:pt x="156175" y="353652"/>
                </a:lnTo>
                <a:lnTo>
                  <a:pt x="144359" y="357404"/>
                </a:lnTo>
                <a:lnTo>
                  <a:pt x="138274" y="367470"/>
                </a:lnTo>
                <a:lnTo>
                  <a:pt x="140970" y="378713"/>
                </a:lnTo>
                <a:lnTo>
                  <a:pt x="144328" y="382329"/>
                </a:lnTo>
                <a:lnTo>
                  <a:pt x="154378" y="385669"/>
                </a:lnTo>
                <a:lnTo>
                  <a:pt x="166569" y="380897"/>
                </a:lnTo>
                <a:lnTo>
                  <a:pt x="170529" y="370707"/>
                </a:lnTo>
                <a:close/>
              </a:path>
              <a:path w="1205229" h="2519045">
                <a:moveTo>
                  <a:pt x="133571" y="316950"/>
                </a:moveTo>
                <a:lnTo>
                  <a:pt x="129266" y="304916"/>
                </a:lnTo>
                <a:lnTo>
                  <a:pt x="118987" y="300213"/>
                </a:lnTo>
                <a:lnTo>
                  <a:pt x="106871" y="303545"/>
                </a:lnTo>
                <a:lnTo>
                  <a:pt x="101336" y="313843"/>
                </a:lnTo>
                <a:lnTo>
                  <a:pt x="104394" y="325374"/>
                </a:lnTo>
                <a:lnTo>
                  <a:pt x="107071" y="328587"/>
                </a:lnTo>
                <a:lnTo>
                  <a:pt x="117233" y="331910"/>
                </a:lnTo>
                <a:lnTo>
                  <a:pt x="129742" y="327031"/>
                </a:lnTo>
                <a:lnTo>
                  <a:pt x="133571" y="316950"/>
                </a:lnTo>
                <a:close/>
              </a:path>
              <a:path w="1205229" h="2519045">
                <a:moveTo>
                  <a:pt x="96627" y="263402"/>
                </a:moveTo>
                <a:lnTo>
                  <a:pt x="92456" y="251361"/>
                </a:lnTo>
                <a:lnTo>
                  <a:pt x="82336" y="246472"/>
                </a:lnTo>
                <a:lnTo>
                  <a:pt x="70589" y="249959"/>
                </a:lnTo>
                <a:lnTo>
                  <a:pt x="64672" y="260328"/>
                </a:lnTo>
                <a:lnTo>
                  <a:pt x="67056" y="272033"/>
                </a:lnTo>
                <a:lnTo>
                  <a:pt x="70081" y="275055"/>
                </a:lnTo>
                <a:lnTo>
                  <a:pt x="80212" y="278316"/>
                </a:lnTo>
                <a:lnTo>
                  <a:pt x="92528" y="273592"/>
                </a:lnTo>
                <a:lnTo>
                  <a:pt x="96627" y="263402"/>
                </a:lnTo>
                <a:close/>
              </a:path>
              <a:path w="1205229" h="2519045">
                <a:moveTo>
                  <a:pt x="59749" y="209812"/>
                </a:moveTo>
                <a:lnTo>
                  <a:pt x="55545" y="197674"/>
                </a:lnTo>
                <a:lnTo>
                  <a:pt x="45299" y="192827"/>
                </a:lnTo>
                <a:lnTo>
                  <a:pt x="33517" y="196389"/>
                </a:lnTo>
                <a:lnTo>
                  <a:pt x="27731" y="206500"/>
                </a:lnTo>
                <a:lnTo>
                  <a:pt x="30480" y="217931"/>
                </a:lnTo>
                <a:lnTo>
                  <a:pt x="33362" y="221100"/>
                </a:lnTo>
                <a:lnTo>
                  <a:pt x="43540" y="224546"/>
                </a:lnTo>
                <a:lnTo>
                  <a:pt x="55961" y="219980"/>
                </a:lnTo>
                <a:lnTo>
                  <a:pt x="59749" y="209812"/>
                </a:lnTo>
                <a:close/>
              </a:path>
              <a:path w="1205229" h="2519045">
                <a:moveTo>
                  <a:pt x="48768" y="153162"/>
                </a:moveTo>
                <a:lnTo>
                  <a:pt x="47244" y="144780"/>
                </a:lnTo>
                <a:lnTo>
                  <a:pt x="46482" y="135636"/>
                </a:lnTo>
                <a:lnTo>
                  <a:pt x="38100" y="128777"/>
                </a:lnTo>
                <a:lnTo>
                  <a:pt x="29718" y="130301"/>
                </a:lnTo>
                <a:lnTo>
                  <a:pt x="20574" y="131063"/>
                </a:lnTo>
                <a:lnTo>
                  <a:pt x="14478" y="139445"/>
                </a:lnTo>
                <a:lnTo>
                  <a:pt x="16002" y="156972"/>
                </a:lnTo>
                <a:lnTo>
                  <a:pt x="24384" y="163068"/>
                </a:lnTo>
                <a:lnTo>
                  <a:pt x="32766" y="162306"/>
                </a:lnTo>
                <a:lnTo>
                  <a:pt x="41910" y="161544"/>
                </a:lnTo>
                <a:lnTo>
                  <a:pt x="48768" y="153162"/>
                </a:lnTo>
                <a:close/>
              </a:path>
              <a:path w="1205229" h="2519045">
                <a:moveTo>
                  <a:pt x="41148" y="88392"/>
                </a:moveTo>
                <a:lnTo>
                  <a:pt x="39624" y="70866"/>
                </a:lnTo>
                <a:lnTo>
                  <a:pt x="31242" y="64769"/>
                </a:lnTo>
                <a:lnTo>
                  <a:pt x="22860" y="65531"/>
                </a:lnTo>
                <a:lnTo>
                  <a:pt x="13716" y="66293"/>
                </a:lnTo>
                <a:lnTo>
                  <a:pt x="6858" y="74675"/>
                </a:lnTo>
                <a:lnTo>
                  <a:pt x="8382" y="83057"/>
                </a:lnTo>
                <a:lnTo>
                  <a:pt x="9144" y="92201"/>
                </a:lnTo>
                <a:lnTo>
                  <a:pt x="16764" y="99060"/>
                </a:lnTo>
                <a:lnTo>
                  <a:pt x="25908" y="97536"/>
                </a:lnTo>
                <a:lnTo>
                  <a:pt x="35052" y="96774"/>
                </a:lnTo>
                <a:lnTo>
                  <a:pt x="41148" y="88392"/>
                </a:lnTo>
                <a:close/>
              </a:path>
              <a:path w="1205229" h="2519045">
                <a:moveTo>
                  <a:pt x="34290" y="24383"/>
                </a:moveTo>
                <a:lnTo>
                  <a:pt x="33528" y="15239"/>
                </a:lnTo>
                <a:lnTo>
                  <a:pt x="32004" y="6095"/>
                </a:lnTo>
                <a:lnTo>
                  <a:pt x="24384" y="0"/>
                </a:lnTo>
                <a:lnTo>
                  <a:pt x="15240" y="762"/>
                </a:lnTo>
                <a:lnTo>
                  <a:pt x="6858" y="1524"/>
                </a:lnTo>
                <a:lnTo>
                  <a:pt x="0" y="9906"/>
                </a:lnTo>
                <a:lnTo>
                  <a:pt x="762" y="18287"/>
                </a:lnTo>
                <a:lnTo>
                  <a:pt x="2286" y="27431"/>
                </a:lnTo>
                <a:lnTo>
                  <a:pt x="9906" y="34289"/>
                </a:lnTo>
                <a:lnTo>
                  <a:pt x="19050" y="32766"/>
                </a:lnTo>
                <a:lnTo>
                  <a:pt x="28194" y="32004"/>
                </a:lnTo>
                <a:lnTo>
                  <a:pt x="34290" y="24383"/>
                </a:lnTo>
                <a:close/>
              </a:path>
            </a:pathLst>
          </a:custGeom>
          <a:solidFill>
            <a:srgbClr val="66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504149" y="3035020"/>
            <a:ext cx="1656790" cy="1256740"/>
          </a:xfrm>
          <a:custGeom>
            <a:avLst/>
            <a:gdLst/>
            <a:ahLst/>
            <a:cxnLst/>
            <a:rect l="l" t="t" r="r" b="b"/>
            <a:pathLst>
              <a:path w="1877695" h="1424304">
                <a:moveTo>
                  <a:pt x="31588" y="1407401"/>
                </a:moveTo>
                <a:lnTo>
                  <a:pt x="26276" y="1395996"/>
                </a:lnTo>
                <a:lnTo>
                  <a:pt x="15146" y="1392083"/>
                </a:lnTo>
                <a:lnTo>
                  <a:pt x="4309" y="1396917"/>
                </a:lnTo>
                <a:lnTo>
                  <a:pt x="2909" y="1398537"/>
                </a:lnTo>
                <a:lnTo>
                  <a:pt x="0" y="1409599"/>
                </a:lnTo>
                <a:lnTo>
                  <a:pt x="5756" y="1421046"/>
                </a:lnTo>
                <a:lnTo>
                  <a:pt x="16854" y="1424132"/>
                </a:lnTo>
                <a:lnTo>
                  <a:pt x="28268" y="1418548"/>
                </a:lnTo>
                <a:lnTo>
                  <a:pt x="31588" y="1407401"/>
                </a:lnTo>
                <a:close/>
              </a:path>
              <a:path w="1877695" h="1424304">
                <a:moveTo>
                  <a:pt x="77936" y="1361104"/>
                </a:moveTo>
                <a:lnTo>
                  <a:pt x="72526" y="1350083"/>
                </a:lnTo>
                <a:lnTo>
                  <a:pt x="61504" y="1345864"/>
                </a:lnTo>
                <a:lnTo>
                  <a:pt x="50029" y="1350435"/>
                </a:lnTo>
                <a:lnTo>
                  <a:pt x="48025" y="1353154"/>
                </a:lnTo>
                <a:lnTo>
                  <a:pt x="45911" y="1364116"/>
                </a:lnTo>
                <a:lnTo>
                  <a:pt x="52172" y="1375700"/>
                </a:lnTo>
                <a:lnTo>
                  <a:pt x="63240" y="1378277"/>
                </a:lnTo>
                <a:lnTo>
                  <a:pt x="74513" y="1372215"/>
                </a:lnTo>
                <a:lnTo>
                  <a:pt x="77936" y="1361104"/>
                </a:lnTo>
                <a:close/>
              </a:path>
              <a:path w="1877695" h="1424304">
                <a:moveTo>
                  <a:pt x="123880" y="1315615"/>
                </a:moveTo>
                <a:lnTo>
                  <a:pt x="118965" y="1304363"/>
                </a:lnTo>
                <a:lnTo>
                  <a:pt x="107415" y="1300144"/>
                </a:lnTo>
                <a:lnTo>
                  <a:pt x="96511" y="1304715"/>
                </a:lnTo>
                <a:lnTo>
                  <a:pt x="95749" y="1304715"/>
                </a:lnTo>
                <a:lnTo>
                  <a:pt x="94415" y="1306247"/>
                </a:lnTo>
                <a:lnTo>
                  <a:pt x="91485" y="1317287"/>
                </a:lnTo>
                <a:lnTo>
                  <a:pt x="97526" y="1328504"/>
                </a:lnTo>
                <a:lnTo>
                  <a:pt x="108415" y="1332028"/>
                </a:lnTo>
                <a:lnTo>
                  <a:pt x="120044" y="1326855"/>
                </a:lnTo>
                <a:lnTo>
                  <a:pt x="123880" y="1315615"/>
                </a:lnTo>
                <a:close/>
              </a:path>
              <a:path w="1877695" h="1424304">
                <a:moveTo>
                  <a:pt x="169592" y="1269219"/>
                </a:moveTo>
                <a:lnTo>
                  <a:pt x="164728" y="1257881"/>
                </a:lnTo>
                <a:lnTo>
                  <a:pt x="153415" y="1253662"/>
                </a:lnTo>
                <a:lnTo>
                  <a:pt x="142231" y="1258233"/>
                </a:lnTo>
                <a:lnTo>
                  <a:pt x="139932" y="1261015"/>
                </a:lnTo>
                <a:lnTo>
                  <a:pt x="137432" y="1271884"/>
                </a:lnTo>
                <a:lnTo>
                  <a:pt x="143675" y="1283121"/>
                </a:lnTo>
                <a:lnTo>
                  <a:pt x="154766" y="1286200"/>
                </a:lnTo>
                <a:lnTo>
                  <a:pt x="166146" y="1280558"/>
                </a:lnTo>
                <a:lnTo>
                  <a:pt x="169592" y="1269219"/>
                </a:lnTo>
                <a:close/>
              </a:path>
              <a:path w="1877695" h="1424304">
                <a:moveTo>
                  <a:pt x="215879" y="1223080"/>
                </a:moveTo>
                <a:lnTo>
                  <a:pt x="210448" y="1212161"/>
                </a:lnTo>
                <a:lnTo>
                  <a:pt x="199135" y="1207942"/>
                </a:lnTo>
                <a:lnTo>
                  <a:pt x="187951" y="1212513"/>
                </a:lnTo>
                <a:lnTo>
                  <a:pt x="186503" y="1214199"/>
                </a:lnTo>
                <a:lnTo>
                  <a:pt x="183660" y="1225247"/>
                </a:lnTo>
                <a:lnTo>
                  <a:pt x="189483" y="1236706"/>
                </a:lnTo>
                <a:lnTo>
                  <a:pt x="200572" y="1239722"/>
                </a:lnTo>
                <a:lnTo>
                  <a:pt x="212051" y="1234141"/>
                </a:lnTo>
                <a:lnTo>
                  <a:pt x="215879" y="1223080"/>
                </a:lnTo>
                <a:close/>
              </a:path>
              <a:path w="1877695" h="1424304">
                <a:moveTo>
                  <a:pt x="261686" y="1176672"/>
                </a:moveTo>
                <a:lnTo>
                  <a:pt x="256360" y="1165253"/>
                </a:lnTo>
                <a:lnTo>
                  <a:pt x="244923" y="1161468"/>
                </a:lnTo>
                <a:lnTo>
                  <a:pt x="233671" y="1166031"/>
                </a:lnTo>
                <a:lnTo>
                  <a:pt x="231541" y="1168966"/>
                </a:lnTo>
                <a:lnTo>
                  <a:pt x="229630" y="1179874"/>
                </a:lnTo>
                <a:lnTo>
                  <a:pt x="236116" y="1191489"/>
                </a:lnTo>
                <a:lnTo>
                  <a:pt x="247148" y="1193860"/>
                </a:lnTo>
                <a:lnTo>
                  <a:pt x="258688" y="1187880"/>
                </a:lnTo>
                <a:lnTo>
                  <a:pt x="261686" y="1176672"/>
                </a:lnTo>
                <a:close/>
              </a:path>
              <a:path w="1877695" h="1424304">
                <a:moveTo>
                  <a:pt x="307522" y="1131211"/>
                </a:moveTo>
                <a:lnTo>
                  <a:pt x="302607" y="1119959"/>
                </a:lnTo>
                <a:lnTo>
                  <a:pt x="291057" y="1115740"/>
                </a:lnTo>
                <a:lnTo>
                  <a:pt x="280153" y="1120311"/>
                </a:lnTo>
                <a:lnTo>
                  <a:pt x="278430" y="1122110"/>
                </a:lnTo>
                <a:lnTo>
                  <a:pt x="275220" y="1133052"/>
                </a:lnTo>
                <a:lnTo>
                  <a:pt x="281174" y="1144100"/>
                </a:lnTo>
                <a:lnTo>
                  <a:pt x="292357" y="1147624"/>
                </a:lnTo>
                <a:lnTo>
                  <a:pt x="303686" y="1142451"/>
                </a:lnTo>
                <a:lnTo>
                  <a:pt x="307522" y="1131211"/>
                </a:lnTo>
                <a:close/>
              </a:path>
              <a:path w="1877695" h="1424304">
                <a:moveTo>
                  <a:pt x="353472" y="1084497"/>
                </a:moveTo>
                <a:lnTo>
                  <a:pt x="348370" y="1073477"/>
                </a:lnTo>
                <a:lnTo>
                  <a:pt x="337057" y="1069258"/>
                </a:lnTo>
                <a:lnTo>
                  <a:pt x="325873" y="1073829"/>
                </a:lnTo>
                <a:lnTo>
                  <a:pt x="323910" y="1076479"/>
                </a:lnTo>
                <a:lnTo>
                  <a:pt x="321715" y="1087469"/>
                </a:lnTo>
                <a:lnTo>
                  <a:pt x="327822" y="1099088"/>
                </a:lnTo>
                <a:lnTo>
                  <a:pt x="338821" y="1101671"/>
                </a:lnTo>
                <a:lnTo>
                  <a:pt x="350342" y="1095608"/>
                </a:lnTo>
                <a:lnTo>
                  <a:pt x="353472" y="1084497"/>
                </a:lnTo>
                <a:close/>
              </a:path>
              <a:path w="1877695" h="1424304">
                <a:moveTo>
                  <a:pt x="399612" y="1038849"/>
                </a:moveTo>
                <a:lnTo>
                  <a:pt x="394090" y="1027757"/>
                </a:lnTo>
                <a:lnTo>
                  <a:pt x="383068" y="1023538"/>
                </a:lnTo>
                <a:lnTo>
                  <a:pt x="371593" y="1028109"/>
                </a:lnTo>
                <a:lnTo>
                  <a:pt x="370921" y="1028828"/>
                </a:lnTo>
                <a:lnTo>
                  <a:pt x="367085" y="1040069"/>
                </a:lnTo>
                <a:lnTo>
                  <a:pt x="372000" y="1051320"/>
                </a:lnTo>
                <a:lnTo>
                  <a:pt x="383550" y="1055539"/>
                </a:lnTo>
                <a:lnTo>
                  <a:pt x="394453" y="1050969"/>
                </a:lnTo>
                <a:lnTo>
                  <a:pt x="396098" y="1050005"/>
                </a:lnTo>
                <a:lnTo>
                  <a:pt x="399612" y="1038849"/>
                </a:lnTo>
                <a:close/>
              </a:path>
              <a:path w="1877695" h="1424304">
                <a:moveTo>
                  <a:pt x="446498" y="999273"/>
                </a:moveTo>
                <a:lnTo>
                  <a:pt x="444955" y="986862"/>
                </a:lnTo>
                <a:lnTo>
                  <a:pt x="435137" y="979871"/>
                </a:lnTo>
                <a:lnTo>
                  <a:pt x="423409" y="980865"/>
                </a:lnTo>
                <a:lnTo>
                  <a:pt x="419696" y="983506"/>
                </a:lnTo>
                <a:lnTo>
                  <a:pt x="414980" y="992995"/>
                </a:lnTo>
                <a:lnTo>
                  <a:pt x="418259" y="1005637"/>
                </a:lnTo>
                <a:lnTo>
                  <a:pt x="427654" y="1011187"/>
                </a:lnTo>
                <a:lnTo>
                  <a:pt x="439986" y="1008671"/>
                </a:lnTo>
                <a:lnTo>
                  <a:pt x="446498" y="999273"/>
                </a:lnTo>
                <a:close/>
              </a:path>
              <a:path w="1877695" h="1424304">
                <a:moveTo>
                  <a:pt x="504361" y="969658"/>
                </a:moveTo>
                <a:lnTo>
                  <a:pt x="502637" y="957461"/>
                </a:lnTo>
                <a:lnTo>
                  <a:pt x="492865" y="950183"/>
                </a:lnTo>
                <a:lnTo>
                  <a:pt x="481321" y="951147"/>
                </a:lnTo>
                <a:lnTo>
                  <a:pt x="477560" y="953887"/>
                </a:lnTo>
                <a:lnTo>
                  <a:pt x="472878" y="963664"/>
                </a:lnTo>
                <a:lnTo>
                  <a:pt x="476118" y="976068"/>
                </a:lnTo>
                <a:lnTo>
                  <a:pt x="485505" y="981719"/>
                </a:lnTo>
                <a:lnTo>
                  <a:pt x="497804" y="979014"/>
                </a:lnTo>
                <a:lnTo>
                  <a:pt x="504361" y="969658"/>
                </a:lnTo>
                <a:close/>
              </a:path>
              <a:path w="1877695" h="1424304">
                <a:moveTo>
                  <a:pt x="562359" y="939697"/>
                </a:moveTo>
                <a:lnTo>
                  <a:pt x="560321" y="927390"/>
                </a:lnTo>
                <a:lnTo>
                  <a:pt x="550896" y="920529"/>
                </a:lnTo>
                <a:lnTo>
                  <a:pt x="539233" y="922191"/>
                </a:lnTo>
                <a:lnTo>
                  <a:pt x="535792" y="924560"/>
                </a:lnTo>
                <a:lnTo>
                  <a:pt x="531088" y="934043"/>
                </a:lnTo>
                <a:lnTo>
                  <a:pt x="534345" y="946757"/>
                </a:lnTo>
                <a:lnTo>
                  <a:pt x="543856" y="952085"/>
                </a:lnTo>
                <a:lnTo>
                  <a:pt x="556706" y="949548"/>
                </a:lnTo>
                <a:lnTo>
                  <a:pt x="562359" y="939697"/>
                </a:lnTo>
                <a:close/>
              </a:path>
              <a:path w="1877695" h="1424304">
                <a:moveTo>
                  <a:pt x="620276" y="911079"/>
                </a:moveTo>
                <a:lnTo>
                  <a:pt x="618776" y="898470"/>
                </a:lnTo>
                <a:lnTo>
                  <a:pt x="609444" y="891479"/>
                </a:lnTo>
                <a:lnTo>
                  <a:pt x="597145" y="892473"/>
                </a:lnTo>
                <a:lnTo>
                  <a:pt x="594547" y="894146"/>
                </a:lnTo>
                <a:lnTo>
                  <a:pt x="589275" y="903692"/>
                </a:lnTo>
                <a:lnTo>
                  <a:pt x="591624" y="916738"/>
                </a:lnTo>
                <a:lnTo>
                  <a:pt x="601117" y="922463"/>
                </a:lnTo>
                <a:lnTo>
                  <a:pt x="613976" y="920502"/>
                </a:lnTo>
                <a:lnTo>
                  <a:pt x="620276" y="911079"/>
                </a:lnTo>
                <a:close/>
              </a:path>
              <a:path w="1877695" h="1424304">
                <a:moveTo>
                  <a:pt x="678188" y="881361"/>
                </a:moveTo>
                <a:lnTo>
                  <a:pt x="676688" y="868752"/>
                </a:lnTo>
                <a:lnTo>
                  <a:pt x="667356" y="861761"/>
                </a:lnTo>
                <a:lnTo>
                  <a:pt x="655057" y="862755"/>
                </a:lnTo>
                <a:lnTo>
                  <a:pt x="652075" y="864994"/>
                </a:lnTo>
                <a:lnTo>
                  <a:pt x="647224" y="874589"/>
                </a:lnTo>
                <a:lnTo>
                  <a:pt x="649943" y="887572"/>
                </a:lnTo>
                <a:lnTo>
                  <a:pt x="659377" y="893122"/>
                </a:lnTo>
                <a:lnTo>
                  <a:pt x="671888" y="890784"/>
                </a:lnTo>
                <a:lnTo>
                  <a:pt x="678188" y="881361"/>
                </a:lnTo>
                <a:close/>
              </a:path>
              <a:path w="1877695" h="1424304">
                <a:moveTo>
                  <a:pt x="736444" y="851394"/>
                </a:moveTo>
                <a:lnTo>
                  <a:pt x="734401" y="839351"/>
                </a:lnTo>
                <a:lnTo>
                  <a:pt x="725083" y="832073"/>
                </a:lnTo>
                <a:lnTo>
                  <a:pt x="712969" y="833037"/>
                </a:lnTo>
                <a:lnTo>
                  <a:pt x="709649" y="835656"/>
                </a:lnTo>
                <a:lnTo>
                  <a:pt x="705165" y="845559"/>
                </a:lnTo>
                <a:lnTo>
                  <a:pt x="708145" y="858444"/>
                </a:lnTo>
                <a:lnTo>
                  <a:pt x="717620" y="863620"/>
                </a:lnTo>
                <a:lnTo>
                  <a:pt x="730306" y="860724"/>
                </a:lnTo>
                <a:lnTo>
                  <a:pt x="736444" y="851394"/>
                </a:lnTo>
                <a:close/>
              </a:path>
              <a:path w="1877695" h="1424304">
                <a:moveTo>
                  <a:pt x="794409" y="821588"/>
                </a:moveTo>
                <a:lnTo>
                  <a:pt x="792395" y="809778"/>
                </a:lnTo>
                <a:lnTo>
                  <a:pt x="783179" y="802486"/>
                </a:lnTo>
                <a:lnTo>
                  <a:pt x="771643" y="804081"/>
                </a:lnTo>
                <a:lnTo>
                  <a:pt x="768023" y="806376"/>
                </a:lnTo>
                <a:lnTo>
                  <a:pt x="763187" y="815894"/>
                </a:lnTo>
                <a:lnTo>
                  <a:pt x="766327" y="828758"/>
                </a:lnTo>
                <a:lnTo>
                  <a:pt x="775845" y="833965"/>
                </a:lnTo>
                <a:lnTo>
                  <a:pt x="788508" y="831328"/>
                </a:lnTo>
                <a:lnTo>
                  <a:pt x="794409" y="821588"/>
                </a:lnTo>
                <a:close/>
              </a:path>
              <a:path w="1877695" h="1424304">
                <a:moveTo>
                  <a:pt x="852563" y="792939"/>
                </a:moveTo>
                <a:lnTo>
                  <a:pt x="850717" y="780883"/>
                </a:lnTo>
                <a:lnTo>
                  <a:pt x="841477" y="773451"/>
                </a:lnTo>
                <a:lnTo>
                  <a:pt x="829555" y="774363"/>
                </a:lnTo>
                <a:lnTo>
                  <a:pt x="826200" y="776434"/>
                </a:lnTo>
                <a:lnTo>
                  <a:pt x="821011" y="785957"/>
                </a:lnTo>
                <a:lnTo>
                  <a:pt x="823675" y="798856"/>
                </a:lnTo>
                <a:lnTo>
                  <a:pt x="833541" y="804358"/>
                </a:lnTo>
                <a:lnTo>
                  <a:pt x="845979" y="802267"/>
                </a:lnTo>
                <a:lnTo>
                  <a:pt x="852563" y="792939"/>
                </a:lnTo>
                <a:close/>
              </a:path>
              <a:path w="1877695" h="1424304">
                <a:moveTo>
                  <a:pt x="910556" y="763053"/>
                </a:moveTo>
                <a:lnTo>
                  <a:pt x="909013" y="750642"/>
                </a:lnTo>
                <a:lnTo>
                  <a:pt x="899195" y="743651"/>
                </a:lnTo>
                <a:lnTo>
                  <a:pt x="887467" y="744645"/>
                </a:lnTo>
                <a:lnTo>
                  <a:pt x="883657" y="747377"/>
                </a:lnTo>
                <a:lnTo>
                  <a:pt x="878994" y="756913"/>
                </a:lnTo>
                <a:lnTo>
                  <a:pt x="882131" y="769773"/>
                </a:lnTo>
                <a:lnTo>
                  <a:pt x="891890" y="775007"/>
                </a:lnTo>
                <a:lnTo>
                  <a:pt x="904044" y="772451"/>
                </a:lnTo>
                <a:lnTo>
                  <a:pt x="910556" y="763053"/>
                </a:lnTo>
                <a:close/>
              </a:path>
              <a:path w="1877695" h="1424304">
                <a:moveTo>
                  <a:pt x="968419" y="733438"/>
                </a:moveTo>
                <a:lnTo>
                  <a:pt x="966695" y="721241"/>
                </a:lnTo>
                <a:lnTo>
                  <a:pt x="956923" y="713963"/>
                </a:lnTo>
                <a:lnTo>
                  <a:pt x="945379" y="714927"/>
                </a:lnTo>
                <a:lnTo>
                  <a:pt x="941618" y="717667"/>
                </a:lnTo>
                <a:lnTo>
                  <a:pt x="936936" y="727444"/>
                </a:lnTo>
                <a:lnTo>
                  <a:pt x="940176" y="739848"/>
                </a:lnTo>
                <a:lnTo>
                  <a:pt x="949563" y="745499"/>
                </a:lnTo>
                <a:lnTo>
                  <a:pt x="961862" y="742794"/>
                </a:lnTo>
                <a:lnTo>
                  <a:pt x="968419" y="733438"/>
                </a:lnTo>
                <a:close/>
              </a:path>
              <a:path w="1877695" h="1424304">
                <a:moveTo>
                  <a:pt x="1026373" y="703689"/>
                </a:moveTo>
                <a:lnTo>
                  <a:pt x="1024379" y="691307"/>
                </a:lnTo>
                <a:lnTo>
                  <a:pt x="1014954" y="684573"/>
                </a:lnTo>
                <a:lnTo>
                  <a:pt x="1003291" y="685971"/>
                </a:lnTo>
                <a:lnTo>
                  <a:pt x="999928" y="688269"/>
                </a:lnTo>
                <a:lnTo>
                  <a:pt x="995134" y="697742"/>
                </a:lnTo>
                <a:lnTo>
                  <a:pt x="998309" y="710418"/>
                </a:lnTo>
                <a:lnTo>
                  <a:pt x="1007774" y="715829"/>
                </a:lnTo>
                <a:lnTo>
                  <a:pt x="1020426" y="713189"/>
                </a:lnTo>
                <a:lnTo>
                  <a:pt x="1026373" y="703689"/>
                </a:lnTo>
                <a:close/>
              </a:path>
              <a:path w="1877695" h="1424304">
                <a:moveTo>
                  <a:pt x="1082925" y="669523"/>
                </a:moveTo>
                <a:lnTo>
                  <a:pt x="1079701" y="657681"/>
                </a:lnTo>
                <a:lnTo>
                  <a:pt x="1069883" y="651196"/>
                </a:lnTo>
                <a:lnTo>
                  <a:pt x="1058155" y="653205"/>
                </a:lnTo>
                <a:lnTo>
                  <a:pt x="1054564" y="656531"/>
                </a:lnTo>
                <a:lnTo>
                  <a:pt x="1051094" y="666646"/>
                </a:lnTo>
                <a:lnTo>
                  <a:pt x="1055461" y="679074"/>
                </a:lnTo>
                <a:lnTo>
                  <a:pt x="1065578" y="683229"/>
                </a:lnTo>
                <a:lnTo>
                  <a:pt x="1077575" y="679304"/>
                </a:lnTo>
                <a:lnTo>
                  <a:pt x="1082925" y="669523"/>
                </a:lnTo>
                <a:close/>
              </a:path>
              <a:path w="1877695" h="1424304">
                <a:moveTo>
                  <a:pt x="1137791" y="634069"/>
                </a:moveTo>
                <a:lnTo>
                  <a:pt x="1134335" y="622304"/>
                </a:lnTo>
                <a:lnTo>
                  <a:pt x="1124563" y="616219"/>
                </a:lnTo>
                <a:lnTo>
                  <a:pt x="1113019" y="618915"/>
                </a:lnTo>
                <a:lnTo>
                  <a:pt x="1109536" y="621779"/>
                </a:lnTo>
                <a:lnTo>
                  <a:pt x="1106019" y="631613"/>
                </a:lnTo>
                <a:lnTo>
                  <a:pt x="1110631" y="644291"/>
                </a:lnTo>
                <a:lnTo>
                  <a:pt x="1120771" y="648177"/>
                </a:lnTo>
                <a:lnTo>
                  <a:pt x="1133070" y="644222"/>
                </a:lnTo>
                <a:lnTo>
                  <a:pt x="1137791" y="634069"/>
                </a:lnTo>
                <a:close/>
              </a:path>
              <a:path w="1877695" h="1424304">
                <a:moveTo>
                  <a:pt x="1192655" y="599265"/>
                </a:moveTo>
                <a:lnTo>
                  <a:pt x="1189199" y="587252"/>
                </a:lnTo>
                <a:lnTo>
                  <a:pt x="1179427" y="581167"/>
                </a:lnTo>
                <a:lnTo>
                  <a:pt x="1167883" y="583863"/>
                </a:lnTo>
                <a:lnTo>
                  <a:pt x="1164437" y="586685"/>
                </a:lnTo>
                <a:lnTo>
                  <a:pt x="1160869" y="596519"/>
                </a:lnTo>
                <a:lnTo>
                  <a:pt x="1165430" y="609183"/>
                </a:lnTo>
                <a:lnTo>
                  <a:pt x="1175590" y="613166"/>
                </a:lnTo>
                <a:lnTo>
                  <a:pt x="1187934" y="609383"/>
                </a:lnTo>
                <a:lnTo>
                  <a:pt x="1192655" y="599265"/>
                </a:lnTo>
                <a:close/>
              </a:path>
              <a:path w="1877695" h="1424304">
                <a:moveTo>
                  <a:pt x="1247575" y="564951"/>
                </a:moveTo>
                <a:lnTo>
                  <a:pt x="1244576" y="552804"/>
                </a:lnTo>
                <a:lnTo>
                  <a:pt x="1234278" y="546748"/>
                </a:lnTo>
                <a:lnTo>
                  <a:pt x="1222747" y="548811"/>
                </a:lnTo>
                <a:lnTo>
                  <a:pt x="1219562" y="551395"/>
                </a:lnTo>
                <a:lnTo>
                  <a:pt x="1215647" y="561504"/>
                </a:lnTo>
                <a:lnTo>
                  <a:pt x="1219861" y="573754"/>
                </a:lnTo>
                <a:lnTo>
                  <a:pt x="1229758" y="578223"/>
                </a:lnTo>
                <a:lnTo>
                  <a:pt x="1242323" y="574780"/>
                </a:lnTo>
                <a:lnTo>
                  <a:pt x="1247575" y="564951"/>
                </a:lnTo>
                <a:close/>
              </a:path>
              <a:path w="1877695" h="1424304">
                <a:moveTo>
                  <a:pt x="1302439" y="529899"/>
                </a:moveTo>
                <a:lnTo>
                  <a:pt x="1299440" y="517752"/>
                </a:lnTo>
                <a:lnTo>
                  <a:pt x="1289142" y="511696"/>
                </a:lnTo>
                <a:lnTo>
                  <a:pt x="1277611" y="513759"/>
                </a:lnTo>
                <a:lnTo>
                  <a:pt x="1274042" y="517058"/>
                </a:lnTo>
                <a:lnTo>
                  <a:pt x="1270601" y="527136"/>
                </a:lnTo>
                <a:lnTo>
                  <a:pt x="1275168" y="539403"/>
                </a:lnTo>
                <a:lnTo>
                  <a:pt x="1284958" y="543753"/>
                </a:lnTo>
                <a:lnTo>
                  <a:pt x="1297187" y="539728"/>
                </a:lnTo>
                <a:lnTo>
                  <a:pt x="1302439" y="529899"/>
                </a:lnTo>
                <a:close/>
              </a:path>
              <a:path w="1877695" h="1424304">
                <a:moveTo>
                  <a:pt x="1357331" y="494655"/>
                </a:moveTo>
                <a:lnTo>
                  <a:pt x="1354304" y="482700"/>
                </a:lnTo>
                <a:lnTo>
                  <a:pt x="1344006" y="476644"/>
                </a:lnTo>
                <a:lnTo>
                  <a:pt x="1332475" y="478707"/>
                </a:lnTo>
                <a:lnTo>
                  <a:pt x="1332475" y="479469"/>
                </a:lnTo>
                <a:lnTo>
                  <a:pt x="1329119" y="482190"/>
                </a:lnTo>
                <a:lnTo>
                  <a:pt x="1325484" y="491987"/>
                </a:lnTo>
                <a:lnTo>
                  <a:pt x="1330146" y="504466"/>
                </a:lnTo>
                <a:lnTo>
                  <a:pt x="1339978" y="508739"/>
                </a:lnTo>
                <a:lnTo>
                  <a:pt x="1352440" y="504862"/>
                </a:lnTo>
                <a:lnTo>
                  <a:pt x="1357331" y="494655"/>
                </a:lnTo>
                <a:close/>
              </a:path>
              <a:path w="1877695" h="1424304">
                <a:moveTo>
                  <a:pt x="1398958" y="440251"/>
                </a:moveTo>
                <a:lnTo>
                  <a:pt x="1392738" y="429426"/>
                </a:lnTo>
                <a:lnTo>
                  <a:pt x="1381016" y="426553"/>
                </a:lnTo>
                <a:lnTo>
                  <a:pt x="1370575" y="432225"/>
                </a:lnTo>
                <a:lnTo>
                  <a:pt x="1368364" y="435507"/>
                </a:lnTo>
                <a:lnTo>
                  <a:pt x="1367626" y="446410"/>
                </a:lnTo>
                <a:lnTo>
                  <a:pt x="1375225" y="456844"/>
                </a:lnTo>
                <a:lnTo>
                  <a:pt x="1386079" y="458675"/>
                </a:lnTo>
                <a:lnTo>
                  <a:pt x="1396638" y="451498"/>
                </a:lnTo>
                <a:lnTo>
                  <a:pt x="1398958" y="440251"/>
                </a:lnTo>
                <a:close/>
              </a:path>
              <a:path w="1877695" h="1424304">
                <a:moveTo>
                  <a:pt x="1440307" y="389623"/>
                </a:moveTo>
                <a:lnTo>
                  <a:pt x="1433886" y="379134"/>
                </a:lnTo>
                <a:lnTo>
                  <a:pt x="1422164" y="376261"/>
                </a:lnTo>
                <a:lnTo>
                  <a:pt x="1411723" y="381933"/>
                </a:lnTo>
                <a:lnTo>
                  <a:pt x="1409844" y="385029"/>
                </a:lnTo>
                <a:lnTo>
                  <a:pt x="1409087" y="396069"/>
                </a:lnTo>
                <a:lnTo>
                  <a:pt x="1416931" y="406857"/>
                </a:lnTo>
                <a:lnTo>
                  <a:pt x="1427933" y="408207"/>
                </a:lnTo>
                <a:lnTo>
                  <a:pt x="1438310" y="400618"/>
                </a:lnTo>
                <a:lnTo>
                  <a:pt x="1440307" y="389623"/>
                </a:lnTo>
                <a:close/>
              </a:path>
              <a:path w="1877695" h="1424304">
                <a:moveTo>
                  <a:pt x="1487381" y="346957"/>
                </a:moveTo>
                <a:lnTo>
                  <a:pt x="1482727" y="335621"/>
                </a:lnTo>
                <a:lnTo>
                  <a:pt x="1471503" y="331246"/>
                </a:lnTo>
                <a:lnTo>
                  <a:pt x="1460491" y="335451"/>
                </a:lnTo>
                <a:lnTo>
                  <a:pt x="1458031" y="338147"/>
                </a:lnTo>
                <a:lnTo>
                  <a:pt x="1455226" y="348635"/>
                </a:lnTo>
                <a:lnTo>
                  <a:pt x="1461040" y="360269"/>
                </a:lnTo>
                <a:lnTo>
                  <a:pt x="1471733" y="363331"/>
                </a:lnTo>
                <a:lnTo>
                  <a:pt x="1483657" y="357930"/>
                </a:lnTo>
                <a:lnTo>
                  <a:pt x="1487381" y="346957"/>
                </a:lnTo>
                <a:close/>
              </a:path>
              <a:path w="1877695" h="1424304">
                <a:moveTo>
                  <a:pt x="1536108" y="303996"/>
                </a:moveTo>
                <a:lnTo>
                  <a:pt x="1531226" y="292610"/>
                </a:lnTo>
                <a:lnTo>
                  <a:pt x="1520096" y="287891"/>
                </a:lnTo>
                <a:lnTo>
                  <a:pt x="1509259" y="292017"/>
                </a:lnTo>
                <a:lnTo>
                  <a:pt x="1506593" y="295005"/>
                </a:lnTo>
                <a:lnTo>
                  <a:pt x="1504087" y="305443"/>
                </a:lnTo>
                <a:lnTo>
                  <a:pt x="1510186" y="317155"/>
                </a:lnTo>
                <a:lnTo>
                  <a:pt x="1520720" y="320218"/>
                </a:lnTo>
                <a:lnTo>
                  <a:pt x="1532301" y="314662"/>
                </a:lnTo>
                <a:lnTo>
                  <a:pt x="1536108" y="303996"/>
                </a:lnTo>
                <a:close/>
              </a:path>
              <a:path w="1877695" h="1424304">
                <a:moveTo>
                  <a:pt x="1584923" y="261058"/>
                </a:moveTo>
                <a:lnTo>
                  <a:pt x="1580263" y="249515"/>
                </a:lnTo>
                <a:lnTo>
                  <a:pt x="1569039" y="245140"/>
                </a:lnTo>
                <a:lnTo>
                  <a:pt x="1558027" y="249345"/>
                </a:lnTo>
                <a:lnTo>
                  <a:pt x="1556756" y="250462"/>
                </a:lnTo>
                <a:lnTo>
                  <a:pt x="1552427" y="261091"/>
                </a:lnTo>
                <a:lnTo>
                  <a:pt x="1556866" y="272600"/>
                </a:lnTo>
                <a:lnTo>
                  <a:pt x="1567889" y="277548"/>
                </a:lnTo>
                <a:lnTo>
                  <a:pt x="1579363" y="273729"/>
                </a:lnTo>
                <a:lnTo>
                  <a:pt x="1580820" y="271662"/>
                </a:lnTo>
                <a:lnTo>
                  <a:pt x="1584923" y="261058"/>
                </a:lnTo>
                <a:close/>
              </a:path>
              <a:path w="1877695" h="1424304">
                <a:moveTo>
                  <a:pt x="1631492" y="212845"/>
                </a:moveTo>
                <a:lnTo>
                  <a:pt x="1624420" y="202721"/>
                </a:lnTo>
                <a:lnTo>
                  <a:pt x="1612808" y="200813"/>
                </a:lnTo>
                <a:lnTo>
                  <a:pt x="1602985" y="207435"/>
                </a:lnTo>
                <a:lnTo>
                  <a:pt x="1601039" y="210789"/>
                </a:lnTo>
                <a:lnTo>
                  <a:pt x="1600929" y="221664"/>
                </a:lnTo>
                <a:lnTo>
                  <a:pt x="1609319" y="232075"/>
                </a:lnTo>
                <a:lnTo>
                  <a:pt x="1620259" y="232131"/>
                </a:lnTo>
                <a:lnTo>
                  <a:pt x="1630271" y="224170"/>
                </a:lnTo>
                <a:lnTo>
                  <a:pt x="1631492" y="212845"/>
                </a:lnTo>
                <a:close/>
              </a:path>
              <a:path w="1877695" h="1424304">
                <a:moveTo>
                  <a:pt x="1670208" y="160381"/>
                </a:moveTo>
                <a:lnTo>
                  <a:pt x="1662643" y="150143"/>
                </a:lnTo>
                <a:lnTo>
                  <a:pt x="1651175" y="148235"/>
                </a:lnTo>
                <a:lnTo>
                  <a:pt x="1641085" y="154857"/>
                </a:lnTo>
                <a:lnTo>
                  <a:pt x="1639031" y="158492"/>
                </a:lnTo>
                <a:lnTo>
                  <a:pt x="1639208" y="169258"/>
                </a:lnTo>
                <a:lnTo>
                  <a:pt x="1648043" y="179577"/>
                </a:lnTo>
                <a:lnTo>
                  <a:pt x="1658958" y="179841"/>
                </a:lnTo>
                <a:lnTo>
                  <a:pt x="1669261" y="171525"/>
                </a:lnTo>
                <a:lnTo>
                  <a:pt x="1670208" y="160381"/>
                </a:lnTo>
                <a:close/>
              </a:path>
              <a:path w="1877695" h="1424304">
                <a:moveTo>
                  <a:pt x="1708454" y="107944"/>
                </a:moveTo>
                <a:lnTo>
                  <a:pt x="1701382" y="97565"/>
                </a:lnTo>
                <a:lnTo>
                  <a:pt x="1689770" y="95657"/>
                </a:lnTo>
                <a:lnTo>
                  <a:pt x="1679947" y="102279"/>
                </a:lnTo>
                <a:lnTo>
                  <a:pt x="1678011" y="105609"/>
                </a:lnTo>
                <a:lnTo>
                  <a:pt x="1677872" y="116496"/>
                </a:lnTo>
                <a:lnTo>
                  <a:pt x="1686206" y="126926"/>
                </a:lnTo>
                <a:lnTo>
                  <a:pt x="1697182" y="127341"/>
                </a:lnTo>
                <a:lnTo>
                  <a:pt x="1707233" y="119197"/>
                </a:lnTo>
                <a:lnTo>
                  <a:pt x="1708454" y="107944"/>
                </a:lnTo>
                <a:close/>
              </a:path>
              <a:path w="1877695" h="1424304">
                <a:moveTo>
                  <a:pt x="1762428" y="80829"/>
                </a:moveTo>
                <a:lnTo>
                  <a:pt x="1760545" y="69142"/>
                </a:lnTo>
                <a:lnTo>
                  <a:pt x="1751305" y="61462"/>
                </a:lnTo>
                <a:lnTo>
                  <a:pt x="1739383" y="62655"/>
                </a:lnTo>
                <a:lnTo>
                  <a:pt x="1736039" y="65004"/>
                </a:lnTo>
                <a:lnTo>
                  <a:pt x="1730904" y="74753"/>
                </a:lnTo>
                <a:lnTo>
                  <a:pt x="1733840" y="86891"/>
                </a:lnTo>
                <a:lnTo>
                  <a:pt x="1743319" y="92629"/>
                </a:lnTo>
                <a:lnTo>
                  <a:pt x="1756110" y="90609"/>
                </a:lnTo>
                <a:lnTo>
                  <a:pt x="1762428" y="80829"/>
                </a:lnTo>
                <a:close/>
              </a:path>
              <a:path w="1877695" h="1424304">
                <a:moveTo>
                  <a:pt x="1819658" y="49679"/>
                </a:moveTo>
                <a:lnTo>
                  <a:pt x="1817611" y="37374"/>
                </a:lnTo>
                <a:lnTo>
                  <a:pt x="1807892" y="30513"/>
                </a:lnTo>
                <a:lnTo>
                  <a:pt x="1796533" y="32175"/>
                </a:lnTo>
                <a:lnTo>
                  <a:pt x="1793225" y="34246"/>
                </a:lnTo>
                <a:lnTo>
                  <a:pt x="1788509" y="43829"/>
                </a:lnTo>
                <a:lnTo>
                  <a:pt x="1791702" y="56988"/>
                </a:lnTo>
                <a:lnTo>
                  <a:pt x="1801551" y="62107"/>
                </a:lnTo>
                <a:lnTo>
                  <a:pt x="1814010" y="59529"/>
                </a:lnTo>
                <a:lnTo>
                  <a:pt x="1819658" y="49679"/>
                </a:lnTo>
                <a:close/>
              </a:path>
              <a:path w="1877695" h="1424304">
                <a:moveTo>
                  <a:pt x="1877453" y="18972"/>
                </a:moveTo>
                <a:lnTo>
                  <a:pt x="1875115" y="6601"/>
                </a:lnTo>
                <a:lnTo>
                  <a:pt x="1865797" y="0"/>
                </a:lnTo>
                <a:lnTo>
                  <a:pt x="1853683" y="1695"/>
                </a:lnTo>
                <a:lnTo>
                  <a:pt x="1850352" y="4015"/>
                </a:lnTo>
                <a:lnTo>
                  <a:pt x="1845950" y="13629"/>
                </a:lnTo>
                <a:lnTo>
                  <a:pt x="1849222" y="26893"/>
                </a:lnTo>
                <a:lnTo>
                  <a:pt x="1859052" y="31534"/>
                </a:lnTo>
                <a:lnTo>
                  <a:pt x="1871558" y="28372"/>
                </a:lnTo>
                <a:lnTo>
                  <a:pt x="1877453" y="18972"/>
                </a:lnTo>
                <a:close/>
              </a:path>
            </a:pathLst>
          </a:custGeom>
          <a:solidFill>
            <a:srgbClr val="66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2364134" y="2607349"/>
            <a:ext cx="548528" cy="359148"/>
          </a:xfrm>
          <a:custGeom>
            <a:avLst/>
            <a:gdLst/>
            <a:ahLst/>
            <a:cxnLst/>
            <a:rect l="l" t="t" r="r" b="b"/>
            <a:pathLst>
              <a:path w="621664" h="407035">
                <a:moveTo>
                  <a:pt x="30262" y="385504"/>
                </a:moveTo>
                <a:lnTo>
                  <a:pt x="21919" y="376696"/>
                </a:lnTo>
                <a:lnTo>
                  <a:pt x="10114" y="375898"/>
                </a:lnTo>
                <a:lnTo>
                  <a:pt x="8655" y="376507"/>
                </a:lnTo>
                <a:lnTo>
                  <a:pt x="535" y="385056"/>
                </a:lnTo>
                <a:lnTo>
                  <a:pt x="0" y="397811"/>
                </a:lnTo>
                <a:lnTo>
                  <a:pt x="8525" y="406034"/>
                </a:lnTo>
                <a:lnTo>
                  <a:pt x="21227" y="406647"/>
                </a:lnTo>
                <a:lnTo>
                  <a:pt x="29564" y="398147"/>
                </a:lnTo>
                <a:lnTo>
                  <a:pt x="30262" y="385504"/>
                </a:lnTo>
                <a:close/>
              </a:path>
              <a:path w="621664" h="407035">
                <a:moveTo>
                  <a:pt x="92078" y="365692"/>
                </a:moveTo>
                <a:lnTo>
                  <a:pt x="84212" y="356884"/>
                </a:lnTo>
                <a:lnTo>
                  <a:pt x="71836" y="356086"/>
                </a:lnTo>
                <a:lnTo>
                  <a:pt x="69746" y="357012"/>
                </a:lnTo>
                <a:lnTo>
                  <a:pt x="62183" y="365683"/>
                </a:lnTo>
                <a:lnTo>
                  <a:pt x="62080" y="378723"/>
                </a:lnTo>
                <a:lnTo>
                  <a:pt x="70753" y="386320"/>
                </a:lnTo>
                <a:lnTo>
                  <a:pt x="83819" y="386495"/>
                </a:lnTo>
                <a:lnTo>
                  <a:pt x="92018" y="377983"/>
                </a:lnTo>
                <a:lnTo>
                  <a:pt x="92078" y="365692"/>
                </a:lnTo>
                <a:close/>
              </a:path>
              <a:path w="621664" h="407035">
                <a:moveTo>
                  <a:pt x="154468" y="345880"/>
                </a:moveTo>
                <a:lnTo>
                  <a:pt x="146125" y="337072"/>
                </a:lnTo>
                <a:lnTo>
                  <a:pt x="134320" y="336274"/>
                </a:lnTo>
                <a:lnTo>
                  <a:pt x="132009" y="337219"/>
                </a:lnTo>
                <a:lnTo>
                  <a:pt x="124016" y="345774"/>
                </a:lnTo>
                <a:lnTo>
                  <a:pt x="124087" y="358187"/>
                </a:lnTo>
                <a:lnTo>
                  <a:pt x="132161" y="366410"/>
                </a:lnTo>
                <a:lnTo>
                  <a:pt x="145433" y="367023"/>
                </a:lnTo>
                <a:lnTo>
                  <a:pt x="153770" y="358523"/>
                </a:lnTo>
                <a:lnTo>
                  <a:pt x="154468" y="345880"/>
                </a:lnTo>
                <a:close/>
              </a:path>
              <a:path w="621664" h="407035">
                <a:moveTo>
                  <a:pt x="216190" y="325978"/>
                </a:moveTo>
                <a:lnTo>
                  <a:pt x="207847" y="316987"/>
                </a:lnTo>
                <a:lnTo>
                  <a:pt x="196042" y="316462"/>
                </a:lnTo>
                <a:lnTo>
                  <a:pt x="194533" y="317095"/>
                </a:lnTo>
                <a:lnTo>
                  <a:pt x="186456" y="325653"/>
                </a:lnTo>
                <a:lnTo>
                  <a:pt x="185954" y="338431"/>
                </a:lnTo>
                <a:lnTo>
                  <a:pt x="194490" y="346606"/>
                </a:lnTo>
                <a:lnTo>
                  <a:pt x="207217" y="347183"/>
                </a:lnTo>
                <a:lnTo>
                  <a:pt x="215505" y="338668"/>
                </a:lnTo>
                <a:lnTo>
                  <a:pt x="216190" y="325978"/>
                </a:lnTo>
                <a:close/>
              </a:path>
              <a:path w="621664" h="407035">
                <a:moveTo>
                  <a:pt x="268286" y="293211"/>
                </a:moveTo>
                <a:lnTo>
                  <a:pt x="263496" y="281820"/>
                </a:lnTo>
                <a:lnTo>
                  <a:pt x="252183" y="277601"/>
                </a:lnTo>
                <a:lnTo>
                  <a:pt x="241000" y="282172"/>
                </a:lnTo>
                <a:lnTo>
                  <a:pt x="238988" y="284338"/>
                </a:lnTo>
                <a:lnTo>
                  <a:pt x="236098" y="295249"/>
                </a:lnTo>
                <a:lnTo>
                  <a:pt x="242052" y="306592"/>
                </a:lnTo>
                <a:lnTo>
                  <a:pt x="252999" y="309717"/>
                </a:lnTo>
                <a:lnTo>
                  <a:pt x="264091" y="304073"/>
                </a:lnTo>
                <a:lnTo>
                  <a:pt x="268286" y="293211"/>
                </a:lnTo>
                <a:close/>
              </a:path>
              <a:path w="621664" h="407035">
                <a:moveTo>
                  <a:pt x="314811" y="247896"/>
                </a:moveTo>
                <a:lnTo>
                  <a:pt x="309718" y="236551"/>
                </a:lnTo>
                <a:lnTo>
                  <a:pt x="298493" y="231971"/>
                </a:lnTo>
                <a:lnTo>
                  <a:pt x="287482" y="236452"/>
                </a:lnTo>
                <a:lnTo>
                  <a:pt x="285274" y="239098"/>
                </a:lnTo>
                <a:lnTo>
                  <a:pt x="282657" y="249991"/>
                </a:lnTo>
                <a:lnTo>
                  <a:pt x="288851" y="261153"/>
                </a:lnTo>
                <a:lnTo>
                  <a:pt x="299929" y="264368"/>
                </a:lnTo>
                <a:lnTo>
                  <a:pt x="311240" y="259091"/>
                </a:lnTo>
                <a:lnTo>
                  <a:pt x="314811" y="247896"/>
                </a:lnTo>
                <a:close/>
              </a:path>
              <a:path w="621664" h="407035">
                <a:moveTo>
                  <a:pt x="361625" y="202364"/>
                </a:moveTo>
                <a:lnTo>
                  <a:pt x="356461" y="191142"/>
                </a:lnTo>
                <a:lnTo>
                  <a:pt x="345439" y="186923"/>
                </a:lnTo>
                <a:lnTo>
                  <a:pt x="333964" y="191494"/>
                </a:lnTo>
                <a:lnTo>
                  <a:pt x="331901" y="194033"/>
                </a:lnTo>
                <a:lnTo>
                  <a:pt x="329499" y="204824"/>
                </a:lnTo>
                <a:lnTo>
                  <a:pt x="335916" y="216029"/>
                </a:lnTo>
                <a:lnTo>
                  <a:pt x="346533" y="218987"/>
                </a:lnTo>
                <a:lnTo>
                  <a:pt x="357934" y="213131"/>
                </a:lnTo>
                <a:lnTo>
                  <a:pt x="361625" y="202364"/>
                </a:lnTo>
                <a:close/>
              </a:path>
              <a:path w="621664" h="407035">
                <a:moveTo>
                  <a:pt x="404182" y="151747"/>
                </a:moveTo>
                <a:lnTo>
                  <a:pt x="397743" y="141146"/>
                </a:lnTo>
                <a:lnTo>
                  <a:pt x="386439" y="137919"/>
                </a:lnTo>
                <a:lnTo>
                  <a:pt x="375874" y="143488"/>
                </a:lnTo>
                <a:lnTo>
                  <a:pt x="374134" y="146284"/>
                </a:lnTo>
                <a:lnTo>
                  <a:pt x="373027" y="157459"/>
                </a:lnTo>
                <a:lnTo>
                  <a:pt x="380179" y="168456"/>
                </a:lnTo>
                <a:lnTo>
                  <a:pt x="391214" y="170125"/>
                </a:lnTo>
                <a:lnTo>
                  <a:pt x="402126" y="163205"/>
                </a:lnTo>
                <a:lnTo>
                  <a:pt x="404182" y="151747"/>
                </a:lnTo>
                <a:close/>
              </a:path>
              <a:path w="621664" h="407035">
                <a:moveTo>
                  <a:pt x="449295" y="111934"/>
                </a:moveTo>
                <a:lnTo>
                  <a:pt x="447712" y="99873"/>
                </a:lnTo>
                <a:lnTo>
                  <a:pt x="437894" y="92689"/>
                </a:lnTo>
                <a:lnTo>
                  <a:pt x="426166" y="93958"/>
                </a:lnTo>
                <a:lnTo>
                  <a:pt x="422566" y="96542"/>
                </a:lnTo>
                <a:lnTo>
                  <a:pt x="417726" y="106294"/>
                </a:lnTo>
                <a:lnTo>
                  <a:pt x="420928" y="118535"/>
                </a:lnTo>
                <a:lnTo>
                  <a:pt x="430480" y="124177"/>
                </a:lnTo>
                <a:lnTo>
                  <a:pt x="443077" y="121771"/>
                </a:lnTo>
                <a:lnTo>
                  <a:pt x="449295" y="111934"/>
                </a:lnTo>
                <a:close/>
              </a:path>
              <a:path w="621664" h="407035">
                <a:moveTo>
                  <a:pt x="506438" y="81081"/>
                </a:moveTo>
                <a:lnTo>
                  <a:pt x="504631" y="68384"/>
                </a:lnTo>
                <a:lnTo>
                  <a:pt x="494859" y="61782"/>
                </a:lnTo>
                <a:lnTo>
                  <a:pt x="483316" y="63478"/>
                </a:lnTo>
                <a:lnTo>
                  <a:pt x="479535" y="65915"/>
                </a:lnTo>
                <a:lnTo>
                  <a:pt x="474934" y="75420"/>
                </a:lnTo>
                <a:lnTo>
                  <a:pt x="478424" y="88225"/>
                </a:lnTo>
                <a:lnTo>
                  <a:pt x="488227" y="93351"/>
                </a:lnTo>
                <a:lnTo>
                  <a:pt x="500453" y="90533"/>
                </a:lnTo>
                <a:lnTo>
                  <a:pt x="506438" y="81081"/>
                </a:lnTo>
                <a:close/>
              </a:path>
              <a:path w="621664" h="407035">
                <a:moveTo>
                  <a:pt x="563844" y="49740"/>
                </a:moveTo>
                <a:lnTo>
                  <a:pt x="561543" y="37435"/>
                </a:lnTo>
                <a:lnTo>
                  <a:pt x="551824" y="30574"/>
                </a:lnTo>
                <a:lnTo>
                  <a:pt x="540466" y="32236"/>
                </a:lnTo>
                <a:lnTo>
                  <a:pt x="537090" y="34658"/>
                </a:lnTo>
                <a:lnTo>
                  <a:pt x="532454" y="44514"/>
                </a:lnTo>
                <a:lnTo>
                  <a:pt x="535719" y="57139"/>
                </a:lnTo>
                <a:lnTo>
                  <a:pt x="545582" y="62177"/>
                </a:lnTo>
                <a:lnTo>
                  <a:pt x="558134" y="59590"/>
                </a:lnTo>
                <a:lnTo>
                  <a:pt x="563844" y="49740"/>
                </a:lnTo>
                <a:close/>
              </a:path>
              <a:path w="621664" h="407035">
                <a:moveTo>
                  <a:pt x="621380" y="18657"/>
                </a:moveTo>
                <a:lnTo>
                  <a:pt x="619162" y="6991"/>
                </a:lnTo>
                <a:lnTo>
                  <a:pt x="609344" y="0"/>
                </a:lnTo>
                <a:lnTo>
                  <a:pt x="597616" y="994"/>
                </a:lnTo>
                <a:lnTo>
                  <a:pt x="597616" y="1756"/>
                </a:lnTo>
                <a:lnTo>
                  <a:pt x="594374" y="3991"/>
                </a:lnTo>
                <a:lnTo>
                  <a:pt x="589915" y="13561"/>
                </a:lnTo>
                <a:lnTo>
                  <a:pt x="593298" y="26644"/>
                </a:lnTo>
                <a:lnTo>
                  <a:pt x="603048" y="31538"/>
                </a:lnTo>
                <a:lnTo>
                  <a:pt x="615265" y="28381"/>
                </a:lnTo>
                <a:lnTo>
                  <a:pt x="621380" y="18657"/>
                </a:lnTo>
                <a:close/>
              </a:path>
            </a:pathLst>
          </a:custGeom>
          <a:solidFill>
            <a:srgbClr val="66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4096379" y="2328846"/>
            <a:ext cx="2011456" cy="1754841"/>
          </a:xfrm>
          <a:custGeom>
            <a:avLst/>
            <a:gdLst/>
            <a:ahLst/>
            <a:cxnLst/>
            <a:rect l="l" t="t" r="r" b="b"/>
            <a:pathLst>
              <a:path w="2279650" h="1988820">
                <a:moveTo>
                  <a:pt x="2279599" y="1972054"/>
                </a:moveTo>
                <a:lnTo>
                  <a:pt x="2274051" y="1960580"/>
                </a:lnTo>
                <a:lnTo>
                  <a:pt x="2263236" y="1956645"/>
                </a:lnTo>
                <a:lnTo>
                  <a:pt x="2251789" y="1961651"/>
                </a:lnTo>
                <a:lnTo>
                  <a:pt x="2247413" y="1972875"/>
                </a:lnTo>
                <a:lnTo>
                  <a:pt x="2251618" y="1983887"/>
                </a:lnTo>
                <a:lnTo>
                  <a:pt x="2254179" y="1986036"/>
                </a:lnTo>
                <a:lnTo>
                  <a:pt x="2265148" y="1988829"/>
                </a:lnTo>
                <a:lnTo>
                  <a:pt x="2276550" y="1983149"/>
                </a:lnTo>
                <a:lnTo>
                  <a:pt x="2279599" y="1972054"/>
                </a:lnTo>
                <a:close/>
              </a:path>
              <a:path w="2279650" h="1988820">
                <a:moveTo>
                  <a:pt x="2236048" y="1924039"/>
                </a:moveTo>
                <a:lnTo>
                  <a:pt x="2230502" y="1912326"/>
                </a:lnTo>
                <a:lnTo>
                  <a:pt x="2219898" y="1908223"/>
                </a:lnTo>
                <a:lnTo>
                  <a:pt x="2208355" y="1912883"/>
                </a:lnTo>
                <a:lnTo>
                  <a:pt x="2203979" y="1924107"/>
                </a:lnTo>
                <a:lnTo>
                  <a:pt x="2208184" y="1935119"/>
                </a:lnTo>
                <a:lnTo>
                  <a:pt x="2210763" y="1937492"/>
                </a:lnTo>
                <a:lnTo>
                  <a:pt x="2221271" y="1940421"/>
                </a:lnTo>
                <a:lnTo>
                  <a:pt x="2232878" y="1934727"/>
                </a:lnTo>
                <a:lnTo>
                  <a:pt x="2236048" y="1924039"/>
                </a:lnTo>
                <a:close/>
              </a:path>
              <a:path w="2279650" h="1988820">
                <a:moveTo>
                  <a:pt x="2192975" y="1874972"/>
                </a:moveTo>
                <a:lnTo>
                  <a:pt x="2187498" y="1863425"/>
                </a:lnTo>
                <a:lnTo>
                  <a:pt x="2176429" y="1859879"/>
                </a:lnTo>
                <a:lnTo>
                  <a:pt x="2164922" y="1864837"/>
                </a:lnTo>
                <a:lnTo>
                  <a:pt x="2160618" y="1875919"/>
                </a:lnTo>
                <a:lnTo>
                  <a:pt x="2164750" y="1887113"/>
                </a:lnTo>
                <a:lnTo>
                  <a:pt x="2167419" y="1889282"/>
                </a:lnTo>
                <a:lnTo>
                  <a:pt x="2177961" y="1891628"/>
                </a:lnTo>
                <a:lnTo>
                  <a:pt x="2189815" y="1885521"/>
                </a:lnTo>
                <a:lnTo>
                  <a:pt x="2192975" y="1874972"/>
                </a:lnTo>
                <a:close/>
              </a:path>
              <a:path w="2279650" h="1988820">
                <a:moveTo>
                  <a:pt x="2149582" y="1826573"/>
                </a:moveTo>
                <a:lnTo>
                  <a:pt x="2144256" y="1814810"/>
                </a:lnTo>
                <a:lnTo>
                  <a:pt x="2133482" y="1811137"/>
                </a:lnTo>
                <a:lnTo>
                  <a:pt x="2121910" y="1816275"/>
                </a:lnTo>
                <a:lnTo>
                  <a:pt x="2117191" y="1826938"/>
                </a:lnTo>
                <a:lnTo>
                  <a:pt x="2121316" y="1838345"/>
                </a:lnTo>
                <a:lnTo>
                  <a:pt x="2123842" y="1840621"/>
                </a:lnTo>
                <a:lnTo>
                  <a:pt x="2134712" y="1843183"/>
                </a:lnTo>
                <a:lnTo>
                  <a:pt x="2146266" y="1837103"/>
                </a:lnTo>
                <a:lnTo>
                  <a:pt x="2149582" y="1826573"/>
                </a:lnTo>
                <a:close/>
              </a:path>
              <a:path w="2279650" h="1988820">
                <a:moveTo>
                  <a:pt x="2106125" y="1777662"/>
                </a:moveTo>
                <a:lnTo>
                  <a:pt x="2100789" y="1766163"/>
                </a:lnTo>
                <a:lnTo>
                  <a:pt x="2090027" y="1762648"/>
                </a:lnTo>
                <a:lnTo>
                  <a:pt x="2078476" y="1767605"/>
                </a:lnTo>
                <a:lnTo>
                  <a:pt x="2073757" y="1778442"/>
                </a:lnTo>
                <a:lnTo>
                  <a:pt x="2077882" y="1789577"/>
                </a:lnTo>
                <a:lnTo>
                  <a:pt x="2080505" y="1791921"/>
                </a:lnTo>
                <a:lnTo>
                  <a:pt x="2091388" y="1794437"/>
                </a:lnTo>
                <a:lnTo>
                  <a:pt x="2103106" y="1788503"/>
                </a:lnTo>
                <a:lnTo>
                  <a:pt x="2106125" y="1777662"/>
                </a:lnTo>
                <a:close/>
              </a:path>
              <a:path w="2279650" h="1988820">
                <a:moveTo>
                  <a:pt x="2062833" y="1729837"/>
                </a:moveTo>
                <a:lnTo>
                  <a:pt x="2057584" y="1718200"/>
                </a:lnTo>
                <a:lnTo>
                  <a:pt x="2046820" y="1713873"/>
                </a:lnTo>
                <a:lnTo>
                  <a:pt x="2035577" y="1718312"/>
                </a:lnTo>
                <a:lnTo>
                  <a:pt x="2030629" y="1729625"/>
                </a:lnTo>
                <a:lnTo>
                  <a:pt x="2034448" y="1740809"/>
                </a:lnTo>
                <a:lnTo>
                  <a:pt x="2037283" y="1743341"/>
                </a:lnTo>
                <a:lnTo>
                  <a:pt x="2048081" y="1746119"/>
                </a:lnTo>
                <a:lnTo>
                  <a:pt x="2059629" y="1740539"/>
                </a:lnTo>
                <a:lnTo>
                  <a:pt x="2062833" y="1729837"/>
                </a:lnTo>
                <a:close/>
              </a:path>
              <a:path w="2279650" h="1988820">
                <a:moveTo>
                  <a:pt x="2019274" y="1681084"/>
                </a:moveTo>
                <a:lnTo>
                  <a:pt x="2013909" y="1669389"/>
                </a:lnTo>
                <a:lnTo>
                  <a:pt x="2002853" y="1665874"/>
                </a:lnTo>
                <a:lnTo>
                  <a:pt x="1991608" y="1670831"/>
                </a:lnTo>
                <a:lnTo>
                  <a:pt x="1986889" y="1681668"/>
                </a:lnTo>
                <a:lnTo>
                  <a:pt x="1991014" y="1692803"/>
                </a:lnTo>
                <a:lnTo>
                  <a:pt x="1993502" y="1695051"/>
                </a:lnTo>
                <a:lnTo>
                  <a:pt x="2004379" y="1697653"/>
                </a:lnTo>
                <a:lnTo>
                  <a:pt x="2015924" y="1691609"/>
                </a:lnTo>
                <a:lnTo>
                  <a:pt x="2019274" y="1681084"/>
                </a:lnTo>
                <a:close/>
              </a:path>
              <a:path w="2279650" h="1988820">
                <a:moveTo>
                  <a:pt x="1975464" y="1633080"/>
                </a:moveTo>
                <a:lnTo>
                  <a:pt x="1969971" y="1621452"/>
                </a:lnTo>
                <a:lnTo>
                  <a:pt x="1959161" y="1617556"/>
                </a:lnTo>
                <a:lnTo>
                  <a:pt x="1947680" y="1622561"/>
                </a:lnTo>
                <a:lnTo>
                  <a:pt x="1943099" y="1633785"/>
                </a:lnTo>
                <a:lnTo>
                  <a:pt x="1947580" y="1644797"/>
                </a:lnTo>
                <a:lnTo>
                  <a:pt x="1949795" y="1646865"/>
                </a:lnTo>
                <a:lnTo>
                  <a:pt x="1960418" y="1649699"/>
                </a:lnTo>
                <a:lnTo>
                  <a:pt x="1972157" y="1643785"/>
                </a:lnTo>
                <a:lnTo>
                  <a:pt x="1975464" y="1633080"/>
                </a:lnTo>
                <a:close/>
              </a:path>
              <a:path w="2279650" h="1988820">
                <a:moveTo>
                  <a:pt x="1929701" y="1585612"/>
                </a:moveTo>
                <a:lnTo>
                  <a:pt x="1923501" y="1574363"/>
                </a:lnTo>
                <a:lnTo>
                  <a:pt x="1912401" y="1571120"/>
                </a:lnTo>
                <a:lnTo>
                  <a:pt x="1901274" y="1576912"/>
                </a:lnTo>
                <a:lnTo>
                  <a:pt x="1897693" y="1588341"/>
                </a:lnTo>
                <a:lnTo>
                  <a:pt x="1902622" y="1599077"/>
                </a:lnTo>
                <a:lnTo>
                  <a:pt x="1904884" y="1600796"/>
                </a:lnTo>
                <a:lnTo>
                  <a:pt x="1915873" y="1603183"/>
                </a:lnTo>
                <a:lnTo>
                  <a:pt x="1926939" y="1596618"/>
                </a:lnTo>
                <a:lnTo>
                  <a:pt x="1929701" y="1585612"/>
                </a:lnTo>
                <a:close/>
              </a:path>
              <a:path w="2279650" h="1988820">
                <a:moveTo>
                  <a:pt x="1882438" y="1541145"/>
                </a:moveTo>
                <a:lnTo>
                  <a:pt x="1876154" y="1530186"/>
                </a:lnTo>
                <a:lnTo>
                  <a:pt x="1864904" y="1526912"/>
                </a:lnTo>
                <a:lnTo>
                  <a:pt x="1854028" y="1532645"/>
                </a:lnTo>
                <a:lnTo>
                  <a:pt x="1850155" y="1543869"/>
                </a:lnTo>
                <a:lnTo>
                  <a:pt x="1855378" y="1554881"/>
                </a:lnTo>
                <a:lnTo>
                  <a:pt x="1857523" y="1556628"/>
                </a:lnTo>
                <a:lnTo>
                  <a:pt x="1868427" y="1558633"/>
                </a:lnTo>
                <a:lnTo>
                  <a:pt x="1879713" y="1552229"/>
                </a:lnTo>
                <a:lnTo>
                  <a:pt x="1882438" y="1541145"/>
                </a:lnTo>
                <a:close/>
              </a:path>
              <a:path w="2279650" h="1988820">
                <a:moveTo>
                  <a:pt x="1834593" y="1495715"/>
                </a:moveTo>
                <a:lnTo>
                  <a:pt x="1827951" y="1484605"/>
                </a:lnTo>
                <a:lnTo>
                  <a:pt x="1816623" y="1482423"/>
                </a:lnTo>
                <a:lnTo>
                  <a:pt x="1805631" y="1488268"/>
                </a:lnTo>
                <a:lnTo>
                  <a:pt x="1802467" y="1499592"/>
                </a:lnTo>
                <a:lnTo>
                  <a:pt x="1807372" y="1510685"/>
                </a:lnTo>
                <a:lnTo>
                  <a:pt x="1811018" y="1513119"/>
                </a:lnTo>
                <a:lnTo>
                  <a:pt x="1821986" y="1514051"/>
                </a:lnTo>
                <a:lnTo>
                  <a:pt x="1833154" y="1506827"/>
                </a:lnTo>
                <a:lnTo>
                  <a:pt x="1834593" y="1495715"/>
                </a:lnTo>
                <a:close/>
              </a:path>
              <a:path w="2279650" h="1988820">
                <a:moveTo>
                  <a:pt x="1787207" y="1452261"/>
                </a:moveTo>
                <a:lnTo>
                  <a:pt x="1781005" y="1441012"/>
                </a:lnTo>
                <a:lnTo>
                  <a:pt x="1769905" y="1437771"/>
                </a:lnTo>
                <a:lnTo>
                  <a:pt x="1758778" y="1443562"/>
                </a:lnTo>
                <a:lnTo>
                  <a:pt x="1754905" y="1454991"/>
                </a:lnTo>
                <a:lnTo>
                  <a:pt x="1760128" y="1465727"/>
                </a:lnTo>
                <a:lnTo>
                  <a:pt x="1762391" y="1467447"/>
                </a:lnTo>
                <a:lnTo>
                  <a:pt x="1773380" y="1469833"/>
                </a:lnTo>
                <a:lnTo>
                  <a:pt x="1784446" y="1463267"/>
                </a:lnTo>
                <a:lnTo>
                  <a:pt x="1787207" y="1452261"/>
                </a:lnTo>
                <a:close/>
              </a:path>
              <a:path w="2279650" h="1988820">
                <a:moveTo>
                  <a:pt x="1739636" y="1407795"/>
                </a:moveTo>
                <a:lnTo>
                  <a:pt x="1733660" y="1396836"/>
                </a:lnTo>
                <a:lnTo>
                  <a:pt x="1722410" y="1393562"/>
                </a:lnTo>
                <a:lnTo>
                  <a:pt x="1711534" y="1399295"/>
                </a:lnTo>
                <a:lnTo>
                  <a:pt x="1707661" y="1410519"/>
                </a:lnTo>
                <a:lnTo>
                  <a:pt x="1712884" y="1421531"/>
                </a:lnTo>
                <a:lnTo>
                  <a:pt x="1715020" y="1423272"/>
                </a:lnTo>
                <a:lnTo>
                  <a:pt x="1725925" y="1425284"/>
                </a:lnTo>
                <a:lnTo>
                  <a:pt x="1737202" y="1418879"/>
                </a:lnTo>
                <a:lnTo>
                  <a:pt x="1739636" y="1407795"/>
                </a:lnTo>
                <a:close/>
              </a:path>
              <a:path w="2279650" h="1988820">
                <a:moveTo>
                  <a:pt x="1693594" y="1362475"/>
                </a:moveTo>
                <a:lnTo>
                  <a:pt x="1687902" y="1351087"/>
                </a:lnTo>
                <a:lnTo>
                  <a:pt x="1676617" y="1347770"/>
                </a:lnTo>
                <a:lnTo>
                  <a:pt x="1665477" y="1353082"/>
                </a:lnTo>
                <a:lnTo>
                  <a:pt x="1661270" y="1364212"/>
                </a:lnTo>
                <a:lnTo>
                  <a:pt x="1666402" y="1375049"/>
                </a:lnTo>
                <a:lnTo>
                  <a:pt x="1668043" y="1376475"/>
                </a:lnTo>
                <a:lnTo>
                  <a:pt x="1678805" y="1379349"/>
                </a:lnTo>
                <a:lnTo>
                  <a:pt x="1690566" y="1373556"/>
                </a:lnTo>
                <a:lnTo>
                  <a:pt x="1693594" y="1362475"/>
                </a:lnTo>
                <a:close/>
              </a:path>
              <a:path w="2279650" h="1988820">
                <a:moveTo>
                  <a:pt x="1647661" y="1316126"/>
                </a:moveTo>
                <a:lnTo>
                  <a:pt x="1641549" y="1305229"/>
                </a:lnTo>
                <a:lnTo>
                  <a:pt x="1630488" y="1301401"/>
                </a:lnTo>
                <a:lnTo>
                  <a:pt x="1619569" y="1306831"/>
                </a:lnTo>
                <a:lnTo>
                  <a:pt x="1615350" y="1317854"/>
                </a:lnTo>
                <a:lnTo>
                  <a:pt x="1619920" y="1329329"/>
                </a:lnTo>
                <a:lnTo>
                  <a:pt x="1622178" y="1331176"/>
                </a:lnTo>
                <a:lnTo>
                  <a:pt x="1633118" y="1333454"/>
                </a:lnTo>
                <a:lnTo>
                  <a:pt x="1644701" y="1327089"/>
                </a:lnTo>
                <a:lnTo>
                  <a:pt x="1647661" y="1316126"/>
                </a:lnTo>
                <a:close/>
              </a:path>
              <a:path w="2279650" h="1988820">
                <a:moveTo>
                  <a:pt x="1601415" y="1270606"/>
                </a:moveTo>
                <a:lnTo>
                  <a:pt x="1595828" y="1258885"/>
                </a:lnTo>
                <a:lnTo>
                  <a:pt x="1584682" y="1255568"/>
                </a:lnTo>
                <a:lnTo>
                  <a:pt x="1573275" y="1260880"/>
                </a:lnTo>
                <a:lnTo>
                  <a:pt x="1569068" y="1272010"/>
                </a:lnTo>
                <a:lnTo>
                  <a:pt x="1574200" y="1282847"/>
                </a:lnTo>
                <a:lnTo>
                  <a:pt x="1576338" y="1284836"/>
                </a:lnTo>
                <a:lnTo>
                  <a:pt x="1587211" y="1287685"/>
                </a:lnTo>
                <a:lnTo>
                  <a:pt x="1598332" y="1281409"/>
                </a:lnTo>
                <a:lnTo>
                  <a:pt x="1601415" y="1270606"/>
                </a:lnTo>
                <a:close/>
              </a:path>
              <a:path w="2279650" h="1988820">
                <a:moveTo>
                  <a:pt x="1555560" y="1224171"/>
                </a:moveTo>
                <a:lnTo>
                  <a:pt x="1549498" y="1212643"/>
                </a:lnTo>
                <a:lnTo>
                  <a:pt x="1538387" y="1209220"/>
                </a:lnTo>
                <a:lnTo>
                  <a:pt x="1527367" y="1214630"/>
                </a:lnTo>
                <a:lnTo>
                  <a:pt x="1523148" y="1225943"/>
                </a:lnTo>
                <a:lnTo>
                  <a:pt x="1527718" y="1237127"/>
                </a:lnTo>
                <a:lnTo>
                  <a:pt x="1530376" y="1239094"/>
                </a:lnTo>
                <a:lnTo>
                  <a:pt x="1541364" y="1241283"/>
                </a:lnTo>
                <a:lnTo>
                  <a:pt x="1552984" y="1235169"/>
                </a:lnTo>
                <a:lnTo>
                  <a:pt x="1555560" y="1224171"/>
                </a:lnTo>
                <a:close/>
              </a:path>
              <a:path w="2279650" h="1988820">
                <a:moveTo>
                  <a:pt x="1509728" y="1177931"/>
                </a:moveTo>
                <a:lnTo>
                  <a:pt x="1503703" y="1166745"/>
                </a:lnTo>
                <a:lnTo>
                  <a:pt x="1492551" y="1163368"/>
                </a:lnTo>
                <a:lnTo>
                  <a:pt x="1481221" y="1168718"/>
                </a:lnTo>
                <a:lnTo>
                  <a:pt x="1477435" y="1180155"/>
                </a:lnTo>
                <a:lnTo>
                  <a:pt x="1481998" y="1191407"/>
                </a:lnTo>
                <a:lnTo>
                  <a:pt x="1484480" y="1193399"/>
                </a:lnTo>
                <a:lnTo>
                  <a:pt x="1495376" y="1195454"/>
                </a:lnTo>
                <a:lnTo>
                  <a:pt x="1506998" y="1188859"/>
                </a:lnTo>
                <a:lnTo>
                  <a:pt x="1509728" y="1177931"/>
                </a:lnTo>
                <a:close/>
              </a:path>
              <a:path w="2279650" h="1988820">
                <a:moveTo>
                  <a:pt x="1463470" y="1132351"/>
                </a:moveTo>
                <a:lnTo>
                  <a:pt x="1457778" y="1120963"/>
                </a:lnTo>
                <a:lnTo>
                  <a:pt x="1446493" y="1117646"/>
                </a:lnTo>
                <a:lnTo>
                  <a:pt x="1435353" y="1122958"/>
                </a:lnTo>
                <a:lnTo>
                  <a:pt x="1431146" y="1134088"/>
                </a:lnTo>
                <a:lnTo>
                  <a:pt x="1436278" y="1144925"/>
                </a:lnTo>
                <a:lnTo>
                  <a:pt x="1437919" y="1146351"/>
                </a:lnTo>
                <a:lnTo>
                  <a:pt x="1448681" y="1149225"/>
                </a:lnTo>
                <a:lnTo>
                  <a:pt x="1460442" y="1143432"/>
                </a:lnTo>
                <a:lnTo>
                  <a:pt x="1463470" y="1132351"/>
                </a:lnTo>
                <a:close/>
              </a:path>
              <a:path w="2279650" h="1988820">
                <a:moveTo>
                  <a:pt x="1404046" y="1111311"/>
                </a:moveTo>
                <a:lnTo>
                  <a:pt x="1402709" y="1099938"/>
                </a:lnTo>
                <a:lnTo>
                  <a:pt x="1393313" y="1091036"/>
                </a:lnTo>
                <a:lnTo>
                  <a:pt x="1381531" y="1092392"/>
                </a:lnTo>
                <a:lnTo>
                  <a:pt x="1373113" y="1101722"/>
                </a:lnTo>
                <a:lnTo>
                  <a:pt x="1373751" y="1113550"/>
                </a:lnTo>
                <a:lnTo>
                  <a:pt x="1382176" y="1122065"/>
                </a:lnTo>
                <a:lnTo>
                  <a:pt x="1384199" y="1122665"/>
                </a:lnTo>
                <a:lnTo>
                  <a:pt x="1395546" y="1121110"/>
                </a:lnTo>
                <a:lnTo>
                  <a:pt x="1404046" y="1111311"/>
                </a:lnTo>
                <a:close/>
              </a:path>
              <a:path w="2279650" h="1988820">
                <a:moveTo>
                  <a:pt x="1344319" y="1084868"/>
                </a:moveTo>
                <a:lnTo>
                  <a:pt x="1342741" y="1073661"/>
                </a:lnTo>
                <a:lnTo>
                  <a:pt x="1332754" y="1065623"/>
                </a:lnTo>
                <a:lnTo>
                  <a:pt x="1321500" y="1066677"/>
                </a:lnTo>
                <a:lnTo>
                  <a:pt x="1313104" y="1076023"/>
                </a:lnTo>
                <a:lnTo>
                  <a:pt x="1313443" y="1087743"/>
                </a:lnTo>
                <a:lnTo>
                  <a:pt x="1321978" y="1096157"/>
                </a:lnTo>
                <a:lnTo>
                  <a:pt x="1324602" y="1096879"/>
                </a:lnTo>
                <a:lnTo>
                  <a:pt x="1335996" y="1094967"/>
                </a:lnTo>
                <a:lnTo>
                  <a:pt x="1344319" y="1084868"/>
                </a:lnTo>
                <a:close/>
              </a:path>
              <a:path w="2279650" h="1988820">
                <a:moveTo>
                  <a:pt x="1284885" y="1058979"/>
                </a:moveTo>
                <a:lnTo>
                  <a:pt x="1283300" y="1048064"/>
                </a:lnTo>
                <a:lnTo>
                  <a:pt x="1273302" y="1039715"/>
                </a:lnTo>
                <a:lnTo>
                  <a:pt x="1261756" y="1040769"/>
                </a:lnTo>
                <a:lnTo>
                  <a:pt x="1253668" y="1050115"/>
                </a:lnTo>
                <a:lnTo>
                  <a:pt x="1254007" y="1061835"/>
                </a:lnTo>
                <a:lnTo>
                  <a:pt x="1262542" y="1070249"/>
                </a:lnTo>
                <a:lnTo>
                  <a:pt x="1265886" y="1071359"/>
                </a:lnTo>
                <a:lnTo>
                  <a:pt x="1276583" y="1069425"/>
                </a:lnTo>
                <a:lnTo>
                  <a:pt x="1284885" y="1058979"/>
                </a:lnTo>
                <a:close/>
              </a:path>
              <a:path w="2279650" h="1988820">
                <a:moveTo>
                  <a:pt x="1224686" y="1033077"/>
                </a:moveTo>
                <a:lnTo>
                  <a:pt x="1223106" y="1022158"/>
                </a:lnTo>
                <a:lnTo>
                  <a:pt x="1213117" y="1013806"/>
                </a:lnTo>
                <a:lnTo>
                  <a:pt x="1201865" y="1014863"/>
                </a:lnTo>
                <a:lnTo>
                  <a:pt x="1193470" y="1024211"/>
                </a:lnTo>
                <a:lnTo>
                  <a:pt x="1193809" y="1036226"/>
                </a:lnTo>
                <a:lnTo>
                  <a:pt x="1202344" y="1044341"/>
                </a:lnTo>
                <a:lnTo>
                  <a:pt x="1205719" y="1045450"/>
                </a:lnTo>
                <a:lnTo>
                  <a:pt x="1216701" y="1043519"/>
                </a:lnTo>
                <a:lnTo>
                  <a:pt x="1224686" y="1033077"/>
                </a:lnTo>
                <a:close/>
              </a:path>
              <a:path w="2279650" h="1988820">
                <a:moveTo>
                  <a:pt x="1165080" y="1007973"/>
                </a:moveTo>
                <a:lnTo>
                  <a:pt x="1163958" y="996855"/>
                </a:lnTo>
                <a:lnTo>
                  <a:pt x="1154466" y="988273"/>
                </a:lnTo>
                <a:lnTo>
                  <a:pt x="1142483" y="989346"/>
                </a:lnTo>
                <a:lnTo>
                  <a:pt x="1134034" y="998303"/>
                </a:lnTo>
                <a:lnTo>
                  <a:pt x="1134373" y="1010318"/>
                </a:lnTo>
                <a:lnTo>
                  <a:pt x="1142908" y="1018433"/>
                </a:lnTo>
                <a:lnTo>
                  <a:pt x="1142908" y="1019195"/>
                </a:lnTo>
                <a:lnTo>
                  <a:pt x="1145368" y="1019889"/>
                </a:lnTo>
                <a:lnTo>
                  <a:pt x="1156522" y="1018054"/>
                </a:lnTo>
                <a:lnTo>
                  <a:pt x="1165080" y="1007973"/>
                </a:lnTo>
                <a:close/>
              </a:path>
              <a:path w="2279650" h="1988820">
                <a:moveTo>
                  <a:pt x="1122514" y="962350"/>
                </a:moveTo>
                <a:lnTo>
                  <a:pt x="1119906" y="949605"/>
                </a:lnTo>
                <a:lnTo>
                  <a:pt x="1110173" y="943606"/>
                </a:lnTo>
                <a:lnTo>
                  <a:pt x="1098412" y="945865"/>
                </a:lnTo>
                <a:lnTo>
                  <a:pt x="1091293" y="955081"/>
                </a:lnTo>
                <a:lnTo>
                  <a:pt x="1092616" y="966617"/>
                </a:lnTo>
                <a:lnTo>
                  <a:pt x="1094946" y="970276"/>
                </a:lnTo>
                <a:lnTo>
                  <a:pt x="1104469" y="975066"/>
                </a:lnTo>
                <a:lnTo>
                  <a:pt x="1117349" y="971884"/>
                </a:lnTo>
                <a:lnTo>
                  <a:pt x="1122514" y="962350"/>
                </a:lnTo>
                <a:close/>
              </a:path>
              <a:path w="2279650" h="1988820">
                <a:moveTo>
                  <a:pt x="1092838" y="904288"/>
                </a:moveTo>
                <a:lnTo>
                  <a:pt x="1090212" y="891693"/>
                </a:lnTo>
                <a:lnTo>
                  <a:pt x="1080768" y="885694"/>
                </a:lnTo>
                <a:lnTo>
                  <a:pt x="1068694" y="887953"/>
                </a:lnTo>
                <a:lnTo>
                  <a:pt x="1061575" y="897169"/>
                </a:lnTo>
                <a:lnTo>
                  <a:pt x="1062898" y="908705"/>
                </a:lnTo>
                <a:lnTo>
                  <a:pt x="1065269" y="912410"/>
                </a:lnTo>
                <a:lnTo>
                  <a:pt x="1074829" y="917193"/>
                </a:lnTo>
                <a:lnTo>
                  <a:pt x="1087864" y="914155"/>
                </a:lnTo>
                <a:lnTo>
                  <a:pt x="1092838" y="904288"/>
                </a:lnTo>
                <a:close/>
              </a:path>
              <a:path w="2279650" h="1988820">
                <a:moveTo>
                  <a:pt x="1063155" y="846772"/>
                </a:moveTo>
                <a:lnTo>
                  <a:pt x="1060927" y="834369"/>
                </a:lnTo>
                <a:lnTo>
                  <a:pt x="1051496" y="827785"/>
                </a:lnTo>
                <a:lnTo>
                  <a:pt x="1039701" y="829631"/>
                </a:lnTo>
                <a:lnTo>
                  <a:pt x="1032269" y="838871"/>
                </a:lnTo>
                <a:lnTo>
                  <a:pt x="1033180" y="850793"/>
                </a:lnTo>
                <a:lnTo>
                  <a:pt x="1035284" y="854187"/>
                </a:lnTo>
                <a:lnTo>
                  <a:pt x="1044811" y="859331"/>
                </a:lnTo>
                <a:lnTo>
                  <a:pt x="1057726" y="856628"/>
                </a:lnTo>
                <a:lnTo>
                  <a:pt x="1063155" y="846772"/>
                </a:lnTo>
                <a:close/>
              </a:path>
              <a:path w="2279650" h="1988820">
                <a:moveTo>
                  <a:pt x="1033458" y="788895"/>
                </a:moveTo>
                <a:lnTo>
                  <a:pt x="1031367" y="776457"/>
                </a:lnTo>
                <a:lnTo>
                  <a:pt x="1022039" y="769873"/>
                </a:lnTo>
                <a:lnTo>
                  <a:pt x="1009983" y="771719"/>
                </a:lnTo>
                <a:lnTo>
                  <a:pt x="1002551" y="780959"/>
                </a:lnTo>
                <a:lnTo>
                  <a:pt x="1003462" y="792881"/>
                </a:lnTo>
                <a:lnTo>
                  <a:pt x="1005533" y="796236"/>
                </a:lnTo>
                <a:lnTo>
                  <a:pt x="1015057" y="801424"/>
                </a:lnTo>
                <a:lnTo>
                  <a:pt x="1027956" y="798761"/>
                </a:lnTo>
                <a:lnTo>
                  <a:pt x="1033458" y="788895"/>
                </a:lnTo>
                <a:close/>
              </a:path>
              <a:path w="2279650" h="1988820">
                <a:moveTo>
                  <a:pt x="1003740" y="730983"/>
                </a:moveTo>
                <a:lnTo>
                  <a:pt x="1001649" y="718545"/>
                </a:lnTo>
                <a:lnTo>
                  <a:pt x="992321" y="711961"/>
                </a:lnTo>
                <a:lnTo>
                  <a:pt x="980265" y="713807"/>
                </a:lnTo>
                <a:lnTo>
                  <a:pt x="972833" y="723047"/>
                </a:lnTo>
                <a:lnTo>
                  <a:pt x="973744" y="734969"/>
                </a:lnTo>
                <a:lnTo>
                  <a:pt x="975815" y="738324"/>
                </a:lnTo>
                <a:lnTo>
                  <a:pt x="985339" y="743512"/>
                </a:lnTo>
                <a:lnTo>
                  <a:pt x="998238" y="740849"/>
                </a:lnTo>
                <a:lnTo>
                  <a:pt x="1003740" y="730983"/>
                </a:lnTo>
                <a:close/>
              </a:path>
              <a:path w="2279650" h="1988820">
                <a:moveTo>
                  <a:pt x="974022" y="673071"/>
                </a:moveTo>
                <a:lnTo>
                  <a:pt x="971931" y="660633"/>
                </a:lnTo>
                <a:lnTo>
                  <a:pt x="962603" y="654049"/>
                </a:lnTo>
                <a:lnTo>
                  <a:pt x="950547" y="655895"/>
                </a:lnTo>
                <a:lnTo>
                  <a:pt x="943115" y="665135"/>
                </a:lnTo>
                <a:lnTo>
                  <a:pt x="944026" y="677057"/>
                </a:lnTo>
                <a:lnTo>
                  <a:pt x="946343" y="680412"/>
                </a:lnTo>
                <a:lnTo>
                  <a:pt x="955859" y="685600"/>
                </a:lnTo>
                <a:lnTo>
                  <a:pt x="968520" y="682937"/>
                </a:lnTo>
                <a:lnTo>
                  <a:pt x="974022" y="673071"/>
                </a:lnTo>
                <a:close/>
              </a:path>
              <a:path w="2279650" h="1988820">
                <a:moveTo>
                  <a:pt x="944678" y="614820"/>
                </a:moveTo>
                <a:lnTo>
                  <a:pt x="942213" y="602721"/>
                </a:lnTo>
                <a:lnTo>
                  <a:pt x="932885" y="596137"/>
                </a:lnTo>
                <a:lnTo>
                  <a:pt x="920829" y="597983"/>
                </a:lnTo>
                <a:lnTo>
                  <a:pt x="913397" y="607223"/>
                </a:lnTo>
                <a:lnTo>
                  <a:pt x="914308" y="619145"/>
                </a:lnTo>
                <a:lnTo>
                  <a:pt x="916973" y="622883"/>
                </a:lnTo>
                <a:lnTo>
                  <a:pt x="926506" y="627632"/>
                </a:lnTo>
                <a:lnTo>
                  <a:pt x="939335" y="624576"/>
                </a:lnTo>
                <a:lnTo>
                  <a:pt x="944678" y="614820"/>
                </a:lnTo>
                <a:close/>
              </a:path>
              <a:path w="2279650" h="1988820">
                <a:moveTo>
                  <a:pt x="915198" y="556871"/>
                </a:moveTo>
                <a:lnTo>
                  <a:pt x="912457" y="544750"/>
                </a:lnTo>
                <a:lnTo>
                  <a:pt x="903102" y="538193"/>
                </a:lnTo>
                <a:lnTo>
                  <a:pt x="890905" y="539917"/>
                </a:lnTo>
                <a:lnTo>
                  <a:pt x="883626" y="549689"/>
                </a:lnTo>
                <a:lnTo>
                  <a:pt x="884590" y="561233"/>
                </a:lnTo>
                <a:lnTo>
                  <a:pt x="887435" y="565101"/>
                </a:lnTo>
                <a:lnTo>
                  <a:pt x="897260" y="569721"/>
                </a:lnTo>
                <a:lnTo>
                  <a:pt x="909893" y="566628"/>
                </a:lnTo>
                <a:lnTo>
                  <a:pt x="915198" y="556871"/>
                </a:lnTo>
                <a:close/>
              </a:path>
              <a:path w="2279650" h="1988820">
                <a:moveTo>
                  <a:pt x="864593" y="521414"/>
                </a:moveTo>
                <a:lnTo>
                  <a:pt x="863466" y="510267"/>
                </a:lnTo>
                <a:lnTo>
                  <a:pt x="854424" y="501796"/>
                </a:lnTo>
                <a:lnTo>
                  <a:pt x="842661" y="502247"/>
                </a:lnTo>
                <a:lnTo>
                  <a:pt x="833961" y="510900"/>
                </a:lnTo>
                <a:lnTo>
                  <a:pt x="833666" y="522640"/>
                </a:lnTo>
                <a:lnTo>
                  <a:pt x="841918" y="531515"/>
                </a:lnTo>
                <a:lnTo>
                  <a:pt x="845379" y="532985"/>
                </a:lnTo>
                <a:lnTo>
                  <a:pt x="855943" y="531368"/>
                </a:lnTo>
                <a:lnTo>
                  <a:pt x="864593" y="521414"/>
                </a:lnTo>
                <a:close/>
              </a:path>
              <a:path w="2279650" h="1988820">
                <a:moveTo>
                  <a:pt x="806390" y="492855"/>
                </a:moveTo>
                <a:lnTo>
                  <a:pt x="804745" y="482000"/>
                </a:lnTo>
                <a:lnTo>
                  <a:pt x="794906" y="473155"/>
                </a:lnTo>
                <a:lnTo>
                  <a:pt x="783564" y="473950"/>
                </a:lnTo>
                <a:lnTo>
                  <a:pt x="775069" y="482587"/>
                </a:lnTo>
                <a:lnTo>
                  <a:pt x="775091" y="494626"/>
                </a:lnTo>
                <a:lnTo>
                  <a:pt x="783244" y="503321"/>
                </a:lnTo>
                <a:lnTo>
                  <a:pt x="786677" y="504487"/>
                </a:lnTo>
                <a:lnTo>
                  <a:pt x="797471" y="502938"/>
                </a:lnTo>
                <a:lnTo>
                  <a:pt x="806390" y="492855"/>
                </a:lnTo>
                <a:close/>
              </a:path>
              <a:path w="2279650" h="1988820">
                <a:moveTo>
                  <a:pt x="747697" y="464617"/>
                </a:moveTo>
                <a:lnTo>
                  <a:pt x="746577" y="453277"/>
                </a:lnTo>
                <a:lnTo>
                  <a:pt x="737057" y="444636"/>
                </a:lnTo>
                <a:lnTo>
                  <a:pt x="725605" y="445114"/>
                </a:lnTo>
                <a:lnTo>
                  <a:pt x="716615" y="453817"/>
                </a:lnTo>
                <a:lnTo>
                  <a:pt x="716615" y="465770"/>
                </a:lnTo>
                <a:lnTo>
                  <a:pt x="724570" y="474365"/>
                </a:lnTo>
                <a:lnTo>
                  <a:pt x="724570" y="475127"/>
                </a:lnTo>
                <a:lnTo>
                  <a:pt x="728049" y="476259"/>
                </a:lnTo>
                <a:lnTo>
                  <a:pt x="739116" y="474415"/>
                </a:lnTo>
                <a:lnTo>
                  <a:pt x="747697" y="464617"/>
                </a:lnTo>
                <a:close/>
              </a:path>
              <a:path w="2279650" h="1988820">
                <a:moveTo>
                  <a:pt x="688736" y="436800"/>
                </a:moveTo>
                <a:lnTo>
                  <a:pt x="688227" y="425493"/>
                </a:lnTo>
                <a:lnTo>
                  <a:pt x="679066" y="416636"/>
                </a:lnTo>
                <a:lnTo>
                  <a:pt x="667573" y="416799"/>
                </a:lnTo>
                <a:lnTo>
                  <a:pt x="658701" y="425556"/>
                </a:lnTo>
                <a:lnTo>
                  <a:pt x="658406" y="437296"/>
                </a:lnTo>
                <a:lnTo>
                  <a:pt x="666658" y="446171"/>
                </a:lnTo>
                <a:lnTo>
                  <a:pt x="668724" y="447019"/>
                </a:lnTo>
                <a:lnTo>
                  <a:pt x="679897" y="446262"/>
                </a:lnTo>
                <a:lnTo>
                  <a:pt x="688736" y="436800"/>
                </a:lnTo>
                <a:close/>
              </a:path>
              <a:path w="2279650" h="1988820">
                <a:moveTo>
                  <a:pt x="630312" y="407604"/>
                </a:moveTo>
                <a:lnTo>
                  <a:pt x="629300" y="396197"/>
                </a:lnTo>
                <a:lnTo>
                  <a:pt x="619940" y="387525"/>
                </a:lnTo>
                <a:lnTo>
                  <a:pt x="608642" y="388341"/>
                </a:lnTo>
                <a:lnTo>
                  <a:pt x="599809" y="397237"/>
                </a:lnTo>
                <a:lnTo>
                  <a:pt x="599831" y="408982"/>
                </a:lnTo>
                <a:lnTo>
                  <a:pt x="607984" y="417977"/>
                </a:lnTo>
                <a:lnTo>
                  <a:pt x="610674" y="418985"/>
                </a:lnTo>
                <a:lnTo>
                  <a:pt x="621570" y="417432"/>
                </a:lnTo>
                <a:lnTo>
                  <a:pt x="630312" y="407604"/>
                </a:lnTo>
                <a:close/>
              </a:path>
              <a:path w="2279650" h="1988820">
                <a:moveTo>
                  <a:pt x="572277" y="379216"/>
                </a:moveTo>
                <a:lnTo>
                  <a:pt x="571126" y="368100"/>
                </a:lnTo>
                <a:lnTo>
                  <a:pt x="561816" y="359302"/>
                </a:lnTo>
                <a:lnTo>
                  <a:pt x="550053" y="359753"/>
                </a:lnTo>
                <a:lnTo>
                  <a:pt x="541353" y="368406"/>
                </a:lnTo>
                <a:lnTo>
                  <a:pt x="541058" y="380146"/>
                </a:lnTo>
                <a:lnTo>
                  <a:pt x="549310" y="389021"/>
                </a:lnTo>
                <a:lnTo>
                  <a:pt x="552325" y="390088"/>
                </a:lnTo>
                <a:lnTo>
                  <a:pt x="563312" y="388860"/>
                </a:lnTo>
                <a:lnTo>
                  <a:pt x="572277" y="379216"/>
                </a:lnTo>
                <a:close/>
              </a:path>
              <a:path w="2279650" h="1988820">
                <a:moveTo>
                  <a:pt x="513831" y="350071"/>
                </a:moveTo>
                <a:lnTo>
                  <a:pt x="512503" y="339146"/>
                </a:lnTo>
                <a:lnTo>
                  <a:pt x="502696" y="330223"/>
                </a:lnTo>
                <a:lnTo>
                  <a:pt x="491441" y="331305"/>
                </a:lnTo>
                <a:lnTo>
                  <a:pt x="482467" y="340093"/>
                </a:lnTo>
                <a:lnTo>
                  <a:pt x="482783" y="352132"/>
                </a:lnTo>
                <a:lnTo>
                  <a:pt x="490636" y="360827"/>
                </a:lnTo>
                <a:lnTo>
                  <a:pt x="494272" y="362028"/>
                </a:lnTo>
                <a:lnTo>
                  <a:pt x="505267" y="360347"/>
                </a:lnTo>
                <a:lnTo>
                  <a:pt x="513831" y="350071"/>
                </a:lnTo>
                <a:close/>
              </a:path>
              <a:path w="2279650" h="1988820">
                <a:moveTo>
                  <a:pt x="455036" y="322322"/>
                </a:moveTo>
                <a:lnTo>
                  <a:pt x="454070" y="310885"/>
                </a:lnTo>
                <a:lnTo>
                  <a:pt x="444777" y="302203"/>
                </a:lnTo>
                <a:lnTo>
                  <a:pt x="433423" y="302631"/>
                </a:lnTo>
                <a:lnTo>
                  <a:pt x="424508" y="311638"/>
                </a:lnTo>
                <a:lnTo>
                  <a:pt x="424162" y="323186"/>
                </a:lnTo>
                <a:lnTo>
                  <a:pt x="431962" y="331871"/>
                </a:lnTo>
                <a:lnTo>
                  <a:pt x="435675" y="333334"/>
                </a:lnTo>
                <a:lnTo>
                  <a:pt x="446606" y="331837"/>
                </a:lnTo>
                <a:lnTo>
                  <a:pt x="455036" y="322322"/>
                </a:lnTo>
                <a:close/>
              </a:path>
              <a:path w="2279650" h="1988820">
                <a:moveTo>
                  <a:pt x="398417" y="280592"/>
                </a:moveTo>
                <a:lnTo>
                  <a:pt x="390521" y="270167"/>
                </a:lnTo>
                <a:lnTo>
                  <a:pt x="379324" y="269220"/>
                </a:lnTo>
                <a:lnTo>
                  <a:pt x="369336" y="276785"/>
                </a:lnTo>
                <a:lnTo>
                  <a:pt x="367428" y="288253"/>
                </a:lnTo>
                <a:lnTo>
                  <a:pt x="374050" y="298343"/>
                </a:lnTo>
                <a:lnTo>
                  <a:pt x="377098" y="300175"/>
                </a:lnTo>
                <a:lnTo>
                  <a:pt x="387667" y="300377"/>
                </a:lnTo>
                <a:lnTo>
                  <a:pt x="397915" y="291601"/>
                </a:lnTo>
                <a:lnTo>
                  <a:pt x="398417" y="280592"/>
                </a:lnTo>
                <a:close/>
              </a:path>
              <a:path w="2279650" h="1988820">
                <a:moveTo>
                  <a:pt x="346169" y="242207"/>
                </a:moveTo>
                <a:lnTo>
                  <a:pt x="338208" y="232195"/>
                </a:lnTo>
                <a:lnTo>
                  <a:pt x="326883" y="230974"/>
                </a:lnTo>
                <a:lnTo>
                  <a:pt x="316758" y="238046"/>
                </a:lnTo>
                <a:lnTo>
                  <a:pt x="314850" y="249658"/>
                </a:lnTo>
                <a:lnTo>
                  <a:pt x="321472" y="259481"/>
                </a:lnTo>
                <a:lnTo>
                  <a:pt x="324827" y="261427"/>
                </a:lnTo>
                <a:lnTo>
                  <a:pt x="335702" y="261537"/>
                </a:lnTo>
                <a:lnTo>
                  <a:pt x="346113" y="253147"/>
                </a:lnTo>
                <a:lnTo>
                  <a:pt x="346169" y="242207"/>
                </a:lnTo>
                <a:close/>
              </a:path>
              <a:path w="2279650" h="1988820">
                <a:moveTo>
                  <a:pt x="293879" y="203508"/>
                </a:moveTo>
                <a:lnTo>
                  <a:pt x="285563" y="193205"/>
                </a:lnTo>
                <a:lnTo>
                  <a:pt x="274419" y="192258"/>
                </a:lnTo>
                <a:lnTo>
                  <a:pt x="264180" y="199823"/>
                </a:lnTo>
                <a:lnTo>
                  <a:pt x="262272" y="211291"/>
                </a:lnTo>
                <a:lnTo>
                  <a:pt x="268894" y="221381"/>
                </a:lnTo>
                <a:lnTo>
                  <a:pt x="272529" y="223435"/>
                </a:lnTo>
                <a:lnTo>
                  <a:pt x="283296" y="223258"/>
                </a:lnTo>
                <a:lnTo>
                  <a:pt x="293615" y="214423"/>
                </a:lnTo>
                <a:lnTo>
                  <a:pt x="293879" y="203508"/>
                </a:lnTo>
                <a:close/>
              </a:path>
              <a:path w="2279650" h="1988820">
                <a:moveTo>
                  <a:pt x="241379" y="165284"/>
                </a:moveTo>
                <a:lnTo>
                  <a:pt x="233235" y="155233"/>
                </a:lnTo>
                <a:lnTo>
                  <a:pt x="221982" y="154012"/>
                </a:lnTo>
                <a:lnTo>
                  <a:pt x="211602" y="161084"/>
                </a:lnTo>
                <a:lnTo>
                  <a:pt x="209694" y="172696"/>
                </a:lnTo>
                <a:lnTo>
                  <a:pt x="216316" y="182519"/>
                </a:lnTo>
                <a:lnTo>
                  <a:pt x="219647" y="184455"/>
                </a:lnTo>
                <a:lnTo>
                  <a:pt x="230534" y="184594"/>
                </a:lnTo>
                <a:lnTo>
                  <a:pt x="240964" y="176260"/>
                </a:lnTo>
                <a:lnTo>
                  <a:pt x="241379" y="165284"/>
                </a:lnTo>
                <a:close/>
              </a:path>
              <a:path w="2279650" h="1988820">
                <a:moveTo>
                  <a:pt x="188724" y="126549"/>
                </a:moveTo>
                <a:lnTo>
                  <a:pt x="180412" y="116245"/>
                </a:lnTo>
                <a:lnTo>
                  <a:pt x="169267" y="115295"/>
                </a:lnTo>
                <a:lnTo>
                  <a:pt x="159032" y="122861"/>
                </a:lnTo>
                <a:lnTo>
                  <a:pt x="157419" y="134329"/>
                </a:lnTo>
                <a:lnTo>
                  <a:pt x="163738" y="144419"/>
                </a:lnTo>
                <a:lnTo>
                  <a:pt x="167633" y="146473"/>
                </a:lnTo>
                <a:lnTo>
                  <a:pt x="178371" y="146297"/>
                </a:lnTo>
                <a:lnTo>
                  <a:pt x="188457" y="137464"/>
                </a:lnTo>
                <a:lnTo>
                  <a:pt x="188724" y="126549"/>
                </a:lnTo>
                <a:close/>
              </a:path>
              <a:path w="2279650" h="1988820">
                <a:moveTo>
                  <a:pt x="136445" y="88681"/>
                </a:moveTo>
                <a:lnTo>
                  <a:pt x="128815" y="78682"/>
                </a:lnTo>
                <a:lnTo>
                  <a:pt x="117693" y="76899"/>
                </a:lnTo>
                <a:lnTo>
                  <a:pt x="107402" y="83791"/>
                </a:lnTo>
                <a:lnTo>
                  <a:pt x="105156" y="95562"/>
                </a:lnTo>
                <a:lnTo>
                  <a:pt x="111160" y="105557"/>
                </a:lnTo>
                <a:lnTo>
                  <a:pt x="114375" y="107346"/>
                </a:lnTo>
                <a:lnTo>
                  <a:pt x="125379" y="107802"/>
                </a:lnTo>
                <a:lnTo>
                  <a:pt x="135563" y="99851"/>
                </a:lnTo>
                <a:lnTo>
                  <a:pt x="136445" y="88681"/>
                </a:lnTo>
                <a:close/>
              </a:path>
              <a:path w="2279650" h="1988820">
                <a:moveTo>
                  <a:pt x="83785" y="49821"/>
                </a:moveTo>
                <a:lnTo>
                  <a:pt x="76066" y="39402"/>
                </a:lnTo>
                <a:lnTo>
                  <a:pt x="64780" y="38245"/>
                </a:lnTo>
                <a:lnTo>
                  <a:pt x="54824" y="45593"/>
                </a:lnTo>
                <a:lnTo>
                  <a:pt x="52578" y="57190"/>
                </a:lnTo>
                <a:lnTo>
                  <a:pt x="58582" y="67457"/>
                </a:lnTo>
                <a:lnTo>
                  <a:pt x="62231" y="69420"/>
                </a:lnTo>
                <a:lnTo>
                  <a:pt x="73055" y="69458"/>
                </a:lnTo>
                <a:lnTo>
                  <a:pt x="83134" y="60881"/>
                </a:lnTo>
                <a:lnTo>
                  <a:pt x="83785" y="49821"/>
                </a:lnTo>
                <a:close/>
              </a:path>
              <a:path w="2279650" h="1988820">
                <a:moveTo>
                  <a:pt x="31288" y="11604"/>
                </a:moveTo>
                <a:lnTo>
                  <a:pt x="23767" y="1443"/>
                </a:lnTo>
                <a:lnTo>
                  <a:pt x="12346" y="0"/>
                </a:lnTo>
                <a:lnTo>
                  <a:pt x="2246" y="6829"/>
                </a:lnTo>
                <a:lnTo>
                  <a:pt x="0" y="18600"/>
                </a:lnTo>
                <a:lnTo>
                  <a:pt x="6004" y="28595"/>
                </a:lnTo>
                <a:lnTo>
                  <a:pt x="9306" y="30420"/>
                </a:lnTo>
                <a:lnTo>
                  <a:pt x="20279" y="30801"/>
                </a:lnTo>
                <a:lnTo>
                  <a:pt x="30466" y="22760"/>
                </a:lnTo>
                <a:lnTo>
                  <a:pt x="31288" y="1160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494288" y="2348520"/>
            <a:ext cx="2413747" cy="733425"/>
          </a:xfrm>
          <a:custGeom>
            <a:avLst/>
            <a:gdLst/>
            <a:ahLst/>
            <a:cxnLst/>
            <a:rect l="l" t="t" r="r" b="b"/>
            <a:pathLst>
              <a:path w="2735579" h="831214">
                <a:moveTo>
                  <a:pt x="32192" y="814555"/>
                </a:moveTo>
                <a:lnTo>
                  <a:pt x="27314" y="802998"/>
                </a:lnTo>
                <a:lnTo>
                  <a:pt x="16001" y="798779"/>
                </a:lnTo>
                <a:lnTo>
                  <a:pt x="4817" y="803349"/>
                </a:lnTo>
                <a:lnTo>
                  <a:pt x="2774" y="805558"/>
                </a:lnTo>
                <a:lnTo>
                  <a:pt x="0" y="816417"/>
                </a:lnTo>
                <a:lnTo>
                  <a:pt x="6336" y="827557"/>
                </a:lnTo>
                <a:lnTo>
                  <a:pt x="17041" y="830949"/>
                </a:lnTo>
                <a:lnTo>
                  <a:pt x="28338" y="825508"/>
                </a:lnTo>
                <a:lnTo>
                  <a:pt x="32192" y="814555"/>
                </a:lnTo>
                <a:close/>
              </a:path>
              <a:path w="2735579" h="831214">
                <a:moveTo>
                  <a:pt x="78660" y="768616"/>
                </a:moveTo>
                <a:lnTo>
                  <a:pt x="73796" y="757278"/>
                </a:lnTo>
                <a:lnTo>
                  <a:pt x="62483" y="753059"/>
                </a:lnTo>
                <a:lnTo>
                  <a:pt x="51299" y="757629"/>
                </a:lnTo>
                <a:lnTo>
                  <a:pt x="49308" y="760059"/>
                </a:lnTo>
                <a:lnTo>
                  <a:pt x="46778" y="770887"/>
                </a:lnTo>
                <a:lnTo>
                  <a:pt x="52985" y="782133"/>
                </a:lnTo>
                <a:lnTo>
                  <a:pt x="63691" y="785507"/>
                </a:lnTo>
                <a:lnTo>
                  <a:pt x="75214" y="779954"/>
                </a:lnTo>
                <a:lnTo>
                  <a:pt x="78660" y="768616"/>
                </a:lnTo>
                <a:close/>
              </a:path>
              <a:path w="2735579" h="831214">
                <a:moveTo>
                  <a:pt x="125394" y="723018"/>
                </a:moveTo>
                <a:lnTo>
                  <a:pt x="120020" y="712009"/>
                </a:lnTo>
                <a:lnTo>
                  <a:pt x="109088" y="707429"/>
                </a:lnTo>
                <a:lnTo>
                  <a:pt x="97781" y="711909"/>
                </a:lnTo>
                <a:lnTo>
                  <a:pt x="97781" y="712671"/>
                </a:lnTo>
                <a:lnTo>
                  <a:pt x="96253" y="714449"/>
                </a:lnTo>
                <a:lnTo>
                  <a:pt x="93521" y="725184"/>
                </a:lnTo>
                <a:lnTo>
                  <a:pt x="99455" y="736971"/>
                </a:lnTo>
                <a:lnTo>
                  <a:pt x="110507" y="739828"/>
                </a:lnTo>
                <a:lnTo>
                  <a:pt x="121969" y="734026"/>
                </a:lnTo>
                <a:lnTo>
                  <a:pt x="125394" y="723018"/>
                </a:lnTo>
                <a:close/>
              </a:path>
              <a:path w="2735579" h="831214">
                <a:moveTo>
                  <a:pt x="172191" y="677822"/>
                </a:moveTo>
                <a:lnTo>
                  <a:pt x="166761" y="666600"/>
                </a:lnTo>
                <a:lnTo>
                  <a:pt x="155738" y="662381"/>
                </a:lnTo>
                <a:lnTo>
                  <a:pt x="144263" y="666951"/>
                </a:lnTo>
                <a:lnTo>
                  <a:pt x="142533" y="669035"/>
                </a:lnTo>
                <a:lnTo>
                  <a:pt x="140089" y="680005"/>
                </a:lnTo>
                <a:lnTo>
                  <a:pt x="146309" y="691539"/>
                </a:lnTo>
                <a:lnTo>
                  <a:pt x="157210" y="694440"/>
                </a:lnTo>
                <a:lnTo>
                  <a:pt x="168363" y="688588"/>
                </a:lnTo>
                <a:lnTo>
                  <a:pt x="172191" y="677822"/>
                </a:lnTo>
                <a:close/>
              </a:path>
              <a:path w="2735579" h="831214">
                <a:moveTo>
                  <a:pt x="227321" y="653235"/>
                </a:moveTo>
                <a:lnTo>
                  <a:pt x="225797" y="644091"/>
                </a:lnTo>
                <a:lnTo>
                  <a:pt x="224273" y="635709"/>
                </a:lnTo>
                <a:lnTo>
                  <a:pt x="215891" y="629613"/>
                </a:lnTo>
                <a:lnTo>
                  <a:pt x="197603" y="632661"/>
                </a:lnTo>
                <a:lnTo>
                  <a:pt x="192269" y="641043"/>
                </a:lnTo>
                <a:lnTo>
                  <a:pt x="195317" y="659331"/>
                </a:lnTo>
                <a:lnTo>
                  <a:pt x="203699" y="664665"/>
                </a:lnTo>
                <a:lnTo>
                  <a:pt x="212843" y="663141"/>
                </a:lnTo>
                <a:lnTo>
                  <a:pt x="221225" y="661617"/>
                </a:lnTo>
                <a:lnTo>
                  <a:pt x="227321" y="653235"/>
                </a:lnTo>
                <a:close/>
              </a:path>
              <a:path w="2735579" h="831214">
                <a:moveTo>
                  <a:pt x="291329" y="641043"/>
                </a:moveTo>
                <a:lnTo>
                  <a:pt x="289805" y="632661"/>
                </a:lnTo>
                <a:lnTo>
                  <a:pt x="288281" y="623517"/>
                </a:lnTo>
                <a:lnTo>
                  <a:pt x="279899" y="618183"/>
                </a:lnTo>
                <a:lnTo>
                  <a:pt x="261611" y="621231"/>
                </a:lnTo>
                <a:lnTo>
                  <a:pt x="256277" y="629613"/>
                </a:lnTo>
                <a:lnTo>
                  <a:pt x="257801" y="638757"/>
                </a:lnTo>
                <a:lnTo>
                  <a:pt x="259325" y="647139"/>
                </a:lnTo>
                <a:lnTo>
                  <a:pt x="267707" y="653235"/>
                </a:lnTo>
                <a:lnTo>
                  <a:pt x="276851" y="651711"/>
                </a:lnTo>
                <a:lnTo>
                  <a:pt x="285233" y="650187"/>
                </a:lnTo>
                <a:lnTo>
                  <a:pt x="291329" y="641043"/>
                </a:lnTo>
                <a:close/>
              </a:path>
              <a:path w="2735579" h="831214">
                <a:moveTo>
                  <a:pt x="355337" y="629613"/>
                </a:moveTo>
                <a:lnTo>
                  <a:pt x="353813" y="620469"/>
                </a:lnTo>
                <a:lnTo>
                  <a:pt x="352289" y="612087"/>
                </a:lnTo>
                <a:lnTo>
                  <a:pt x="343907" y="605991"/>
                </a:lnTo>
                <a:lnTo>
                  <a:pt x="325619" y="609039"/>
                </a:lnTo>
                <a:lnTo>
                  <a:pt x="320285" y="618183"/>
                </a:lnTo>
                <a:lnTo>
                  <a:pt x="321809" y="626565"/>
                </a:lnTo>
                <a:lnTo>
                  <a:pt x="323333" y="635709"/>
                </a:lnTo>
                <a:lnTo>
                  <a:pt x="331715" y="641043"/>
                </a:lnTo>
                <a:lnTo>
                  <a:pt x="340859" y="639519"/>
                </a:lnTo>
                <a:lnTo>
                  <a:pt x="349241" y="637995"/>
                </a:lnTo>
                <a:lnTo>
                  <a:pt x="355337" y="629613"/>
                </a:lnTo>
                <a:close/>
              </a:path>
              <a:path w="2735579" h="831214">
                <a:moveTo>
                  <a:pt x="417077" y="624207"/>
                </a:moveTo>
                <a:lnTo>
                  <a:pt x="415328" y="611774"/>
                </a:lnTo>
                <a:lnTo>
                  <a:pt x="405629" y="604467"/>
                </a:lnTo>
                <a:lnTo>
                  <a:pt x="404589" y="604239"/>
                </a:lnTo>
                <a:lnTo>
                  <a:pt x="392734" y="606608"/>
                </a:lnTo>
                <a:lnTo>
                  <a:pt x="385682" y="617196"/>
                </a:lnTo>
                <a:lnTo>
                  <a:pt x="387769" y="629082"/>
                </a:lnTo>
                <a:lnTo>
                  <a:pt x="398009" y="636471"/>
                </a:lnTo>
                <a:lnTo>
                  <a:pt x="406391" y="637995"/>
                </a:lnTo>
                <a:lnTo>
                  <a:pt x="415535" y="632661"/>
                </a:lnTo>
                <a:lnTo>
                  <a:pt x="417077" y="624207"/>
                </a:lnTo>
                <a:close/>
              </a:path>
              <a:path w="2735579" h="831214">
                <a:moveTo>
                  <a:pt x="480323" y="639447"/>
                </a:moveTo>
                <a:lnTo>
                  <a:pt x="478574" y="627014"/>
                </a:lnTo>
                <a:lnTo>
                  <a:pt x="468875" y="619707"/>
                </a:lnTo>
                <a:lnTo>
                  <a:pt x="467835" y="619479"/>
                </a:lnTo>
                <a:lnTo>
                  <a:pt x="455980" y="621848"/>
                </a:lnTo>
                <a:lnTo>
                  <a:pt x="448928" y="632436"/>
                </a:lnTo>
                <a:lnTo>
                  <a:pt x="451015" y="644322"/>
                </a:lnTo>
                <a:lnTo>
                  <a:pt x="461255" y="651711"/>
                </a:lnTo>
                <a:lnTo>
                  <a:pt x="469637" y="653235"/>
                </a:lnTo>
                <a:lnTo>
                  <a:pt x="478781" y="647901"/>
                </a:lnTo>
                <a:lnTo>
                  <a:pt x="480323" y="639447"/>
                </a:lnTo>
                <a:close/>
              </a:path>
              <a:path w="2735579" h="831214">
                <a:moveTo>
                  <a:pt x="543569" y="654693"/>
                </a:moveTo>
                <a:lnTo>
                  <a:pt x="541820" y="642539"/>
                </a:lnTo>
                <a:lnTo>
                  <a:pt x="532121" y="634947"/>
                </a:lnTo>
                <a:lnTo>
                  <a:pt x="519603" y="637413"/>
                </a:lnTo>
                <a:lnTo>
                  <a:pt x="512168" y="647703"/>
                </a:lnTo>
                <a:lnTo>
                  <a:pt x="514273" y="659574"/>
                </a:lnTo>
                <a:lnTo>
                  <a:pt x="524534" y="666960"/>
                </a:lnTo>
                <a:lnTo>
                  <a:pt x="536614" y="664839"/>
                </a:lnTo>
                <a:lnTo>
                  <a:pt x="543569" y="654693"/>
                </a:lnTo>
                <a:close/>
              </a:path>
              <a:path w="2735579" h="831214">
                <a:moveTo>
                  <a:pt x="606815" y="669933"/>
                </a:moveTo>
                <a:lnTo>
                  <a:pt x="605066" y="657779"/>
                </a:lnTo>
                <a:lnTo>
                  <a:pt x="595367" y="650187"/>
                </a:lnTo>
                <a:lnTo>
                  <a:pt x="582837" y="652668"/>
                </a:lnTo>
                <a:lnTo>
                  <a:pt x="575414" y="662991"/>
                </a:lnTo>
                <a:lnTo>
                  <a:pt x="577519" y="675093"/>
                </a:lnTo>
                <a:lnTo>
                  <a:pt x="587780" y="682200"/>
                </a:lnTo>
                <a:lnTo>
                  <a:pt x="599860" y="680365"/>
                </a:lnTo>
                <a:lnTo>
                  <a:pt x="606815" y="669933"/>
                </a:lnTo>
                <a:close/>
              </a:path>
              <a:path w="2735579" h="831214">
                <a:moveTo>
                  <a:pt x="672329" y="673809"/>
                </a:moveTo>
                <a:lnTo>
                  <a:pt x="666233" y="665427"/>
                </a:lnTo>
                <a:lnTo>
                  <a:pt x="657089" y="663903"/>
                </a:lnTo>
                <a:lnTo>
                  <a:pt x="648707" y="662379"/>
                </a:lnTo>
                <a:lnTo>
                  <a:pt x="640325" y="668475"/>
                </a:lnTo>
                <a:lnTo>
                  <a:pt x="638801" y="677619"/>
                </a:lnTo>
                <a:lnTo>
                  <a:pt x="637277" y="686001"/>
                </a:lnTo>
                <a:lnTo>
                  <a:pt x="643373" y="694383"/>
                </a:lnTo>
                <a:lnTo>
                  <a:pt x="661661" y="697431"/>
                </a:lnTo>
                <a:lnTo>
                  <a:pt x="669281" y="691335"/>
                </a:lnTo>
                <a:lnTo>
                  <a:pt x="670805" y="682191"/>
                </a:lnTo>
                <a:lnTo>
                  <a:pt x="672329" y="673809"/>
                </a:lnTo>
                <a:close/>
              </a:path>
              <a:path w="2735579" h="831214">
                <a:moveTo>
                  <a:pt x="736337" y="683715"/>
                </a:moveTo>
                <a:lnTo>
                  <a:pt x="731003" y="675333"/>
                </a:lnTo>
                <a:lnTo>
                  <a:pt x="712715" y="672285"/>
                </a:lnTo>
                <a:lnTo>
                  <a:pt x="704333" y="678381"/>
                </a:lnTo>
                <a:lnTo>
                  <a:pt x="702809" y="687525"/>
                </a:lnTo>
                <a:lnTo>
                  <a:pt x="702047" y="695907"/>
                </a:lnTo>
                <a:lnTo>
                  <a:pt x="708143" y="704289"/>
                </a:lnTo>
                <a:lnTo>
                  <a:pt x="716525" y="705813"/>
                </a:lnTo>
                <a:lnTo>
                  <a:pt x="725669" y="707337"/>
                </a:lnTo>
                <a:lnTo>
                  <a:pt x="734051" y="701241"/>
                </a:lnTo>
                <a:lnTo>
                  <a:pt x="735575" y="692097"/>
                </a:lnTo>
                <a:lnTo>
                  <a:pt x="736337" y="683715"/>
                </a:lnTo>
                <a:close/>
              </a:path>
              <a:path w="2735579" h="831214">
                <a:moveTo>
                  <a:pt x="801107" y="693621"/>
                </a:moveTo>
                <a:lnTo>
                  <a:pt x="795011" y="685239"/>
                </a:lnTo>
                <a:lnTo>
                  <a:pt x="785867" y="683715"/>
                </a:lnTo>
                <a:lnTo>
                  <a:pt x="777485" y="682191"/>
                </a:lnTo>
                <a:lnTo>
                  <a:pt x="769103" y="688287"/>
                </a:lnTo>
                <a:lnTo>
                  <a:pt x="766055" y="706575"/>
                </a:lnTo>
                <a:lnTo>
                  <a:pt x="772151" y="714957"/>
                </a:lnTo>
                <a:lnTo>
                  <a:pt x="781295" y="715719"/>
                </a:lnTo>
                <a:lnTo>
                  <a:pt x="789677" y="717243"/>
                </a:lnTo>
                <a:lnTo>
                  <a:pt x="798059" y="711147"/>
                </a:lnTo>
                <a:lnTo>
                  <a:pt x="799583" y="702765"/>
                </a:lnTo>
                <a:lnTo>
                  <a:pt x="801107" y="693621"/>
                </a:lnTo>
                <a:close/>
              </a:path>
              <a:path w="2735579" h="831214">
                <a:moveTo>
                  <a:pt x="865115" y="703527"/>
                </a:moveTo>
                <a:lnTo>
                  <a:pt x="859019" y="695145"/>
                </a:lnTo>
                <a:lnTo>
                  <a:pt x="850637" y="693621"/>
                </a:lnTo>
                <a:lnTo>
                  <a:pt x="841493" y="692859"/>
                </a:lnTo>
                <a:lnTo>
                  <a:pt x="833111" y="698955"/>
                </a:lnTo>
                <a:lnTo>
                  <a:pt x="831587" y="707337"/>
                </a:lnTo>
                <a:lnTo>
                  <a:pt x="830063" y="716481"/>
                </a:lnTo>
                <a:lnTo>
                  <a:pt x="836159" y="724863"/>
                </a:lnTo>
                <a:lnTo>
                  <a:pt x="845303" y="726387"/>
                </a:lnTo>
                <a:lnTo>
                  <a:pt x="854447" y="727149"/>
                </a:lnTo>
                <a:lnTo>
                  <a:pt x="862829" y="721053"/>
                </a:lnTo>
                <a:lnTo>
                  <a:pt x="863591" y="712671"/>
                </a:lnTo>
                <a:lnTo>
                  <a:pt x="865115" y="703527"/>
                </a:lnTo>
                <a:close/>
              </a:path>
              <a:path w="2735579" h="831214">
                <a:moveTo>
                  <a:pt x="929123" y="709623"/>
                </a:moveTo>
                <a:lnTo>
                  <a:pt x="921503" y="702003"/>
                </a:lnTo>
                <a:lnTo>
                  <a:pt x="911597" y="701876"/>
                </a:lnTo>
                <a:lnTo>
                  <a:pt x="903977" y="701241"/>
                </a:lnTo>
                <a:lnTo>
                  <a:pt x="896357" y="708099"/>
                </a:lnTo>
                <a:lnTo>
                  <a:pt x="896357" y="717243"/>
                </a:lnTo>
                <a:lnTo>
                  <a:pt x="895595" y="726387"/>
                </a:lnTo>
                <a:lnTo>
                  <a:pt x="902453" y="734007"/>
                </a:lnTo>
                <a:lnTo>
                  <a:pt x="913121" y="734134"/>
                </a:lnTo>
                <a:lnTo>
                  <a:pt x="920741" y="734769"/>
                </a:lnTo>
                <a:lnTo>
                  <a:pt x="928361" y="727149"/>
                </a:lnTo>
                <a:lnTo>
                  <a:pt x="928361" y="718767"/>
                </a:lnTo>
                <a:lnTo>
                  <a:pt x="929123" y="709623"/>
                </a:lnTo>
                <a:close/>
              </a:path>
              <a:path w="2735579" h="831214">
                <a:moveTo>
                  <a:pt x="993893" y="720291"/>
                </a:moveTo>
                <a:lnTo>
                  <a:pt x="993893" y="711909"/>
                </a:lnTo>
                <a:lnTo>
                  <a:pt x="987035" y="704289"/>
                </a:lnTo>
                <a:lnTo>
                  <a:pt x="977891" y="703527"/>
                </a:lnTo>
                <a:lnTo>
                  <a:pt x="968747" y="703527"/>
                </a:lnTo>
                <a:lnTo>
                  <a:pt x="961127" y="710385"/>
                </a:lnTo>
                <a:lnTo>
                  <a:pt x="961127" y="728673"/>
                </a:lnTo>
                <a:lnTo>
                  <a:pt x="967985" y="736293"/>
                </a:lnTo>
                <a:lnTo>
                  <a:pt x="985511" y="736293"/>
                </a:lnTo>
                <a:lnTo>
                  <a:pt x="993131" y="729435"/>
                </a:lnTo>
                <a:lnTo>
                  <a:pt x="993893" y="720291"/>
                </a:lnTo>
                <a:close/>
              </a:path>
              <a:path w="2735579" h="831214">
                <a:moveTo>
                  <a:pt x="1058663" y="731721"/>
                </a:moveTo>
                <a:lnTo>
                  <a:pt x="1058663" y="714195"/>
                </a:lnTo>
                <a:lnTo>
                  <a:pt x="1051805" y="706575"/>
                </a:lnTo>
                <a:lnTo>
                  <a:pt x="1042661" y="705813"/>
                </a:lnTo>
                <a:lnTo>
                  <a:pt x="1034279" y="705813"/>
                </a:lnTo>
                <a:lnTo>
                  <a:pt x="1026659" y="712671"/>
                </a:lnTo>
                <a:lnTo>
                  <a:pt x="1025897" y="721815"/>
                </a:lnTo>
                <a:lnTo>
                  <a:pt x="1025897" y="730959"/>
                </a:lnTo>
                <a:lnTo>
                  <a:pt x="1032755" y="738579"/>
                </a:lnTo>
                <a:lnTo>
                  <a:pt x="1051043" y="738579"/>
                </a:lnTo>
                <a:lnTo>
                  <a:pt x="1058663" y="731721"/>
                </a:lnTo>
                <a:close/>
              </a:path>
              <a:path w="2735579" h="831214">
                <a:moveTo>
                  <a:pt x="1124195" y="715719"/>
                </a:moveTo>
                <a:lnTo>
                  <a:pt x="1117337" y="708861"/>
                </a:lnTo>
                <a:lnTo>
                  <a:pt x="1108193" y="708099"/>
                </a:lnTo>
                <a:lnTo>
                  <a:pt x="1099049" y="708099"/>
                </a:lnTo>
                <a:lnTo>
                  <a:pt x="1091429" y="714957"/>
                </a:lnTo>
                <a:lnTo>
                  <a:pt x="1091429" y="724101"/>
                </a:lnTo>
                <a:lnTo>
                  <a:pt x="1090667" y="733245"/>
                </a:lnTo>
                <a:lnTo>
                  <a:pt x="1098287" y="740103"/>
                </a:lnTo>
                <a:lnTo>
                  <a:pt x="1106669" y="740865"/>
                </a:lnTo>
                <a:lnTo>
                  <a:pt x="1115813" y="740865"/>
                </a:lnTo>
                <a:lnTo>
                  <a:pt x="1123433" y="734007"/>
                </a:lnTo>
                <a:lnTo>
                  <a:pt x="1123433" y="724863"/>
                </a:lnTo>
                <a:lnTo>
                  <a:pt x="1124195" y="715719"/>
                </a:lnTo>
                <a:close/>
              </a:path>
              <a:path w="2735579" h="831214">
                <a:moveTo>
                  <a:pt x="1188965" y="727149"/>
                </a:moveTo>
                <a:lnTo>
                  <a:pt x="1188965" y="718005"/>
                </a:lnTo>
                <a:lnTo>
                  <a:pt x="1182107" y="711147"/>
                </a:lnTo>
                <a:lnTo>
                  <a:pt x="1172963" y="710385"/>
                </a:lnTo>
                <a:lnTo>
                  <a:pt x="1163819" y="710385"/>
                </a:lnTo>
                <a:lnTo>
                  <a:pt x="1156199" y="717243"/>
                </a:lnTo>
                <a:lnTo>
                  <a:pt x="1156199" y="735531"/>
                </a:lnTo>
                <a:lnTo>
                  <a:pt x="1163057" y="742389"/>
                </a:lnTo>
                <a:lnTo>
                  <a:pt x="1172201" y="743151"/>
                </a:lnTo>
                <a:lnTo>
                  <a:pt x="1181345" y="743151"/>
                </a:lnTo>
                <a:lnTo>
                  <a:pt x="1188203" y="736293"/>
                </a:lnTo>
                <a:lnTo>
                  <a:pt x="1188965" y="727149"/>
                </a:lnTo>
                <a:close/>
              </a:path>
              <a:path w="2735579" h="831214">
                <a:moveTo>
                  <a:pt x="1254497" y="720291"/>
                </a:moveTo>
                <a:lnTo>
                  <a:pt x="1246877" y="712671"/>
                </a:lnTo>
                <a:lnTo>
                  <a:pt x="1229351" y="712671"/>
                </a:lnTo>
                <a:lnTo>
                  <a:pt x="1221731" y="719529"/>
                </a:lnTo>
                <a:lnTo>
                  <a:pt x="1220969" y="728673"/>
                </a:lnTo>
                <a:lnTo>
                  <a:pt x="1220969" y="737055"/>
                </a:lnTo>
                <a:lnTo>
                  <a:pt x="1227827" y="744675"/>
                </a:lnTo>
                <a:lnTo>
                  <a:pt x="1236971" y="745437"/>
                </a:lnTo>
                <a:lnTo>
                  <a:pt x="1246115" y="745437"/>
                </a:lnTo>
                <a:lnTo>
                  <a:pt x="1253735" y="738579"/>
                </a:lnTo>
                <a:lnTo>
                  <a:pt x="1253735" y="729435"/>
                </a:lnTo>
                <a:lnTo>
                  <a:pt x="1254497" y="720291"/>
                </a:lnTo>
                <a:close/>
              </a:path>
              <a:path w="2735579" h="831214">
                <a:moveTo>
                  <a:pt x="1319267" y="722577"/>
                </a:moveTo>
                <a:lnTo>
                  <a:pt x="1312409" y="714957"/>
                </a:lnTo>
                <a:lnTo>
                  <a:pt x="1294121" y="714957"/>
                </a:lnTo>
                <a:lnTo>
                  <a:pt x="1286501" y="721815"/>
                </a:lnTo>
                <a:lnTo>
                  <a:pt x="1286501" y="730959"/>
                </a:lnTo>
                <a:lnTo>
                  <a:pt x="1285739" y="739341"/>
                </a:lnTo>
                <a:lnTo>
                  <a:pt x="1293359" y="746961"/>
                </a:lnTo>
                <a:lnTo>
                  <a:pt x="1301741" y="747723"/>
                </a:lnTo>
                <a:lnTo>
                  <a:pt x="1310885" y="747723"/>
                </a:lnTo>
                <a:lnTo>
                  <a:pt x="1318505" y="740865"/>
                </a:lnTo>
                <a:lnTo>
                  <a:pt x="1318505" y="731721"/>
                </a:lnTo>
                <a:lnTo>
                  <a:pt x="1319267" y="722577"/>
                </a:lnTo>
                <a:close/>
              </a:path>
              <a:path w="2735579" h="831214">
                <a:moveTo>
                  <a:pt x="1384037" y="734007"/>
                </a:moveTo>
                <a:lnTo>
                  <a:pt x="1384037" y="724863"/>
                </a:lnTo>
                <a:lnTo>
                  <a:pt x="1377179" y="717243"/>
                </a:lnTo>
                <a:lnTo>
                  <a:pt x="1367273" y="717180"/>
                </a:lnTo>
                <a:lnTo>
                  <a:pt x="1358891" y="716481"/>
                </a:lnTo>
                <a:lnTo>
                  <a:pt x="1352033" y="724101"/>
                </a:lnTo>
                <a:lnTo>
                  <a:pt x="1351271" y="732483"/>
                </a:lnTo>
                <a:lnTo>
                  <a:pt x="1351271" y="741627"/>
                </a:lnTo>
                <a:lnTo>
                  <a:pt x="1358129" y="749247"/>
                </a:lnTo>
                <a:lnTo>
                  <a:pt x="1367273" y="750009"/>
                </a:lnTo>
                <a:lnTo>
                  <a:pt x="1376417" y="750009"/>
                </a:lnTo>
                <a:lnTo>
                  <a:pt x="1383275" y="743151"/>
                </a:lnTo>
                <a:lnTo>
                  <a:pt x="1384037" y="734007"/>
                </a:lnTo>
                <a:close/>
              </a:path>
              <a:path w="2735579" h="831214">
                <a:moveTo>
                  <a:pt x="1449569" y="727149"/>
                </a:moveTo>
                <a:lnTo>
                  <a:pt x="1441949" y="719529"/>
                </a:lnTo>
                <a:lnTo>
                  <a:pt x="1433567" y="719529"/>
                </a:lnTo>
                <a:lnTo>
                  <a:pt x="1424423" y="718767"/>
                </a:lnTo>
                <a:lnTo>
                  <a:pt x="1416803" y="726387"/>
                </a:lnTo>
                <a:lnTo>
                  <a:pt x="1416041" y="734769"/>
                </a:lnTo>
                <a:lnTo>
                  <a:pt x="1416041" y="743913"/>
                </a:lnTo>
                <a:lnTo>
                  <a:pt x="1422899" y="751533"/>
                </a:lnTo>
                <a:lnTo>
                  <a:pt x="1432043" y="751533"/>
                </a:lnTo>
                <a:lnTo>
                  <a:pt x="1441187" y="752295"/>
                </a:lnTo>
                <a:lnTo>
                  <a:pt x="1448807" y="745437"/>
                </a:lnTo>
                <a:lnTo>
                  <a:pt x="1448807" y="736293"/>
                </a:lnTo>
                <a:lnTo>
                  <a:pt x="1449569" y="727149"/>
                </a:lnTo>
                <a:close/>
              </a:path>
              <a:path w="2735579" h="831214">
                <a:moveTo>
                  <a:pt x="1508881" y="719887"/>
                </a:moveTo>
                <a:lnTo>
                  <a:pt x="1507106" y="708091"/>
                </a:lnTo>
                <a:lnTo>
                  <a:pt x="1497874" y="700359"/>
                </a:lnTo>
                <a:lnTo>
                  <a:pt x="1486145" y="701241"/>
                </a:lnTo>
                <a:lnTo>
                  <a:pt x="1482546" y="703518"/>
                </a:lnTo>
                <a:lnTo>
                  <a:pt x="1477602" y="713091"/>
                </a:lnTo>
                <a:lnTo>
                  <a:pt x="1480374" y="726187"/>
                </a:lnTo>
                <a:lnTo>
                  <a:pt x="1489837" y="731624"/>
                </a:lnTo>
                <a:lnTo>
                  <a:pt x="1502483" y="729271"/>
                </a:lnTo>
                <a:lnTo>
                  <a:pt x="1508881" y="719887"/>
                </a:lnTo>
                <a:close/>
              </a:path>
              <a:path w="2735579" h="831214">
                <a:moveTo>
                  <a:pt x="1567090" y="691923"/>
                </a:moveTo>
                <a:lnTo>
                  <a:pt x="1565780" y="679897"/>
                </a:lnTo>
                <a:lnTo>
                  <a:pt x="1556548" y="672165"/>
                </a:lnTo>
                <a:lnTo>
                  <a:pt x="1544819" y="673047"/>
                </a:lnTo>
                <a:lnTo>
                  <a:pt x="1541711" y="674920"/>
                </a:lnTo>
                <a:lnTo>
                  <a:pt x="1536269" y="684404"/>
                </a:lnTo>
                <a:lnTo>
                  <a:pt x="1538783" y="697140"/>
                </a:lnTo>
                <a:lnTo>
                  <a:pt x="1548092" y="703352"/>
                </a:lnTo>
                <a:lnTo>
                  <a:pt x="1560022" y="701233"/>
                </a:lnTo>
                <a:lnTo>
                  <a:pt x="1567090" y="691923"/>
                </a:lnTo>
                <a:close/>
              </a:path>
              <a:path w="2735579" h="831214">
                <a:moveTo>
                  <a:pt x="1625764" y="663729"/>
                </a:moveTo>
                <a:lnTo>
                  <a:pt x="1624454" y="651703"/>
                </a:lnTo>
                <a:lnTo>
                  <a:pt x="1615222" y="643971"/>
                </a:lnTo>
                <a:lnTo>
                  <a:pt x="1603493" y="644853"/>
                </a:lnTo>
                <a:lnTo>
                  <a:pt x="1600879" y="646356"/>
                </a:lnTo>
                <a:lnTo>
                  <a:pt x="1594919" y="655785"/>
                </a:lnTo>
                <a:lnTo>
                  <a:pt x="1597029" y="668297"/>
                </a:lnTo>
                <a:lnTo>
                  <a:pt x="1606405" y="674766"/>
                </a:lnTo>
                <a:lnTo>
                  <a:pt x="1618696" y="673039"/>
                </a:lnTo>
                <a:lnTo>
                  <a:pt x="1625764" y="663729"/>
                </a:lnTo>
                <a:close/>
              </a:path>
              <a:path w="2735579" h="831214">
                <a:moveTo>
                  <a:pt x="1684507" y="634958"/>
                </a:moveTo>
                <a:lnTo>
                  <a:pt x="1682919" y="622455"/>
                </a:lnTo>
                <a:lnTo>
                  <a:pt x="1673703" y="615336"/>
                </a:lnTo>
                <a:lnTo>
                  <a:pt x="1662167" y="616659"/>
                </a:lnTo>
                <a:lnTo>
                  <a:pt x="1661405" y="616659"/>
                </a:lnTo>
                <a:lnTo>
                  <a:pt x="1658307" y="618721"/>
                </a:lnTo>
                <a:lnTo>
                  <a:pt x="1653213" y="628164"/>
                </a:lnTo>
                <a:lnTo>
                  <a:pt x="1656121" y="640708"/>
                </a:lnTo>
                <a:lnTo>
                  <a:pt x="1665560" y="646566"/>
                </a:lnTo>
                <a:lnTo>
                  <a:pt x="1678115" y="644378"/>
                </a:lnTo>
                <a:lnTo>
                  <a:pt x="1684507" y="634958"/>
                </a:lnTo>
                <a:close/>
              </a:path>
              <a:path w="2735579" h="831214">
                <a:moveTo>
                  <a:pt x="1743181" y="606678"/>
                </a:moveTo>
                <a:lnTo>
                  <a:pt x="1741511" y="594128"/>
                </a:lnTo>
                <a:lnTo>
                  <a:pt x="1732193" y="587009"/>
                </a:lnTo>
                <a:lnTo>
                  <a:pt x="1720079" y="587703"/>
                </a:lnTo>
                <a:lnTo>
                  <a:pt x="1716504" y="590470"/>
                </a:lnTo>
                <a:lnTo>
                  <a:pt x="1711811" y="600029"/>
                </a:lnTo>
                <a:lnTo>
                  <a:pt x="1714631" y="612990"/>
                </a:lnTo>
                <a:lnTo>
                  <a:pt x="1724173" y="618409"/>
                </a:lnTo>
                <a:lnTo>
                  <a:pt x="1736899" y="616109"/>
                </a:lnTo>
                <a:lnTo>
                  <a:pt x="1743181" y="606678"/>
                </a:lnTo>
                <a:close/>
              </a:path>
              <a:path w="2735579" h="831214">
                <a:moveTo>
                  <a:pt x="1801855" y="578229"/>
                </a:moveTo>
                <a:lnTo>
                  <a:pt x="1800185" y="565934"/>
                </a:lnTo>
                <a:lnTo>
                  <a:pt x="1790867" y="558815"/>
                </a:lnTo>
                <a:lnTo>
                  <a:pt x="1778753" y="559509"/>
                </a:lnTo>
                <a:lnTo>
                  <a:pt x="1775236" y="561950"/>
                </a:lnTo>
                <a:lnTo>
                  <a:pt x="1770501" y="571525"/>
                </a:lnTo>
                <a:lnTo>
                  <a:pt x="1773358" y="584617"/>
                </a:lnTo>
                <a:lnTo>
                  <a:pt x="1782887" y="589947"/>
                </a:lnTo>
                <a:lnTo>
                  <a:pt x="1795573" y="587731"/>
                </a:lnTo>
                <a:lnTo>
                  <a:pt x="1801855" y="578229"/>
                </a:lnTo>
                <a:close/>
              </a:path>
              <a:path w="2735579" h="831214">
                <a:moveTo>
                  <a:pt x="1860219" y="550162"/>
                </a:moveTo>
                <a:lnTo>
                  <a:pt x="1858859" y="537630"/>
                </a:lnTo>
                <a:lnTo>
                  <a:pt x="1849541" y="530352"/>
                </a:lnTo>
                <a:lnTo>
                  <a:pt x="1837427" y="531315"/>
                </a:lnTo>
                <a:lnTo>
                  <a:pt x="1834080" y="533598"/>
                </a:lnTo>
                <a:lnTo>
                  <a:pt x="1829119" y="543172"/>
                </a:lnTo>
                <a:lnTo>
                  <a:pt x="1831663" y="556270"/>
                </a:lnTo>
                <a:lnTo>
                  <a:pt x="1841114" y="561678"/>
                </a:lnTo>
                <a:lnTo>
                  <a:pt x="1853702" y="559228"/>
                </a:lnTo>
                <a:lnTo>
                  <a:pt x="1860219" y="550162"/>
                </a:lnTo>
                <a:close/>
              </a:path>
              <a:path w="2735579" h="831214">
                <a:moveTo>
                  <a:pt x="1919723" y="509979"/>
                </a:moveTo>
                <a:lnTo>
                  <a:pt x="1912865" y="501597"/>
                </a:lnTo>
                <a:lnTo>
                  <a:pt x="1904483" y="500835"/>
                </a:lnTo>
                <a:lnTo>
                  <a:pt x="1895339" y="500073"/>
                </a:lnTo>
                <a:lnTo>
                  <a:pt x="1887719" y="506169"/>
                </a:lnTo>
                <a:lnTo>
                  <a:pt x="1886195" y="515313"/>
                </a:lnTo>
                <a:lnTo>
                  <a:pt x="1885433" y="524457"/>
                </a:lnTo>
                <a:lnTo>
                  <a:pt x="1892291" y="532077"/>
                </a:lnTo>
                <a:lnTo>
                  <a:pt x="1900673" y="533601"/>
                </a:lnTo>
                <a:lnTo>
                  <a:pt x="1909817" y="534363"/>
                </a:lnTo>
                <a:lnTo>
                  <a:pt x="1917437" y="527505"/>
                </a:lnTo>
                <a:lnTo>
                  <a:pt x="1918961" y="519123"/>
                </a:lnTo>
                <a:lnTo>
                  <a:pt x="1919723" y="509979"/>
                </a:lnTo>
                <a:close/>
              </a:path>
              <a:path w="2735579" h="831214">
                <a:moveTo>
                  <a:pt x="1904135" y="460326"/>
                </a:moveTo>
                <a:lnTo>
                  <a:pt x="1900673" y="449019"/>
                </a:lnTo>
                <a:lnTo>
                  <a:pt x="1898131" y="446912"/>
                </a:lnTo>
                <a:lnTo>
                  <a:pt x="1887617" y="442802"/>
                </a:lnTo>
                <a:lnTo>
                  <a:pt x="1876121" y="447524"/>
                </a:lnTo>
                <a:lnTo>
                  <a:pt x="1871402" y="458187"/>
                </a:lnTo>
                <a:lnTo>
                  <a:pt x="1875527" y="469593"/>
                </a:lnTo>
                <a:lnTo>
                  <a:pt x="1876630" y="470850"/>
                </a:lnTo>
                <a:lnTo>
                  <a:pt x="1887304" y="475269"/>
                </a:lnTo>
                <a:lnTo>
                  <a:pt x="1899052" y="471258"/>
                </a:lnTo>
                <a:lnTo>
                  <a:pt x="1904135" y="460326"/>
                </a:lnTo>
                <a:close/>
              </a:path>
              <a:path w="2735579" h="831214">
                <a:moveTo>
                  <a:pt x="1861967" y="409023"/>
                </a:moveTo>
                <a:lnTo>
                  <a:pt x="1857040" y="397034"/>
                </a:lnTo>
                <a:lnTo>
                  <a:pt x="1846324" y="393135"/>
                </a:lnTo>
                <a:lnTo>
                  <a:pt x="1834703" y="397604"/>
                </a:lnTo>
                <a:lnTo>
                  <a:pt x="1829833" y="408340"/>
                </a:lnTo>
                <a:lnTo>
                  <a:pt x="1833617" y="419301"/>
                </a:lnTo>
                <a:lnTo>
                  <a:pt x="1836599" y="422259"/>
                </a:lnTo>
                <a:lnTo>
                  <a:pt x="1847001" y="425267"/>
                </a:lnTo>
                <a:lnTo>
                  <a:pt x="1858551" y="419603"/>
                </a:lnTo>
                <a:lnTo>
                  <a:pt x="1861967" y="409023"/>
                </a:lnTo>
                <a:close/>
              </a:path>
              <a:path w="2735579" h="831214">
                <a:moveTo>
                  <a:pt x="1819947" y="358898"/>
                </a:moveTo>
                <a:lnTo>
                  <a:pt x="1814610" y="347050"/>
                </a:lnTo>
                <a:lnTo>
                  <a:pt x="1804087" y="343298"/>
                </a:lnTo>
                <a:lnTo>
                  <a:pt x="1792793" y="348074"/>
                </a:lnTo>
                <a:lnTo>
                  <a:pt x="1787923" y="358810"/>
                </a:lnTo>
                <a:lnTo>
                  <a:pt x="1791707" y="369771"/>
                </a:lnTo>
                <a:lnTo>
                  <a:pt x="1794556" y="372341"/>
                </a:lnTo>
                <a:lnTo>
                  <a:pt x="1805067" y="375070"/>
                </a:lnTo>
                <a:lnTo>
                  <a:pt x="1816960" y="369455"/>
                </a:lnTo>
                <a:lnTo>
                  <a:pt x="1819947" y="358898"/>
                </a:lnTo>
                <a:close/>
              </a:path>
              <a:path w="2735579" h="831214">
                <a:moveTo>
                  <a:pt x="1821397" y="322208"/>
                </a:moveTo>
                <a:lnTo>
                  <a:pt x="1819653" y="309575"/>
                </a:lnTo>
                <a:lnTo>
                  <a:pt x="1810228" y="302842"/>
                </a:lnTo>
                <a:lnTo>
                  <a:pt x="1798565" y="304239"/>
                </a:lnTo>
                <a:lnTo>
                  <a:pt x="1795041" y="306452"/>
                </a:lnTo>
                <a:lnTo>
                  <a:pt x="1790065" y="315980"/>
                </a:lnTo>
                <a:lnTo>
                  <a:pt x="1792983" y="328890"/>
                </a:lnTo>
                <a:lnTo>
                  <a:pt x="1802523" y="334155"/>
                </a:lnTo>
                <a:lnTo>
                  <a:pt x="1815495" y="331663"/>
                </a:lnTo>
                <a:lnTo>
                  <a:pt x="1821397" y="322208"/>
                </a:lnTo>
                <a:close/>
              </a:path>
              <a:path w="2735579" h="831214">
                <a:moveTo>
                  <a:pt x="1879542" y="294344"/>
                </a:moveTo>
                <a:lnTo>
                  <a:pt x="1878200" y="282133"/>
                </a:lnTo>
                <a:lnTo>
                  <a:pt x="1868968" y="274401"/>
                </a:lnTo>
                <a:lnTo>
                  <a:pt x="1857239" y="275283"/>
                </a:lnTo>
                <a:lnTo>
                  <a:pt x="1854027" y="277239"/>
                </a:lnTo>
                <a:lnTo>
                  <a:pt x="1848650" y="286767"/>
                </a:lnTo>
                <a:lnTo>
                  <a:pt x="1851047" y="299694"/>
                </a:lnTo>
                <a:lnTo>
                  <a:pt x="1860434" y="305662"/>
                </a:lnTo>
                <a:lnTo>
                  <a:pt x="1872746" y="303672"/>
                </a:lnTo>
                <a:lnTo>
                  <a:pt x="1879542" y="294344"/>
                </a:lnTo>
                <a:close/>
              </a:path>
              <a:path w="2735579" h="831214">
                <a:moveTo>
                  <a:pt x="1938253" y="265047"/>
                </a:moveTo>
                <a:lnTo>
                  <a:pt x="1936583" y="252752"/>
                </a:lnTo>
                <a:lnTo>
                  <a:pt x="1927265" y="245633"/>
                </a:lnTo>
                <a:lnTo>
                  <a:pt x="1915151" y="246327"/>
                </a:lnTo>
                <a:lnTo>
                  <a:pt x="1911630" y="249040"/>
                </a:lnTo>
                <a:lnTo>
                  <a:pt x="1906943" y="258549"/>
                </a:lnTo>
                <a:lnTo>
                  <a:pt x="1909980" y="271292"/>
                </a:lnTo>
                <a:lnTo>
                  <a:pt x="1919421" y="276967"/>
                </a:lnTo>
                <a:lnTo>
                  <a:pt x="1931971" y="274549"/>
                </a:lnTo>
                <a:lnTo>
                  <a:pt x="1938253" y="265047"/>
                </a:lnTo>
                <a:close/>
              </a:path>
              <a:path w="2735579" h="831214">
                <a:moveTo>
                  <a:pt x="1996656" y="236542"/>
                </a:moveTo>
                <a:lnTo>
                  <a:pt x="1995375" y="224131"/>
                </a:lnTo>
                <a:lnTo>
                  <a:pt x="1985849" y="217139"/>
                </a:lnTo>
                <a:lnTo>
                  <a:pt x="1973825" y="218133"/>
                </a:lnTo>
                <a:lnTo>
                  <a:pt x="1970586" y="220110"/>
                </a:lnTo>
                <a:lnTo>
                  <a:pt x="1965290" y="229607"/>
                </a:lnTo>
                <a:lnTo>
                  <a:pt x="1967935" y="242393"/>
                </a:lnTo>
                <a:lnTo>
                  <a:pt x="1977431" y="248079"/>
                </a:lnTo>
                <a:lnTo>
                  <a:pt x="1990232" y="245940"/>
                </a:lnTo>
                <a:lnTo>
                  <a:pt x="1996656" y="236542"/>
                </a:lnTo>
                <a:close/>
              </a:path>
              <a:path w="2735579" h="831214">
                <a:moveTo>
                  <a:pt x="2059169" y="221943"/>
                </a:moveTo>
                <a:lnTo>
                  <a:pt x="2057645" y="203655"/>
                </a:lnTo>
                <a:lnTo>
                  <a:pt x="2050025" y="197559"/>
                </a:lnTo>
                <a:lnTo>
                  <a:pt x="2031737" y="199083"/>
                </a:lnTo>
                <a:lnTo>
                  <a:pt x="2025641" y="206703"/>
                </a:lnTo>
                <a:lnTo>
                  <a:pt x="2027165" y="224991"/>
                </a:lnTo>
                <a:lnTo>
                  <a:pt x="2034785" y="231087"/>
                </a:lnTo>
                <a:lnTo>
                  <a:pt x="2053073" y="229563"/>
                </a:lnTo>
                <a:lnTo>
                  <a:pt x="2059169" y="221943"/>
                </a:lnTo>
                <a:close/>
              </a:path>
              <a:path w="2735579" h="831214">
                <a:moveTo>
                  <a:pt x="2123939" y="215847"/>
                </a:moveTo>
                <a:lnTo>
                  <a:pt x="2122415" y="197559"/>
                </a:lnTo>
                <a:lnTo>
                  <a:pt x="2114795" y="191463"/>
                </a:lnTo>
                <a:lnTo>
                  <a:pt x="2096507" y="192987"/>
                </a:lnTo>
                <a:lnTo>
                  <a:pt x="2090411" y="200607"/>
                </a:lnTo>
                <a:lnTo>
                  <a:pt x="2091935" y="218895"/>
                </a:lnTo>
                <a:lnTo>
                  <a:pt x="2099555" y="224991"/>
                </a:lnTo>
                <a:lnTo>
                  <a:pt x="2117843" y="223467"/>
                </a:lnTo>
                <a:lnTo>
                  <a:pt x="2123939" y="215847"/>
                </a:lnTo>
                <a:close/>
              </a:path>
              <a:path w="2735579" h="831214">
                <a:moveTo>
                  <a:pt x="2188709" y="209751"/>
                </a:moveTo>
                <a:lnTo>
                  <a:pt x="2187185" y="191463"/>
                </a:lnTo>
                <a:lnTo>
                  <a:pt x="2179565" y="185367"/>
                </a:lnTo>
                <a:lnTo>
                  <a:pt x="2161277" y="186891"/>
                </a:lnTo>
                <a:lnTo>
                  <a:pt x="2155181" y="194511"/>
                </a:lnTo>
                <a:lnTo>
                  <a:pt x="2156705" y="212799"/>
                </a:lnTo>
                <a:lnTo>
                  <a:pt x="2164325" y="218895"/>
                </a:lnTo>
                <a:lnTo>
                  <a:pt x="2182613" y="217371"/>
                </a:lnTo>
                <a:lnTo>
                  <a:pt x="2188709" y="209751"/>
                </a:lnTo>
                <a:close/>
              </a:path>
              <a:path w="2735579" h="831214">
                <a:moveTo>
                  <a:pt x="2253479" y="203655"/>
                </a:moveTo>
                <a:lnTo>
                  <a:pt x="2251955" y="185367"/>
                </a:lnTo>
                <a:lnTo>
                  <a:pt x="2244335" y="179271"/>
                </a:lnTo>
                <a:lnTo>
                  <a:pt x="2226047" y="180795"/>
                </a:lnTo>
                <a:lnTo>
                  <a:pt x="2219951" y="188415"/>
                </a:lnTo>
                <a:lnTo>
                  <a:pt x="2221475" y="206703"/>
                </a:lnTo>
                <a:lnTo>
                  <a:pt x="2229095" y="212799"/>
                </a:lnTo>
                <a:lnTo>
                  <a:pt x="2247383" y="211275"/>
                </a:lnTo>
                <a:lnTo>
                  <a:pt x="2253479" y="203655"/>
                </a:lnTo>
                <a:close/>
              </a:path>
              <a:path w="2735579" h="831214">
                <a:moveTo>
                  <a:pt x="2318249" y="197559"/>
                </a:moveTo>
                <a:lnTo>
                  <a:pt x="2316725" y="179271"/>
                </a:lnTo>
                <a:lnTo>
                  <a:pt x="2309105" y="173175"/>
                </a:lnTo>
                <a:lnTo>
                  <a:pt x="2290817" y="174699"/>
                </a:lnTo>
                <a:lnTo>
                  <a:pt x="2284721" y="182319"/>
                </a:lnTo>
                <a:lnTo>
                  <a:pt x="2286245" y="200607"/>
                </a:lnTo>
                <a:lnTo>
                  <a:pt x="2293865" y="206703"/>
                </a:lnTo>
                <a:lnTo>
                  <a:pt x="2312153" y="205179"/>
                </a:lnTo>
                <a:lnTo>
                  <a:pt x="2318249" y="197559"/>
                </a:lnTo>
                <a:close/>
              </a:path>
              <a:path w="2735579" h="831214">
                <a:moveTo>
                  <a:pt x="2380968" y="185609"/>
                </a:moveTo>
                <a:lnTo>
                  <a:pt x="2379599" y="173234"/>
                </a:lnTo>
                <a:lnTo>
                  <a:pt x="2370659" y="165711"/>
                </a:lnTo>
                <a:lnTo>
                  <a:pt x="2358635" y="166317"/>
                </a:lnTo>
                <a:lnTo>
                  <a:pt x="2355508" y="168205"/>
                </a:lnTo>
                <a:lnTo>
                  <a:pt x="2350083" y="177694"/>
                </a:lnTo>
                <a:lnTo>
                  <a:pt x="2352599" y="190449"/>
                </a:lnTo>
                <a:lnTo>
                  <a:pt x="2361693" y="196714"/>
                </a:lnTo>
                <a:lnTo>
                  <a:pt x="2374279" y="194995"/>
                </a:lnTo>
                <a:lnTo>
                  <a:pt x="2380968" y="185609"/>
                </a:lnTo>
                <a:close/>
              </a:path>
              <a:path w="2735579" h="831214">
                <a:moveTo>
                  <a:pt x="2440101" y="157732"/>
                </a:moveTo>
                <a:lnTo>
                  <a:pt x="2438741" y="145200"/>
                </a:lnTo>
                <a:lnTo>
                  <a:pt x="2429423" y="137922"/>
                </a:lnTo>
                <a:lnTo>
                  <a:pt x="2417309" y="138885"/>
                </a:lnTo>
                <a:lnTo>
                  <a:pt x="2415947" y="139648"/>
                </a:lnTo>
                <a:lnTo>
                  <a:pt x="2409022" y="148664"/>
                </a:lnTo>
                <a:lnTo>
                  <a:pt x="2410064" y="160992"/>
                </a:lnTo>
                <a:lnTo>
                  <a:pt x="2419296" y="168724"/>
                </a:lnTo>
                <a:lnTo>
                  <a:pt x="2431025" y="167841"/>
                </a:lnTo>
                <a:lnTo>
                  <a:pt x="2433584" y="166798"/>
                </a:lnTo>
                <a:lnTo>
                  <a:pt x="2440101" y="157732"/>
                </a:lnTo>
                <a:close/>
              </a:path>
              <a:path w="2735579" h="831214">
                <a:moveTo>
                  <a:pt x="2499016" y="130329"/>
                </a:moveTo>
                <a:lnTo>
                  <a:pt x="2497706" y="118303"/>
                </a:lnTo>
                <a:lnTo>
                  <a:pt x="2488474" y="110571"/>
                </a:lnTo>
                <a:lnTo>
                  <a:pt x="2476745" y="111453"/>
                </a:lnTo>
                <a:lnTo>
                  <a:pt x="2473477" y="113379"/>
                </a:lnTo>
                <a:lnTo>
                  <a:pt x="2467699" y="122528"/>
                </a:lnTo>
                <a:lnTo>
                  <a:pt x="2469818" y="135336"/>
                </a:lnTo>
                <a:lnTo>
                  <a:pt x="2479278" y="141421"/>
                </a:lnTo>
                <a:lnTo>
                  <a:pt x="2491948" y="139639"/>
                </a:lnTo>
                <a:lnTo>
                  <a:pt x="2499016" y="130329"/>
                </a:lnTo>
                <a:close/>
              </a:path>
              <a:path w="2735579" h="831214">
                <a:moveTo>
                  <a:pt x="2558195" y="102151"/>
                </a:moveTo>
                <a:lnTo>
                  <a:pt x="2556644" y="89972"/>
                </a:lnTo>
                <a:lnTo>
                  <a:pt x="2547347" y="82585"/>
                </a:lnTo>
                <a:lnTo>
                  <a:pt x="2535419" y="83259"/>
                </a:lnTo>
                <a:lnTo>
                  <a:pt x="2531883" y="85482"/>
                </a:lnTo>
                <a:lnTo>
                  <a:pt x="2526867" y="95048"/>
                </a:lnTo>
                <a:lnTo>
                  <a:pt x="2529575" y="108116"/>
                </a:lnTo>
                <a:lnTo>
                  <a:pt x="2539045" y="113672"/>
                </a:lnTo>
                <a:lnTo>
                  <a:pt x="2551725" y="111511"/>
                </a:lnTo>
                <a:lnTo>
                  <a:pt x="2558195" y="102151"/>
                </a:lnTo>
                <a:close/>
              </a:path>
              <a:path w="2735579" h="831214">
                <a:moveTo>
                  <a:pt x="2616941" y="74802"/>
                </a:moveTo>
                <a:lnTo>
                  <a:pt x="2615525" y="62252"/>
                </a:lnTo>
                <a:lnTo>
                  <a:pt x="2606207" y="55133"/>
                </a:lnTo>
                <a:lnTo>
                  <a:pt x="2594093" y="55827"/>
                </a:lnTo>
                <a:lnTo>
                  <a:pt x="2590777" y="58082"/>
                </a:lnTo>
                <a:lnTo>
                  <a:pt x="2585829" y="67619"/>
                </a:lnTo>
                <a:lnTo>
                  <a:pt x="2588543" y="80564"/>
                </a:lnTo>
                <a:lnTo>
                  <a:pt x="2598022" y="86253"/>
                </a:lnTo>
                <a:lnTo>
                  <a:pt x="2610728" y="84233"/>
                </a:lnTo>
                <a:lnTo>
                  <a:pt x="2616941" y="74802"/>
                </a:lnTo>
                <a:close/>
              </a:path>
              <a:path w="2735579" h="831214">
                <a:moveTo>
                  <a:pt x="2675868" y="47653"/>
                </a:moveTo>
                <a:lnTo>
                  <a:pt x="2674493" y="35245"/>
                </a:lnTo>
                <a:lnTo>
                  <a:pt x="2665553" y="27513"/>
                </a:lnTo>
                <a:lnTo>
                  <a:pt x="2653529" y="28395"/>
                </a:lnTo>
                <a:lnTo>
                  <a:pt x="2650378" y="30302"/>
                </a:lnTo>
                <a:lnTo>
                  <a:pt x="2644979" y="39793"/>
                </a:lnTo>
                <a:lnTo>
                  <a:pt x="2647515" y="52560"/>
                </a:lnTo>
                <a:lnTo>
                  <a:pt x="2656613" y="58791"/>
                </a:lnTo>
                <a:lnTo>
                  <a:pt x="2669215" y="57047"/>
                </a:lnTo>
                <a:lnTo>
                  <a:pt x="2675868" y="47653"/>
                </a:lnTo>
                <a:close/>
              </a:path>
              <a:path w="2735579" h="831214">
                <a:moveTo>
                  <a:pt x="2734971" y="19631"/>
                </a:moveTo>
                <a:lnTo>
                  <a:pt x="2733635" y="7278"/>
                </a:lnTo>
                <a:lnTo>
                  <a:pt x="2724317" y="0"/>
                </a:lnTo>
                <a:lnTo>
                  <a:pt x="2712203" y="963"/>
                </a:lnTo>
                <a:lnTo>
                  <a:pt x="2709091" y="2803"/>
                </a:lnTo>
                <a:lnTo>
                  <a:pt x="2703656" y="12003"/>
                </a:lnTo>
                <a:lnTo>
                  <a:pt x="2706186" y="25052"/>
                </a:lnTo>
                <a:lnTo>
                  <a:pt x="2715632" y="30873"/>
                </a:lnTo>
                <a:lnTo>
                  <a:pt x="2728217" y="28670"/>
                </a:lnTo>
                <a:lnTo>
                  <a:pt x="2734971" y="1963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 txBox="1"/>
          <p:nvPr/>
        </p:nvSpPr>
        <p:spPr>
          <a:xfrm>
            <a:off x="1859605" y="2992406"/>
            <a:ext cx="1878666" cy="9301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indent="569850"/>
            <a:r>
              <a:rPr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bankfull</a:t>
            </a:r>
            <a:r>
              <a:rPr sz="1500" b="1" spc="-22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width</a:t>
            </a:r>
            <a:endParaRPr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>
              <a:spcBef>
                <a:spcPts val="19"/>
              </a:spcBef>
            </a:pPr>
            <a:endParaRPr sz="1544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11206"/>
            <a:r>
              <a:rPr sz="1500" b="1" dirty="0">
                <a:solidFill>
                  <a:srgbClr val="65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stream</a:t>
            </a:r>
            <a:r>
              <a:rPr sz="1500" b="1" spc="-22" dirty="0">
                <a:solidFill>
                  <a:srgbClr val="65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65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bed</a:t>
            </a:r>
            <a:r>
              <a:rPr sz="1500" b="1" spc="-4" dirty="0">
                <a:solidFill>
                  <a:srgbClr val="65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65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width</a:t>
            </a:r>
            <a:endParaRPr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833159" y="2939697"/>
            <a:ext cx="3127562" cy="86285"/>
          </a:xfrm>
          <a:custGeom>
            <a:avLst/>
            <a:gdLst/>
            <a:ahLst/>
            <a:cxnLst/>
            <a:rect l="l" t="t" r="r" b="b"/>
            <a:pathLst>
              <a:path w="3544570" h="97789">
                <a:moveTo>
                  <a:pt x="97535" y="32004"/>
                </a:moveTo>
                <a:lnTo>
                  <a:pt x="97535" y="0"/>
                </a:lnTo>
                <a:lnTo>
                  <a:pt x="0" y="48768"/>
                </a:lnTo>
                <a:lnTo>
                  <a:pt x="81533" y="89535"/>
                </a:lnTo>
                <a:lnTo>
                  <a:pt x="81533" y="32004"/>
                </a:lnTo>
                <a:lnTo>
                  <a:pt x="97535" y="32004"/>
                </a:lnTo>
                <a:close/>
              </a:path>
              <a:path w="3544570" h="97789">
                <a:moveTo>
                  <a:pt x="3462528" y="64770"/>
                </a:moveTo>
                <a:lnTo>
                  <a:pt x="3462528" y="32004"/>
                </a:lnTo>
                <a:lnTo>
                  <a:pt x="81533" y="32004"/>
                </a:lnTo>
                <a:lnTo>
                  <a:pt x="81533" y="64770"/>
                </a:lnTo>
                <a:lnTo>
                  <a:pt x="3462528" y="64770"/>
                </a:lnTo>
                <a:close/>
              </a:path>
              <a:path w="3544570" h="97789">
                <a:moveTo>
                  <a:pt x="97535" y="97536"/>
                </a:moveTo>
                <a:lnTo>
                  <a:pt x="97535" y="64770"/>
                </a:lnTo>
                <a:lnTo>
                  <a:pt x="81533" y="64770"/>
                </a:lnTo>
                <a:lnTo>
                  <a:pt x="81533" y="89535"/>
                </a:lnTo>
                <a:lnTo>
                  <a:pt x="97535" y="97536"/>
                </a:lnTo>
                <a:close/>
              </a:path>
              <a:path w="3544570" h="97789">
                <a:moveTo>
                  <a:pt x="3544061" y="48768"/>
                </a:moveTo>
                <a:lnTo>
                  <a:pt x="3446526" y="0"/>
                </a:lnTo>
                <a:lnTo>
                  <a:pt x="3446526" y="32004"/>
                </a:lnTo>
                <a:lnTo>
                  <a:pt x="3462528" y="32004"/>
                </a:lnTo>
                <a:lnTo>
                  <a:pt x="3462528" y="89535"/>
                </a:lnTo>
                <a:lnTo>
                  <a:pt x="3544061" y="48768"/>
                </a:lnTo>
                <a:close/>
              </a:path>
              <a:path w="3544570" h="97789">
                <a:moveTo>
                  <a:pt x="3462528" y="89535"/>
                </a:moveTo>
                <a:lnTo>
                  <a:pt x="3462528" y="64770"/>
                </a:lnTo>
                <a:lnTo>
                  <a:pt x="3446526" y="64770"/>
                </a:lnTo>
                <a:lnTo>
                  <a:pt x="3446526" y="97536"/>
                </a:lnTo>
                <a:lnTo>
                  <a:pt x="3462528" y="8953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TextBox 15"/>
          <p:cNvSpPr txBox="1"/>
          <p:nvPr/>
        </p:nvSpPr>
        <p:spPr>
          <a:xfrm>
            <a:off x="0" y="4939810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Photos USFS</a:t>
            </a:r>
          </a:p>
        </p:txBody>
      </p:sp>
    </p:spTree>
    <p:extLst>
      <p:ext uri="{BB962C8B-B14F-4D97-AF65-F5344CB8AC3E}">
        <p14:creationId xmlns:p14="http://schemas.microsoft.com/office/powerpoint/2010/main" val="3841559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2827B-DF0C-4C60-82B6-A409C6A234C4}"/>
              </a:ext>
            </a:extLst>
          </p:cNvPr>
          <p:cNvSpPr/>
          <p:nvPr/>
        </p:nvSpPr>
        <p:spPr>
          <a:xfrm>
            <a:off x="0" y="-8681"/>
            <a:ext cx="6858000" cy="342900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-32860"/>
            <a:ext cx="344328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tabLst>
                <a:tab pos="3645694" algn="l"/>
              </a:tabLst>
            </a:pPr>
            <a:r>
              <a:rPr lang="en-US" sz="1650" b="1" dirty="0">
                <a:solidFill>
                  <a:srgbClr val="FFFFCC"/>
                </a:solidFill>
                <a:latin typeface="Arial" pitchFamily="34" charset="0"/>
              </a:rPr>
              <a:t>Stream Xing Replacement Policy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C70B8AF-25CE-44B9-B3C6-7530F244A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2900" y="370587"/>
            <a:ext cx="6172200" cy="4343400"/>
          </a:xfrm>
        </p:spPr>
        <p:txBody>
          <a:bodyPr/>
          <a:lstStyle/>
          <a:p>
            <a:r>
              <a:rPr lang="en-US" dirty="0" err="1"/>
              <a:t>Bankfull</a:t>
            </a:r>
            <a:r>
              <a:rPr lang="en-US" dirty="0"/>
              <a:t> guidance doc and webinar</a:t>
            </a:r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D9552FA6-6AF2-443D-9AF6-4F155933E1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047750"/>
            <a:ext cx="4047246" cy="51849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9011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209550"/>
            <a:ext cx="5715000" cy="3429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Additional </a:t>
            </a:r>
            <a:r>
              <a:rPr lang="en-US" sz="2800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Bankfull</a:t>
            </a:r>
            <a:r>
              <a:rPr lang="en-US" sz="2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Determination Tips:</a:t>
            </a:r>
            <a:br>
              <a:rPr lang="en-US" sz="28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endParaRPr lang="en-US" sz="28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228600" y="971550"/>
            <a:ext cx="6419850" cy="4924425"/>
          </a:xfrm>
          <a:prstGeom prst="rect">
            <a:avLst/>
          </a:prstGeom>
        </p:spPr>
        <p:txBody>
          <a:bodyPr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Bankfull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flows will be 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LEVEL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across the channel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Think logically!! Does it make sense that the points you are measuring as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bankfull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will see flow with that frequency?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Measuring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bankfull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is often easier during Spring and Fall when vegetation is dormant.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 flexible in your measurement locations to find the best “</a:t>
            </a:r>
            <a:r>
              <a:rPr lang="en-US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Reference Reach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” of a natural channel.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On entrenched streams, or streams with historically high sediment impacts (legacy sediments),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bankfull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elevation is often below the elevation of the “top of stream bank” due to many years of man-made impacts.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330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19150"/>
            <a:ext cx="6858000" cy="4324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2871" y="133350"/>
            <a:ext cx="6705600" cy="3429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Locations to Avoid in Determining </a:t>
            </a:r>
            <a:r>
              <a:rPr lang="en-US" sz="28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Bankfull</a:t>
            </a:r>
            <a:endParaRPr lang="en-US" sz="28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222871" y="819150"/>
            <a:ext cx="6419850" cy="4062651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Logjams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These structures tend to increase the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bankfull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width temporarily in their immediate vicinity.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Manmade Impacts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Avoid locations with wall, weirs, dams, rip-rap, pipes. etc.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Bedrock Outcroppings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Bedrock can hide indicators of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bankfull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flow and alter channel width.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Braided Channels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Measure upstream or downstream of any braided channels if at all possible.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Tributaries/Springs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Measure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bankfull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between road crossing and any incoming flows that may increase width.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Hard Meander bends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Hard bends make it difficult to find good indicators since the stream is moving laterally.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938"/>
            <a:ext cx="6858000" cy="385762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1228725" y="2558189"/>
            <a:ext cx="4505324" cy="7819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 bwMode="auto">
          <a:xfrm>
            <a:off x="1257300" y="2571750"/>
            <a:ext cx="0" cy="257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1257300" y="2828925"/>
            <a:ext cx="685800" cy="25717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1943100" y="3086100"/>
            <a:ext cx="1371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flipV="1">
            <a:off x="3314700" y="2957512"/>
            <a:ext cx="685800" cy="128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4000500" y="2828925"/>
            <a:ext cx="571500" cy="128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4572000" y="2614612"/>
            <a:ext cx="800100" cy="21431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5372100" y="2614612"/>
            <a:ext cx="361950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734050" y="2271713"/>
            <a:ext cx="895350" cy="34289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6629400" y="2271713"/>
            <a:ext cx="2286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1143000" y="2271712"/>
            <a:ext cx="114300" cy="30003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742950" y="2057400"/>
            <a:ext cx="400050" cy="21431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2743200" y="2198128"/>
            <a:ext cx="1675376" cy="346212"/>
          </a:xfrm>
          <a:prstGeom prst="rect">
            <a:avLst/>
          </a:prstGeom>
          <a:noFill/>
        </p:spPr>
        <p:txBody>
          <a:bodyPr wrap="none" lIns="68539" tIns="34272" rIns="68539" bIns="34272">
            <a:spAutoFit/>
          </a:bodyPr>
          <a:lstStyle/>
          <a:p>
            <a:pPr algn="ctr"/>
            <a:r>
              <a:rPr lang="en-US" b="1" dirty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Bankfull Width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5279238" y="3041000"/>
            <a:ext cx="1324579" cy="13245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Straight Arrow Connector 16"/>
          <p:cNvCxnSpPr>
            <a:stCxn id="16" idx="3"/>
          </p:cNvCxnSpPr>
          <p:nvPr/>
        </p:nvCxnSpPr>
        <p:spPr bwMode="auto">
          <a:xfrm flipH="1" flipV="1">
            <a:off x="5715001" y="2614613"/>
            <a:ext cx="226521" cy="4263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5715001" y="4946295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Photos Trout Unlimited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1143000" y="14997"/>
            <a:ext cx="571500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2400" b="1" u="sng" kern="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Bankfull</a:t>
            </a:r>
            <a:r>
              <a:rPr lang="en-US" sz="2400" b="1" u="sng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pitchFamily="34" charset="-128"/>
                <a:cs typeface="Times New Roman" panose="02020603050405020304" pitchFamily="18" charset="0"/>
              </a:rPr>
              <a:t> Determination</a:t>
            </a:r>
            <a:endParaRPr lang="en-US" sz="2400" u="sng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622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 txBox="1"/>
          <p:nvPr/>
        </p:nvSpPr>
        <p:spPr>
          <a:xfrm>
            <a:off x="140970" y="4347893"/>
            <a:ext cx="6473638" cy="5568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marR="4483"/>
            <a:r>
              <a:rPr lang="en-US" sz="1809" b="1" spc="-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Small elevation changes can mean a large difference in </a:t>
            </a:r>
            <a:r>
              <a:rPr lang="en-US" sz="1809" b="1" spc="-13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Bankfull</a:t>
            </a:r>
            <a:r>
              <a:rPr lang="en-US" sz="1809" b="1" spc="-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width. </a:t>
            </a:r>
            <a:endParaRPr sz="180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object 4"/>
          <p:cNvSpPr/>
          <p:nvPr/>
        </p:nvSpPr>
        <p:spPr>
          <a:xfrm>
            <a:off x="79730" y="193743"/>
            <a:ext cx="6630744" cy="4085888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" name="object 5"/>
          <p:cNvSpPr/>
          <p:nvPr/>
        </p:nvSpPr>
        <p:spPr>
          <a:xfrm>
            <a:off x="76200" y="209550"/>
            <a:ext cx="6637804" cy="4090707"/>
          </a:xfrm>
          <a:custGeom>
            <a:avLst/>
            <a:gdLst/>
            <a:ahLst/>
            <a:cxnLst/>
            <a:rect l="l" t="t" r="r" b="b"/>
            <a:pathLst>
              <a:path w="7522845" h="4636135">
                <a:moveTo>
                  <a:pt x="7522464" y="4636008"/>
                </a:moveTo>
                <a:lnTo>
                  <a:pt x="7522464" y="0"/>
                </a:lnTo>
                <a:lnTo>
                  <a:pt x="0" y="0"/>
                </a:lnTo>
                <a:lnTo>
                  <a:pt x="0" y="4636008"/>
                </a:lnTo>
                <a:lnTo>
                  <a:pt x="3810" y="4636008"/>
                </a:lnTo>
                <a:lnTo>
                  <a:pt x="3810" y="7620"/>
                </a:lnTo>
                <a:lnTo>
                  <a:pt x="8382" y="3810"/>
                </a:lnTo>
                <a:lnTo>
                  <a:pt x="8382" y="7620"/>
                </a:lnTo>
                <a:lnTo>
                  <a:pt x="7514082" y="7620"/>
                </a:lnTo>
                <a:lnTo>
                  <a:pt x="7514082" y="3810"/>
                </a:lnTo>
                <a:lnTo>
                  <a:pt x="7518654" y="7620"/>
                </a:lnTo>
                <a:lnTo>
                  <a:pt x="7518654" y="4636008"/>
                </a:lnTo>
                <a:lnTo>
                  <a:pt x="7522464" y="4636008"/>
                </a:lnTo>
                <a:close/>
              </a:path>
              <a:path w="7522845" h="4636135">
                <a:moveTo>
                  <a:pt x="8382" y="7620"/>
                </a:moveTo>
                <a:lnTo>
                  <a:pt x="8382" y="3810"/>
                </a:lnTo>
                <a:lnTo>
                  <a:pt x="3810" y="7620"/>
                </a:lnTo>
                <a:lnTo>
                  <a:pt x="8382" y="7620"/>
                </a:lnTo>
                <a:close/>
              </a:path>
              <a:path w="7522845" h="4636135">
                <a:moveTo>
                  <a:pt x="8382" y="4627626"/>
                </a:moveTo>
                <a:lnTo>
                  <a:pt x="8382" y="7620"/>
                </a:lnTo>
                <a:lnTo>
                  <a:pt x="3810" y="7620"/>
                </a:lnTo>
                <a:lnTo>
                  <a:pt x="3810" y="4627626"/>
                </a:lnTo>
                <a:lnTo>
                  <a:pt x="8382" y="4627626"/>
                </a:lnTo>
                <a:close/>
              </a:path>
              <a:path w="7522845" h="4636135">
                <a:moveTo>
                  <a:pt x="7518654" y="4627626"/>
                </a:moveTo>
                <a:lnTo>
                  <a:pt x="3810" y="4627626"/>
                </a:lnTo>
                <a:lnTo>
                  <a:pt x="8382" y="4632198"/>
                </a:lnTo>
                <a:lnTo>
                  <a:pt x="8382" y="4636008"/>
                </a:lnTo>
                <a:lnTo>
                  <a:pt x="7514082" y="4636008"/>
                </a:lnTo>
                <a:lnTo>
                  <a:pt x="7514082" y="4632198"/>
                </a:lnTo>
                <a:lnTo>
                  <a:pt x="7518654" y="4627626"/>
                </a:lnTo>
                <a:close/>
              </a:path>
              <a:path w="7522845" h="4636135">
                <a:moveTo>
                  <a:pt x="8382" y="4636008"/>
                </a:moveTo>
                <a:lnTo>
                  <a:pt x="8382" y="4632198"/>
                </a:lnTo>
                <a:lnTo>
                  <a:pt x="3810" y="4627626"/>
                </a:lnTo>
                <a:lnTo>
                  <a:pt x="3810" y="4636008"/>
                </a:lnTo>
                <a:lnTo>
                  <a:pt x="8382" y="4636008"/>
                </a:lnTo>
                <a:close/>
              </a:path>
              <a:path w="7522845" h="4636135">
                <a:moveTo>
                  <a:pt x="7518654" y="7620"/>
                </a:moveTo>
                <a:lnTo>
                  <a:pt x="7514082" y="3810"/>
                </a:lnTo>
                <a:lnTo>
                  <a:pt x="7514082" y="7620"/>
                </a:lnTo>
                <a:lnTo>
                  <a:pt x="7518654" y="7620"/>
                </a:lnTo>
                <a:close/>
              </a:path>
              <a:path w="7522845" h="4636135">
                <a:moveTo>
                  <a:pt x="7518654" y="4627626"/>
                </a:moveTo>
                <a:lnTo>
                  <a:pt x="7518654" y="7620"/>
                </a:lnTo>
                <a:lnTo>
                  <a:pt x="7514082" y="7620"/>
                </a:lnTo>
                <a:lnTo>
                  <a:pt x="7514082" y="4627626"/>
                </a:lnTo>
                <a:lnTo>
                  <a:pt x="7518654" y="4627626"/>
                </a:lnTo>
                <a:close/>
              </a:path>
              <a:path w="7522845" h="4636135">
                <a:moveTo>
                  <a:pt x="7518654" y="4636008"/>
                </a:moveTo>
                <a:lnTo>
                  <a:pt x="7518654" y="4627626"/>
                </a:lnTo>
                <a:lnTo>
                  <a:pt x="7514082" y="4632198"/>
                </a:lnTo>
                <a:lnTo>
                  <a:pt x="7514082" y="4636008"/>
                </a:lnTo>
                <a:lnTo>
                  <a:pt x="7518654" y="46360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" name="object 6"/>
          <p:cNvSpPr/>
          <p:nvPr/>
        </p:nvSpPr>
        <p:spPr>
          <a:xfrm>
            <a:off x="73511" y="1191856"/>
            <a:ext cx="6624918" cy="931209"/>
          </a:xfrm>
          <a:custGeom>
            <a:avLst/>
            <a:gdLst/>
            <a:ahLst/>
            <a:cxnLst/>
            <a:rect l="l" t="t" r="r" b="b"/>
            <a:pathLst>
              <a:path w="7508240" h="1055370">
                <a:moveTo>
                  <a:pt x="2642658" y="799348"/>
                </a:moveTo>
                <a:lnTo>
                  <a:pt x="2425445" y="507492"/>
                </a:lnTo>
                <a:lnTo>
                  <a:pt x="1482851" y="451866"/>
                </a:lnTo>
                <a:lnTo>
                  <a:pt x="619505" y="441198"/>
                </a:lnTo>
                <a:lnTo>
                  <a:pt x="0" y="473202"/>
                </a:lnTo>
                <a:lnTo>
                  <a:pt x="3047" y="521970"/>
                </a:lnTo>
                <a:lnTo>
                  <a:pt x="619505" y="489966"/>
                </a:lnTo>
                <a:lnTo>
                  <a:pt x="1480565" y="500634"/>
                </a:lnTo>
                <a:lnTo>
                  <a:pt x="2385821" y="545448"/>
                </a:lnTo>
                <a:lnTo>
                  <a:pt x="2385821" y="536448"/>
                </a:lnTo>
                <a:lnTo>
                  <a:pt x="2404109" y="546354"/>
                </a:lnTo>
                <a:lnTo>
                  <a:pt x="2404109" y="560999"/>
                </a:lnTo>
                <a:lnTo>
                  <a:pt x="2608325" y="835152"/>
                </a:lnTo>
                <a:lnTo>
                  <a:pt x="2611373" y="838962"/>
                </a:lnTo>
                <a:lnTo>
                  <a:pt x="2615945" y="842772"/>
                </a:lnTo>
                <a:lnTo>
                  <a:pt x="2621279" y="844296"/>
                </a:lnTo>
                <a:lnTo>
                  <a:pt x="2634233" y="847826"/>
                </a:lnTo>
                <a:lnTo>
                  <a:pt x="2634233" y="797052"/>
                </a:lnTo>
                <a:lnTo>
                  <a:pt x="2642658" y="799348"/>
                </a:lnTo>
                <a:close/>
              </a:path>
              <a:path w="7508240" h="1055370">
                <a:moveTo>
                  <a:pt x="2404109" y="546354"/>
                </a:moveTo>
                <a:lnTo>
                  <a:pt x="2385821" y="536448"/>
                </a:lnTo>
                <a:lnTo>
                  <a:pt x="2392783" y="545793"/>
                </a:lnTo>
                <a:lnTo>
                  <a:pt x="2404109" y="546354"/>
                </a:lnTo>
                <a:close/>
              </a:path>
              <a:path w="7508240" h="1055370">
                <a:moveTo>
                  <a:pt x="2392783" y="545793"/>
                </a:moveTo>
                <a:lnTo>
                  <a:pt x="2385821" y="536448"/>
                </a:lnTo>
                <a:lnTo>
                  <a:pt x="2385821" y="545448"/>
                </a:lnTo>
                <a:lnTo>
                  <a:pt x="2392783" y="545793"/>
                </a:lnTo>
                <a:close/>
              </a:path>
              <a:path w="7508240" h="1055370">
                <a:moveTo>
                  <a:pt x="2404109" y="560999"/>
                </a:moveTo>
                <a:lnTo>
                  <a:pt x="2404109" y="546354"/>
                </a:lnTo>
                <a:lnTo>
                  <a:pt x="2392783" y="545793"/>
                </a:lnTo>
                <a:lnTo>
                  <a:pt x="2404109" y="560999"/>
                </a:lnTo>
                <a:close/>
              </a:path>
              <a:path w="7508240" h="1055370">
                <a:moveTo>
                  <a:pt x="2647187" y="805434"/>
                </a:moveTo>
                <a:lnTo>
                  <a:pt x="2642658" y="799348"/>
                </a:lnTo>
                <a:lnTo>
                  <a:pt x="2634233" y="797052"/>
                </a:lnTo>
                <a:lnTo>
                  <a:pt x="2647187" y="805434"/>
                </a:lnTo>
                <a:close/>
              </a:path>
              <a:path w="7508240" h="1055370">
                <a:moveTo>
                  <a:pt x="2647187" y="851357"/>
                </a:moveTo>
                <a:lnTo>
                  <a:pt x="2647187" y="805434"/>
                </a:lnTo>
                <a:lnTo>
                  <a:pt x="2634233" y="797052"/>
                </a:lnTo>
                <a:lnTo>
                  <a:pt x="2634233" y="847826"/>
                </a:lnTo>
                <a:lnTo>
                  <a:pt x="2647187" y="851357"/>
                </a:lnTo>
                <a:close/>
              </a:path>
              <a:path w="7508240" h="1055370">
                <a:moveTo>
                  <a:pt x="3397756" y="1005147"/>
                </a:moveTo>
                <a:lnTo>
                  <a:pt x="2642658" y="799348"/>
                </a:lnTo>
                <a:lnTo>
                  <a:pt x="2647187" y="805434"/>
                </a:lnTo>
                <a:lnTo>
                  <a:pt x="2647187" y="851357"/>
                </a:lnTo>
                <a:lnTo>
                  <a:pt x="3390137" y="1053846"/>
                </a:lnTo>
                <a:lnTo>
                  <a:pt x="3390899" y="1054150"/>
                </a:lnTo>
                <a:lnTo>
                  <a:pt x="3390899" y="1006602"/>
                </a:lnTo>
                <a:lnTo>
                  <a:pt x="3397756" y="1005147"/>
                </a:lnTo>
                <a:close/>
              </a:path>
              <a:path w="7508240" h="1055370">
                <a:moveTo>
                  <a:pt x="3403091" y="1006602"/>
                </a:moveTo>
                <a:lnTo>
                  <a:pt x="3397756" y="1005147"/>
                </a:lnTo>
                <a:lnTo>
                  <a:pt x="3390899" y="1006602"/>
                </a:lnTo>
                <a:lnTo>
                  <a:pt x="3403091" y="1006602"/>
                </a:lnTo>
                <a:close/>
              </a:path>
              <a:path w="7508240" h="1055370">
                <a:moveTo>
                  <a:pt x="3403091" y="1054284"/>
                </a:moveTo>
                <a:lnTo>
                  <a:pt x="3403091" y="1006602"/>
                </a:lnTo>
                <a:lnTo>
                  <a:pt x="3390899" y="1006602"/>
                </a:lnTo>
                <a:lnTo>
                  <a:pt x="3390899" y="1054150"/>
                </a:lnTo>
                <a:lnTo>
                  <a:pt x="3393947" y="1055370"/>
                </a:lnTo>
                <a:lnTo>
                  <a:pt x="3397757" y="1055370"/>
                </a:lnTo>
                <a:lnTo>
                  <a:pt x="3401567" y="1054608"/>
                </a:lnTo>
                <a:lnTo>
                  <a:pt x="3403091" y="1054284"/>
                </a:lnTo>
                <a:close/>
              </a:path>
              <a:path w="7508240" h="1055370">
                <a:moveTo>
                  <a:pt x="4882081" y="817895"/>
                </a:moveTo>
                <a:lnTo>
                  <a:pt x="4176521" y="840437"/>
                </a:lnTo>
                <a:lnTo>
                  <a:pt x="4173473" y="840486"/>
                </a:lnTo>
                <a:lnTo>
                  <a:pt x="4171949" y="841248"/>
                </a:lnTo>
                <a:lnTo>
                  <a:pt x="4170425" y="841248"/>
                </a:lnTo>
                <a:lnTo>
                  <a:pt x="3397756" y="1005147"/>
                </a:lnTo>
                <a:lnTo>
                  <a:pt x="3403091" y="1006602"/>
                </a:lnTo>
                <a:lnTo>
                  <a:pt x="3403091" y="1054284"/>
                </a:lnTo>
                <a:lnTo>
                  <a:pt x="4176521" y="890062"/>
                </a:lnTo>
                <a:lnTo>
                  <a:pt x="4176521" y="889254"/>
                </a:lnTo>
                <a:lnTo>
                  <a:pt x="4875275" y="866929"/>
                </a:lnTo>
                <a:lnTo>
                  <a:pt x="4875275" y="823722"/>
                </a:lnTo>
                <a:lnTo>
                  <a:pt x="4882081" y="817895"/>
                </a:lnTo>
                <a:close/>
              </a:path>
              <a:path w="7508240" h="1055370">
                <a:moveTo>
                  <a:pt x="4180331" y="889254"/>
                </a:moveTo>
                <a:lnTo>
                  <a:pt x="4176521" y="889254"/>
                </a:lnTo>
                <a:lnTo>
                  <a:pt x="4176521" y="890062"/>
                </a:lnTo>
                <a:lnTo>
                  <a:pt x="4180331" y="889254"/>
                </a:lnTo>
                <a:close/>
              </a:path>
              <a:path w="7508240" h="1055370">
                <a:moveTo>
                  <a:pt x="4890515" y="817626"/>
                </a:moveTo>
                <a:lnTo>
                  <a:pt x="4882081" y="817895"/>
                </a:lnTo>
                <a:lnTo>
                  <a:pt x="4875275" y="823722"/>
                </a:lnTo>
                <a:lnTo>
                  <a:pt x="4890515" y="817626"/>
                </a:lnTo>
                <a:close/>
              </a:path>
              <a:path w="7508240" h="1055370">
                <a:moveTo>
                  <a:pt x="4890515" y="866442"/>
                </a:moveTo>
                <a:lnTo>
                  <a:pt x="4890515" y="817626"/>
                </a:lnTo>
                <a:lnTo>
                  <a:pt x="4875275" y="823722"/>
                </a:lnTo>
                <a:lnTo>
                  <a:pt x="4875275" y="866929"/>
                </a:lnTo>
                <a:lnTo>
                  <a:pt x="4890515" y="866442"/>
                </a:lnTo>
                <a:close/>
              </a:path>
              <a:path w="7508240" h="1055370">
                <a:moveTo>
                  <a:pt x="7152616" y="334503"/>
                </a:moveTo>
                <a:lnTo>
                  <a:pt x="5711952" y="448817"/>
                </a:lnTo>
                <a:lnTo>
                  <a:pt x="5709665" y="449579"/>
                </a:lnTo>
                <a:lnTo>
                  <a:pt x="5707380" y="449579"/>
                </a:lnTo>
                <a:lnTo>
                  <a:pt x="5705856" y="450341"/>
                </a:lnTo>
                <a:lnTo>
                  <a:pt x="5494019" y="525018"/>
                </a:lnTo>
                <a:lnTo>
                  <a:pt x="5323332" y="560832"/>
                </a:lnTo>
                <a:lnTo>
                  <a:pt x="5111495" y="623316"/>
                </a:lnTo>
                <a:lnTo>
                  <a:pt x="5105399" y="626364"/>
                </a:lnTo>
                <a:lnTo>
                  <a:pt x="5103113" y="628650"/>
                </a:lnTo>
                <a:lnTo>
                  <a:pt x="4882081" y="817895"/>
                </a:lnTo>
                <a:lnTo>
                  <a:pt x="4890515" y="817626"/>
                </a:lnTo>
                <a:lnTo>
                  <a:pt x="4890515" y="866442"/>
                </a:lnTo>
                <a:lnTo>
                  <a:pt x="4897373" y="866394"/>
                </a:lnTo>
                <a:lnTo>
                  <a:pt x="4902708" y="864108"/>
                </a:lnTo>
                <a:lnTo>
                  <a:pt x="4907280" y="860297"/>
                </a:lnTo>
                <a:lnTo>
                  <a:pt x="5125973" y="672426"/>
                </a:lnTo>
                <a:lnTo>
                  <a:pt x="5125973" y="670560"/>
                </a:lnTo>
                <a:lnTo>
                  <a:pt x="5134356" y="665226"/>
                </a:lnTo>
                <a:lnTo>
                  <a:pt x="5134356" y="668042"/>
                </a:lnTo>
                <a:lnTo>
                  <a:pt x="5333999" y="608076"/>
                </a:lnTo>
                <a:lnTo>
                  <a:pt x="5510021" y="570737"/>
                </a:lnTo>
                <a:lnTo>
                  <a:pt x="5715761" y="498951"/>
                </a:lnTo>
                <a:lnTo>
                  <a:pt x="5715761" y="497585"/>
                </a:lnTo>
                <a:lnTo>
                  <a:pt x="5721858" y="496823"/>
                </a:lnTo>
                <a:lnTo>
                  <a:pt x="5721858" y="497102"/>
                </a:lnTo>
                <a:lnTo>
                  <a:pt x="7146035" y="384096"/>
                </a:lnTo>
                <a:lnTo>
                  <a:pt x="7146035" y="341375"/>
                </a:lnTo>
                <a:lnTo>
                  <a:pt x="7152616" y="334503"/>
                </a:lnTo>
                <a:close/>
              </a:path>
              <a:path w="7508240" h="1055370">
                <a:moveTo>
                  <a:pt x="5134356" y="665226"/>
                </a:moveTo>
                <a:lnTo>
                  <a:pt x="5125973" y="670560"/>
                </a:lnTo>
                <a:lnTo>
                  <a:pt x="5129315" y="669556"/>
                </a:lnTo>
                <a:lnTo>
                  <a:pt x="5134356" y="665226"/>
                </a:lnTo>
                <a:close/>
              </a:path>
              <a:path w="7508240" h="1055370">
                <a:moveTo>
                  <a:pt x="5129315" y="669556"/>
                </a:moveTo>
                <a:lnTo>
                  <a:pt x="5125973" y="670560"/>
                </a:lnTo>
                <a:lnTo>
                  <a:pt x="5125973" y="672426"/>
                </a:lnTo>
                <a:lnTo>
                  <a:pt x="5129315" y="669556"/>
                </a:lnTo>
                <a:close/>
              </a:path>
              <a:path w="7508240" h="1055370">
                <a:moveTo>
                  <a:pt x="5134356" y="668042"/>
                </a:moveTo>
                <a:lnTo>
                  <a:pt x="5134356" y="665226"/>
                </a:lnTo>
                <a:lnTo>
                  <a:pt x="5129315" y="669556"/>
                </a:lnTo>
                <a:lnTo>
                  <a:pt x="5134356" y="668042"/>
                </a:lnTo>
                <a:close/>
              </a:path>
              <a:path w="7508240" h="1055370">
                <a:moveTo>
                  <a:pt x="5721858" y="496823"/>
                </a:moveTo>
                <a:lnTo>
                  <a:pt x="5715761" y="497585"/>
                </a:lnTo>
                <a:lnTo>
                  <a:pt x="5720825" y="497184"/>
                </a:lnTo>
                <a:lnTo>
                  <a:pt x="5721858" y="496823"/>
                </a:lnTo>
                <a:close/>
              </a:path>
              <a:path w="7508240" h="1055370">
                <a:moveTo>
                  <a:pt x="5720825" y="497184"/>
                </a:moveTo>
                <a:lnTo>
                  <a:pt x="5715761" y="497585"/>
                </a:lnTo>
                <a:lnTo>
                  <a:pt x="5715761" y="498951"/>
                </a:lnTo>
                <a:lnTo>
                  <a:pt x="5720825" y="497184"/>
                </a:lnTo>
                <a:close/>
              </a:path>
              <a:path w="7508240" h="1055370">
                <a:moveTo>
                  <a:pt x="5721858" y="497102"/>
                </a:moveTo>
                <a:lnTo>
                  <a:pt x="5721858" y="496823"/>
                </a:lnTo>
                <a:lnTo>
                  <a:pt x="5720825" y="497184"/>
                </a:lnTo>
                <a:lnTo>
                  <a:pt x="5721858" y="497102"/>
                </a:lnTo>
                <a:close/>
              </a:path>
              <a:path w="7508240" h="1055370">
                <a:moveTo>
                  <a:pt x="7162037" y="333755"/>
                </a:moveTo>
                <a:lnTo>
                  <a:pt x="7152616" y="334503"/>
                </a:lnTo>
                <a:lnTo>
                  <a:pt x="7146035" y="341375"/>
                </a:lnTo>
                <a:lnTo>
                  <a:pt x="7162037" y="333755"/>
                </a:lnTo>
                <a:close/>
              </a:path>
              <a:path w="7508240" h="1055370">
                <a:moveTo>
                  <a:pt x="7162037" y="382826"/>
                </a:moveTo>
                <a:lnTo>
                  <a:pt x="7162037" y="333755"/>
                </a:lnTo>
                <a:lnTo>
                  <a:pt x="7146035" y="341375"/>
                </a:lnTo>
                <a:lnTo>
                  <a:pt x="7146035" y="384096"/>
                </a:lnTo>
                <a:lnTo>
                  <a:pt x="7162037" y="382826"/>
                </a:lnTo>
                <a:close/>
              </a:path>
              <a:path w="7508240" h="1055370">
                <a:moveTo>
                  <a:pt x="7507985" y="33527"/>
                </a:moveTo>
                <a:lnTo>
                  <a:pt x="7472933" y="0"/>
                </a:lnTo>
                <a:lnTo>
                  <a:pt x="7152616" y="334503"/>
                </a:lnTo>
                <a:lnTo>
                  <a:pt x="7162037" y="333755"/>
                </a:lnTo>
                <a:lnTo>
                  <a:pt x="7162037" y="382826"/>
                </a:lnTo>
                <a:lnTo>
                  <a:pt x="7165847" y="382523"/>
                </a:lnTo>
                <a:lnTo>
                  <a:pt x="7171182" y="381761"/>
                </a:lnTo>
                <a:lnTo>
                  <a:pt x="7177278" y="379475"/>
                </a:lnTo>
                <a:lnTo>
                  <a:pt x="7181087" y="374903"/>
                </a:lnTo>
                <a:lnTo>
                  <a:pt x="7507985" y="33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7"/>
          <p:cNvSpPr/>
          <p:nvPr/>
        </p:nvSpPr>
        <p:spPr>
          <a:xfrm>
            <a:off x="2303705" y="1773443"/>
            <a:ext cx="2247340" cy="0"/>
          </a:xfrm>
          <a:custGeom>
            <a:avLst/>
            <a:gdLst/>
            <a:ahLst/>
            <a:cxnLst/>
            <a:rect l="l" t="t" r="r" b="b"/>
            <a:pathLst>
              <a:path w="2546985">
                <a:moveTo>
                  <a:pt x="0" y="0"/>
                </a:moveTo>
                <a:lnTo>
                  <a:pt x="2546604" y="0"/>
                </a:lnTo>
              </a:path>
            </a:pathLst>
          </a:custGeom>
          <a:ln w="3327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9"/>
          <p:cNvSpPr/>
          <p:nvPr/>
        </p:nvSpPr>
        <p:spPr>
          <a:xfrm>
            <a:off x="3159135" y="1642537"/>
            <a:ext cx="123404" cy="131354"/>
          </a:xfrm>
          <a:custGeom>
            <a:avLst/>
            <a:gdLst/>
            <a:ahLst/>
            <a:cxnLst/>
            <a:rect l="l" t="t" r="r" b="b"/>
            <a:pathLst>
              <a:path w="146050" h="397510">
                <a:moveTo>
                  <a:pt x="145081" y="124127"/>
                </a:moveTo>
                <a:lnTo>
                  <a:pt x="143794" y="121158"/>
                </a:lnTo>
                <a:lnTo>
                  <a:pt x="72928" y="0"/>
                </a:lnTo>
                <a:lnTo>
                  <a:pt x="2062" y="121158"/>
                </a:lnTo>
                <a:lnTo>
                  <a:pt x="0" y="133258"/>
                </a:lnTo>
                <a:lnTo>
                  <a:pt x="6055" y="143118"/>
                </a:lnTo>
                <a:lnTo>
                  <a:pt x="18311" y="145704"/>
                </a:lnTo>
                <a:lnTo>
                  <a:pt x="28039" y="140215"/>
                </a:lnTo>
                <a:lnTo>
                  <a:pt x="56164" y="92306"/>
                </a:lnTo>
                <a:lnTo>
                  <a:pt x="56164" y="32004"/>
                </a:lnTo>
                <a:lnTo>
                  <a:pt x="88930" y="32004"/>
                </a:lnTo>
                <a:lnTo>
                  <a:pt x="88930" y="92405"/>
                </a:lnTo>
                <a:lnTo>
                  <a:pt x="115600" y="137922"/>
                </a:lnTo>
                <a:lnTo>
                  <a:pt x="124865" y="145344"/>
                </a:lnTo>
                <a:lnTo>
                  <a:pt x="136450" y="144689"/>
                </a:lnTo>
                <a:lnTo>
                  <a:pt x="144643" y="135538"/>
                </a:lnTo>
                <a:lnTo>
                  <a:pt x="145081" y="124127"/>
                </a:lnTo>
                <a:close/>
              </a:path>
              <a:path w="146050" h="397510">
                <a:moveTo>
                  <a:pt x="72581" y="332613"/>
                </a:moveTo>
                <a:lnTo>
                  <a:pt x="29494" y="259080"/>
                </a:lnTo>
                <a:lnTo>
                  <a:pt x="20531" y="251657"/>
                </a:lnTo>
                <a:lnTo>
                  <a:pt x="8651" y="252312"/>
                </a:lnTo>
                <a:lnTo>
                  <a:pt x="622" y="261804"/>
                </a:lnTo>
                <a:lnTo>
                  <a:pt x="1073" y="273159"/>
                </a:lnTo>
                <a:lnTo>
                  <a:pt x="2062" y="275082"/>
                </a:lnTo>
                <a:lnTo>
                  <a:pt x="56164" y="368160"/>
                </a:lnTo>
                <a:lnTo>
                  <a:pt x="56164" y="364998"/>
                </a:lnTo>
                <a:lnTo>
                  <a:pt x="58450" y="364998"/>
                </a:lnTo>
                <a:lnTo>
                  <a:pt x="58450" y="356616"/>
                </a:lnTo>
                <a:lnTo>
                  <a:pt x="72581" y="332613"/>
                </a:lnTo>
                <a:close/>
              </a:path>
              <a:path w="146050" h="397510">
                <a:moveTo>
                  <a:pt x="88930" y="92405"/>
                </a:moveTo>
                <a:lnTo>
                  <a:pt x="88930" y="32004"/>
                </a:lnTo>
                <a:lnTo>
                  <a:pt x="56164" y="32004"/>
                </a:lnTo>
                <a:lnTo>
                  <a:pt x="56164" y="92306"/>
                </a:lnTo>
                <a:lnTo>
                  <a:pt x="58450" y="88412"/>
                </a:lnTo>
                <a:lnTo>
                  <a:pt x="58450" y="40386"/>
                </a:lnTo>
                <a:lnTo>
                  <a:pt x="86644" y="40386"/>
                </a:lnTo>
                <a:lnTo>
                  <a:pt x="86644" y="88503"/>
                </a:lnTo>
                <a:lnTo>
                  <a:pt x="88930" y="92405"/>
                </a:lnTo>
                <a:close/>
              </a:path>
              <a:path w="146050" h="397510">
                <a:moveTo>
                  <a:pt x="88930" y="304840"/>
                </a:moveTo>
                <a:lnTo>
                  <a:pt x="88930" y="92405"/>
                </a:lnTo>
                <a:lnTo>
                  <a:pt x="72534" y="64421"/>
                </a:lnTo>
                <a:lnTo>
                  <a:pt x="56164" y="92306"/>
                </a:lnTo>
                <a:lnTo>
                  <a:pt x="56164" y="304596"/>
                </a:lnTo>
                <a:lnTo>
                  <a:pt x="72581" y="332613"/>
                </a:lnTo>
                <a:lnTo>
                  <a:pt x="88930" y="304840"/>
                </a:lnTo>
                <a:close/>
              </a:path>
              <a:path w="146050" h="397510">
                <a:moveTo>
                  <a:pt x="88930" y="369471"/>
                </a:moveTo>
                <a:lnTo>
                  <a:pt x="88930" y="364998"/>
                </a:lnTo>
                <a:lnTo>
                  <a:pt x="56164" y="364998"/>
                </a:lnTo>
                <a:lnTo>
                  <a:pt x="56164" y="368160"/>
                </a:lnTo>
                <a:lnTo>
                  <a:pt x="72928" y="397002"/>
                </a:lnTo>
                <a:lnTo>
                  <a:pt x="88930" y="369471"/>
                </a:lnTo>
                <a:close/>
              </a:path>
              <a:path w="146050" h="397510">
                <a:moveTo>
                  <a:pt x="86644" y="40386"/>
                </a:moveTo>
                <a:lnTo>
                  <a:pt x="58450" y="40386"/>
                </a:lnTo>
                <a:lnTo>
                  <a:pt x="72534" y="64421"/>
                </a:lnTo>
                <a:lnTo>
                  <a:pt x="86644" y="40386"/>
                </a:lnTo>
                <a:close/>
              </a:path>
              <a:path w="146050" h="397510">
                <a:moveTo>
                  <a:pt x="72534" y="64421"/>
                </a:moveTo>
                <a:lnTo>
                  <a:pt x="58450" y="40386"/>
                </a:lnTo>
                <a:lnTo>
                  <a:pt x="58450" y="88412"/>
                </a:lnTo>
                <a:lnTo>
                  <a:pt x="72534" y="64421"/>
                </a:lnTo>
                <a:close/>
              </a:path>
              <a:path w="146050" h="397510">
                <a:moveTo>
                  <a:pt x="86644" y="356616"/>
                </a:moveTo>
                <a:lnTo>
                  <a:pt x="72581" y="332613"/>
                </a:lnTo>
                <a:lnTo>
                  <a:pt x="58450" y="356616"/>
                </a:lnTo>
                <a:lnTo>
                  <a:pt x="86644" y="356616"/>
                </a:lnTo>
                <a:close/>
              </a:path>
              <a:path w="146050" h="397510">
                <a:moveTo>
                  <a:pt x="86644" y="364998"/>
                </a:moveTo>
                <a:lnTo>
                  <a:pt x="86644" y="356616"/>
                </a:lnTo>
                <a:lnTo>
                  <a:pt x="58450" y="356616"/>
                </a:lnTo>
                <a:lnTo>
                  <a:pt x="58450" y="364998"/>
                </a:lnTo>
                <a:lnTo>
                  <a:pt x="86644" y="364998"/>
                </a:lnTo>
                <a:close/>
              </a:path>
              <a:path w="146050" h="397510">
                <a:moveTo>
                  <a:pt x="86644" y="88503"/>
                </a:moveTo>
                <a:lnTo>
                  <a:pt x="86644" y="40386"/>
                </a:lnTo>
                <a:lnTo>
                  <a:pt x="72534" y="64421"/>
                </a:lnTo>
                <a:lnTo>
                  <a:pt x="86644" y="88503"/>
                </a:lnTo>
                <a:close/>
              </a:path>
              <a:path w="146050" h="397510">
                <a:moveTo>
                  <a:pt x="145490" y="263538"/>
                </a:moveTo>
                <a:lnTo>
                  <a:pt x="138888" y="253766"/>
                </a:lnTo>
                <a:lnTo>
                  <a:pt x="126933" y="251290"/>
                </a:lnTo>
                <a:lnTo>
                  <a:pt x="117150" y="256906"/>
                </a:lnTo>
                <a:lnTo>
                  <a:pt x="72581" y="332613"/>
                </a:lnTo>
                <a:lnTo>
                  <a:pt x="86644" y="356616"/>
                </a:lnTo>
                <a:lnTo>
                  <a:pt x="86644" y="364998"/>
                </a:lnTo>
                <a:lnTo>
                  <a:pt x="88930" y="364998"/>
                </a:lnTo>
                <a:lnTo>
                  <a:pt x="88930" y="369471"/>
                </a:lnTo>
                <a:lnTo>
                  <a:pt x="143794" y="275082"/>
                </a:lnTo>
                <a:lnTo>
                  <a:pt x="145490" y="26353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10"/>
          <p:cNvSpPr txBox="1"/>
          <p:nvPr/>
        </p:nvSpPr>
        <p:spPr>
          <a:xfrm>
            <a:off x="4079864" y="1160031"/>
            <a:ext cx="1746661" cy="91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483" algn="r"/>
            <a:endParaRPr lang="en-US" sz="2713" spc="-26" baseline="13550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marR="4483" algn="r"/>
            <a:r>
              <a:rPr sz="2713" spc="-26" baseline="13550" dirty="0" err="1">
                <a:solidFill>
                  <a:schemeClr val="bg1"/>
                </a:solidFill>
                <a:latin typeface="Comic Sans MS"/>
                <a:cs typeface="Comic Sans MS"/>
              </a:rPr>
              <a:t>Q</a:t>
            </a:r>
            <a:r>
              <a:rPr lang="en-US" sz="1191" dirty="0" err="1">
                <a:solidFill>
                  <a:schemeClr val="bg1"/>
                </a:solidFill>
                <a:latin typeface="Comic Sans MS"/>
                <a:cs typeface="Comic Sans MS"/>
              </a:rPr>
              <a:t>Bankfull</a:t>
            </a:r>
            <a:endParaRPr lang="en-US" sz="1191" spc="4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marL="11206">
              <a:lnSpc>
                <a:spcPts val="2149"/>
              </a:lnSpc>
              <a:spcBef>
                <a:spcPts val="710"/>
              </a:spcBef>
            </a:pPr>
            <a:r>
              <a:rPr lang="en-US" sz="2713" spc="-26" baseline="13550" dirty="0">
                <a:solidFill>
                  <a:schemeClr val="bg1"/>
                </a:solidFill>
                <a:latin typeface="Comic Sans MS"/>
                <a:cs typeface="Comic Sans MS"/>
              </a:rPr>
              <a:t>       </a:t>
            </a:r>
            <a:r>
              <a:rPr sz="2713" spc="-26" baseline="13550" dirty="0">
                <a:solidFill>
                  <a:schemeClr val="bg1"/>
                </a:solidFill>
                <a:latin typeface="Comic Sans MS"/>
                <a:cs typeface="Comic Sans MS"/>
              </a:rPr>
              <a:t>2/</a:t>
            </a:r>
            <a:r>
              <a:rPr sz="2713" spc="-19" baseline="13550" dirty="0">
                <a:solidFill>
                  <a:schemeClr val="bg1"/>
                </a:solidFill>
                <a:latin typeface="Comic Sans MS"/>
                <a:cs typeface="Comic Sans MS"/>
              </a:rPr>
              <a:t>3</a:t>
            </a:r>
            <a:r>
              <a:rPr sz="2713" baseline="1355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sz="2713" spc="-26" baseline="13550" dirty="0">
                <a:solidFill>
                  <a:schemeClr val="bg1"/>
                </a:solidFill>
                <a:latin typeface="Comic Sans MS"/>
                <a:cs typeface="Comic Sans MS"/>
              </a:rPr>
              <a:t>Q</a:t>
            </a:r>
            <a:r>
              <a:rPr sz="1191" dirty="0">
                <a:solidFill>
                  <a:schemeClr val="bg1"/>
                </a:solidFill>
                <a:latin typeface="Comic Sans MS"/>
                <a:cs typeface="Comic Sans MS"/>
              </a:rPr>
              <a:t>bankfull</a:t>
            </a:r>
          </a:p>
        </p:txBody>
      </p:sp>
      <p:sp>
        <p:nvSpPr>
          <p:cNvPr id="10" name="object 8"/>
          <p:cNvSpPr/>
          <p:nvPr/>
        </p:nvSpPr>
        <p:spPr>
          <a:xfrm flipV="1">
            <a:off x="2209800" y="1553969"/>
            <a:ext cx="2855622" cy="74087"/>
          </a:xfrm>
          <a:custGeom>
            <a:avLst/>
            <a:gdLst/>
            <a:ahLst/>
            <a:cxnLst/>
            <a:rect l="l" t="t" r="r" b="b"/>
            <a:pathLst>
              <a:path w="7170420">
                <a:moveTo>
                  <a:pt x="0" y="0"/>
                </a:moveTo>
                <a:lnTo>
                  <a:pt x="7170419" y="0"/>
                </a:lnTo>
              </a:path>
            </a:pathLst>
          </a:custGeom>
          <a:ln w="34036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893"/>
          </a:p>
        </p:txBody>
      </p:sp>
    </p:spTree>
    <p:extLst>
      <p:ext uri="{BB962C8B-B14F-4D97-AF65-F5344CB8AC3E}">
        <p14:creationId xmlns:p14="http://schemas.microsoft.com/office/powerpoint/2010/main" val="1631252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397027" y="93570"/>
            <a:ext cx="6246159" cy="11926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19647" algn="ctr">
              <a:lnSpc>
                <a:spcPts val="2722"/>
              </a:lnSpc>
            </a:pPr>
            <a:r>
              <a:rPr sz="2800" b="1" spc="4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Strea</a:t>
            </a:r>
            <a:r>
              <a:rPr sz="2800" b="1" spc="18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m</a:t>
            </a:r>
            <a:r>
              <a:rPr sz="2800" b="1" spc="3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sz="2800" b="1" spc="9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Be</a:t>
            </a:r>
            <a:r>
              <a:rPr sz="2800" b="1" spc="1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d</a:t>
            </a:r>
            <a:r>
              <a:rPr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sz="2800" b="1" spc="1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Width</a:t>
            </a:r>
            <a:r>
              <a:rPr sz="2800" b="1" spc="9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sz="2800" b="1" spc="1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and</a:t>
            </a:r>
            <a:r>
              <a:rPr sz="2800" b="1" spc="-4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sz="2800" b="1" spc="4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Bankfull</a:t>
            </a:r>
            <a:r>
              <a:rPr sz="2800" b="1" spc="9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sz="2800" b="1" spc="13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Width</a:t>
            </a:r>
            <a:endParaRPr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mic Sans MS"/>
            </a:endParaRPr>
          </a:p>
          <a:p>
            <a:pPr marL="11206">
              <a:spcBef>
                <a:spcPts val="1765"/>
              </a:spcBef>
            </a:pPr>
            <a:r>
              <a:rPr sz="1500" b="1" spc="-4" dirty="0">
                <a:solidFill>
                  <a:srgbClr val="FFC000"/>
                </a:solidFill>
                <a:latin typeface="Arial"/>
                <a:cs typeface="Arial"/>
              </a:rPr>
              <a:t>floodplain</a:t>
            </a:r>
            <a:endParaRPr sz="1500" dirty="0">
              <a:solidFill>
                <a:srgbClr val="FFC000"/>
              </a:solidFill>
              <a:latin typeface="Arial"/>
              <a:cs typeface="Arial"/>
            </a:endParaRPr>
          </a:p>
          <a:p>
            <a:pPr marR="4483" algn="r">
              <a:spcBef>
                <a:spcPts val="1174"/>
              </a:spcBef>
            </a:pPr>
            <a:r>
              <a:rPr sz="1500" b="1" spc="-4" dirty="0">
                <a:solidFill>
                  <a:srgbClr val="FFC000"/>
                </a:solidFill>
                <a:latin typeface="Arial"/>
                <a:cs typeface="Arial"/>
              </a:rPr>
              <a:t>floodplain</a:t>
            </a:r>
            <a:endParaRPr sz="150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1204" y="590550"/>
            <a:ext cx="6637804" cy="4090707"/>
            <a:chOff x="138505" y="554244"/>
            <a:chExt cx="6637804" cy="4090707"/>
          </a:xfrm>
        </p:grpSpPr>
        <p:sp>
          <p:nvSpPr>
            <p:cNvPr id="2" name="object 2"/>
            <p:cNvSpPr/>
            <p:nvPr/>
          </p:nvSpPr>
          <p:spPr>
            <a:xfrm>
              <a:off x="141194" y="556934"/>
              <a:ext cx="6630744" cy="4085888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3" name="object 3"/>
            <p:cNvSpPr/>
            <p:nvPr/>
          </p:nvSpPr>
          <p:spPr>
            <a:xfrm>
              <a:off x="138505" y="554244"/>
              <a:ext cx="6637804" cy="4090707"/>
            </a:xfrm>
            <a:custGeom>
              <a:avLst/>
              <a:gdLst/>
              <a:ahLst/>
              <a:cxnLst/>
              <a:rect l="l" t="t" r="r" b="b"/>
              <a:pathLst>
                <a:path w="7522845" h="4636135">
                  <a:moveTo>
                    <a:pt x="7522464" y="4636008"/>
                  </a:moveTo>
                  <a:lnTo>
                    <a:pt x="7522464" y="0"/>
                  </a:lnTo>
                  <a:lnTo>
                    <a:pt x="0" y="0"/>
                  </a:lnTo>
                  <a:lnTo>
                    <a:pt x="0" y="4636008"/>
                  </a:lnTo>
                  <a:lnTo>
                    <a:pt x="3810" y="4636008"/>
                  </a:lnTo>
                  <a:lnTo>
                    <a:pt x="3810" y="7620"/>
                  </a:lnTo>
                  <a:lnTo>
                    <a:pt x="8382" y="3810"/>
                  </a:lnTo>
                  <a:lnTo>
                    <a:pt x="8382" y="7620"/>
                  </a:lnTo>
                  <a:lnTo>
                    <a:pt x="7514082" y="7620"/>
                  </a:lnTo>
                  <a:lnTo>
                    <a:pt x="7514082" y="3810"/>
                  </a:lnTo>
                  <a:lnTo>
                    <a:pt x="7518654" y="7620"/>
                  </a:lnTo>
                  <a:lnTo>
                    <a:pt x="7518654" y="4636008"/>
                  </a:lnTo>
                  <a:lnTo>
                    <a:pt x="7522464" y="4636008"/>
                  </a:lnTo>
                  <a:close/>
                </a:path>
                <a:path w="7522845" h="4636135">
                  <a:moveTo>
                    <a:pt x="8382" y="7620"/>
                  </a:moveTo>
                  <a:lnTo>
                    <a:pt x="8382" y="3810"/>
                  </a:lnTo>
                  <a:lnTo>
                    <a:pt x="3810" y="7620"/>
                  </a:lnTo>
                  <a:lnTo>
                    <a:pt x="8382" y="7620"/>
                  </a:lnTo>
                  <a:close/>
                </a:path>
                <a:path w="7522845" h="4636135">
                  <a:moveTo>
                    <a:pt x="8382" y="4627626"/>
                  </a:moveTo>
                  <a:lnTo>
                    <a:pt x="8382" y="7620"/>
                  </a:lnTo>
                  <a:lnTo>
                    <a:pt x="3810" y="7620"/>
                  </a:lnTo>
                  <a:lnTo>
                    <a:pt x="3810" y="4627626"/>
                  </a:lnTo>
                  <a:lnTo>
                    <a:pt x="8382" y="4627626"/>
                  </a:lnTo>
                  <a:close/>
                </a:path>
                <a:path w="7522845" h="4636135">
                  <a:moveTo>
                    <a:pt x="7518654" y="4627626"/>
                  </a:moveTo>
                  <a:lnTo>
                    <a:pt x="3810" y="4627626"/>
                  </a:lnTo>
                  <a:lnTo>
                    <a:pt x="8382" y="4632198"/>
                  </a:lnTo>
                  <a:lnTo>
                    <a:pt x="8382" y="4636008"/>
                  </a:lnTo>
                  <a:lnTo>
                    <a:pt x="7514082" y="4636008"/>
                  </a:lnTo>
                  <a:lnTo>
                    <a:pt x="7514082" y="4632198"/>
                  </a:lnTo>
                  <a:lnTo>
                    <a:pt x="7518654" y="4627626"/>
                  </a:lnTo>
                  <a:close/>
                </a:path>
                <a:path w="7522845" h="4636135">
                  <a:moveTo>
                    <a:pt x="8382" y="4636008"/>
                  </a:moveTo>
                  <a:lnTo>
                    <a:pt x="8382" y="4632198"/>
                  </a:lnTo>
                  <a:lnTo>
                    <a:pt x="3810" y="4627626"/>
                  </a:lnTo>
                  <a:lnTo>
                    <a:pt x="3810" y="4636008"/>
                  </a:lnTo>
                  <a:lnTo>
                    <a:pt x="8382" y="4636008"/>
                  </a:lnTo>
                  <a:close/>
                </a:path>
                <a:path w="7522845" h="4636135">
                  <a:moveTo>
                    <a:pt x="7518654" y="7620"/>
                  </a:moveTo>
                  <a:lnTo>
                    <a:pt x="7514082" y="3810"/>
                  </a:lnTo>
                  <a:lnTo>
                    <a:pt x="7514082" y="7620"/>
                  </a:lnTo>
                  <a:lnTo>
                    <a:pt x="7518654" y="7620"/>
                  </a:lnTo>
                  <a:close/>
                </a:path>
                <a:path w="7522845" h="4636135">
                  <a:moveTo>
                    <a:pt x="7518654" y="4627626"/>
                  </a:moveTo>
                  <a:lnTo>
                    <a:pt x="7518654" y="7620"/>
                  </a:lnTo>
                  <a:lnTo>
                    <a:pt x="7514082" y="7620"/>
                  </a:lnTo>
                  <a:lnTo>
                    <a:pt x="7514082" y="4627626"/>
                  </a:lnTo>
                  <a:lnTo>
                    <a:pt x="7518654" y="4627626"/>
                  </a:lnTo>
                  <a:close/>
                </a:path>
                <a:path w="7522845" h="4636135">
                  <a:moveTo>
                    <a:pt x="7518654" y="4636008"/>
                  </a:moveTo>
                  <a:lnTo>
                    <a:pt x="7518654" y="4627626"/>
                  </a:lnTo>
                  <a:lnTo>
                    <a:pt x="7514082" y="4632198"/>
                  </a:lnTo>
                  <a:lnTo>
                    <a:pt x="7514082" y="4636008"/>
                  </a:lnTo>
                  <a:lnTo>
                    <a:pt x="7518654" y="463600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4" name="object 4"/>
            <p:cNvSpPr/>
            <p:nvPr/>
          </p:nvSpPr>
          <p:spPr>
            <a:xfrm>
              <a:off x="2320963" y="2255969"/>
              <a:ext cx="2567268" cy="86285"/>
            </a:xfrm>
            <a:custGeom>
              <a:avLst/>
              <a:gdLst/>
              <a:ahLst/>
              <a:cxnLst/>
              <a:rect l="l" t="t" r="r" b="b"/>
              <a:pathLst>
                <a:path w="2909570" h="97789">
                  <a:moveTo>
                    <a:pt x="97535" y="32004"/>
                  </a:moveTo>
                  <a:lnTo>
                    <a:pt x="97535" y="0"/>
                  </a:lnTo>
                  <a:lnTo>
                    <a:pt x="0" y="48768"/>
                  </a:lnTo>
                  <a:lnTo>
                    <a:pt x="80771" y="89154"/>
                  </a:lnTo>
                  <a:lnTo>
                    <a:pt x="80771" y="32004"/>
                  </a:lnTo>
                  <a:lnTo>
                    <a:pt x="97535" y="32004"/>
                  </a:lnTo>
                  <a:close/>
                </a:path>
                <a:path w="2909570" h="97789">
                  <a:moveTo>
                    <a:pt x="2827781" y="64770"/>
                  </a:moveTo>
                  <a:lnTo>
                    <a:pt x="2827781" y="32004"/>
                  </a:lnTo>
                  <a:lnTo>
                    <a:pt x="80771" y="32004"/>
                  </a:lnTo>
                  <a:lnTo>
                    <a:pt x="80771" y="64770"/>
                  </a:lnTo>
                  <a:lnTo>
                    <a:pt x="2827781" y="64770"/>
                  </a:lnTo>
                  <a:close/>
                </a:path>
                <a:path w="2909570" h="97789">
                  <a:moveTo>
                    <a:pt x="97535" y="97536"/>
                  </a:moveTo>
                  <a:lnTo>
                    <a:pt x="97535" y="64770"/>
                  </a:lnTo>
                  <a:lnTo>
                    <a:pt x="80771" y="64770"/>
                  </a:lnTo>
                  <a:lnTo>
                    <a:pt x="80771" y="89154"/>
                  </a:lnTo>
                  <a:lnTo>
                    <a:pt x="97535" y="97536"/>
                  </a:lnTo>
                  <a:close/>
                </a:path>
                <a:path w="2909570" h="97789">
                  <a:moveTo>
                    <a:pt x="2909315" y="48768"/>
                  </a:moveTo>
                  <a:lnTo>
                    <a:pt x="2811779" y="0"/>
                  </a:lnTo>
                  <a:lnTo>
                    <a:pt x="2811779" y="32004"/>
                  </a:lnTo>
                  <a:lnTo>
                    <a:pt x="2827781" y="32004"/>
                  </a:lnTo>
                  <a:lnTo>
                    <a:pt x="2827781" y="89535"/>
                  </a:lnTo>
                  <a:lnTo>
                    <a:pt x="2909315" y="48768"/>
                  </a:lnTo>
                  <a:close/>
                </a:path>
                <a:path w="2909570" h="97789">
                  <a:moveTo>
                    <a:pt x="2827781" y="89535"/>
                  </a:moveTo>
                  <a:lnTo>
                    <a:pt x="2827781" y="64770"/>
                  </a:lnTo>
                  <a:lnTo>
                    <a:pt x="2811779" y="64770"/>
                  </a:lnTo>
                  <a:lnTo>
                    <a:pt x="2811779" y="97536"/>
                  </a:lnTo>
                  <a:lnTo>
                    <a:pt x="2827781" y="8953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4200945" y="1780250"/>
              <a:ext cx="1892113" cy="1657909"/>
            </a:xfrm>
            <a:custGeom>
              <a:avLst/>
              <a:gdLst/>
              <a:ahLst/>
              <a:cxnLst/>
              <a:rect l="l" t="t" r="r" b="b"/>
              <a:pathLst>
                <a:path w="2144395" h="1878964">
                  <a:moveTo>
                    <a:pt x="2143949" y="1860454"/>
                  </a:moveTo>
                  <a:lnTo>
                    <a:pt x="2137136" y="1849256"/>
                  </a:lnTo>
                  <a:lnTo>
                    <a:pt x="2126281" y="1846884"/>
                  </a:lnTo>
                  <a:lnTo>
                    <a:pt x="2115565" y="1853244"/>
                  </a:lnTo>
                  <a:lnTo>
                    <a:pt x="2112033" y="1864274"/>
                  </a:lnTo>
                  <a:lnTo>
                    <a:pt x="2117503" y="1874933"/>
                  </a:lnTo>
                  <a:lnTo>
                    <a:pt x="2120313" y="1877087"/>
                  </a:lnTo>
                  <a:lnTo>
                    <a:pt x="2131073" y="1878420"/>
                  </a:lnTo>
                  <a:lnTo>
                    <a:pt x="2142430" y="1871282"/>
                  </a:lnTo>
                  <a:lnTo>
                    <a:pt x="2143949" y="1860454"/>
                  </a:lnTo>
                  <a:close/>
                </a:path>
                <a:path w="2144395" h="1878964">
                  <a:moveTo>
                    <a:pt x="2091749" y="1819270"/>
                  </a:moveTo>
                  <a:lnTo>
                    <a:pt x="2084107" y="1809345"/>
                  </a:lnTo>
                  <a:lnTo>
                    <a:pt x="2072631" y="1808120"/>
                  </a:lnTo>
                  <a:lnTo>
                    <a:pt x="2062328" y="1815222"/>
                  </a:lnTo>
                  <a:lnTo>
                    <a:pt x="2060409" y="1826637"/>
                  </a:lnTo>
                  <a:lnTo>
                    <a:pt x="2067211" y="1836833"/>
                  </a:lnTo>
                  <a:lnTo>
                    <a:pt x="2069999" y="1838534"/>
                  </a:lnTo>
                  <a:lnTo>
                    <a:pt x="2080934" y="1838994"/>
                  </a:lnTo>
                  <a:lnTo>
                    <a:pt x="2090807" y="1830460"/>
                  </a:lnTo>
                  <a:lnTo>
                    <a:pt x="2091749" y="1819270"/>
                  </a:lnTo>
                  <a:close/>
                </a:path>
                <a:path w="2144395" h="1878964">
                  <a:moveTo>
                    <a:pt x="2038613" y="1781526"/>
                  </a:moveTo>
                  <a:lnTo>
                    <a:pt x="2030752" y="1771521"/>
                  </a:lnTo>
                  <a:lnTo>
                    <a:pt x="2019409" y="1770231"/>
                  </a:lnTo>
                  <a:lnTo>
                    <a:pt x="2009474" y="1777445"/>
                  </a:lnTo>
                  <a:lnTo>
                    <a:pt x="2007192" y="1789014"/>
                  </a:lnTo>
                  <a:lnTo>
                    <a:pt x="2013871" y="1798733"/>
                  </a:lnTo>
                  <a:lnTo>
                    <a:pt x="2013871" y="1799495"/>
                  </a:lnTo>
                  <a:lnTo>
                    <a:pt x="2016877" y="1801022"/>
                  </a:lnTo>
                  <a:lnTo>
                    <a:pt x="2027896" y="1800939"/>
                  </a:lnTo>
                  <a:lnTo>
                    <a:pt x="2038471" y="1792503"/>
                  </a:lnTo>
                  <a:lnTo>
                    <a:pt x="2038613" y="1781526"/>
                  </a:lnTo>
                  <a:close/>
                </a:path>
                <a:path w="2144395" h="1878964">
                  <a:moveTo>
                    <a:pt x="1986627" y="1743499"/>
                  </a:moveTo>
                  <a:lnTo>
                    <a:pt x="1979260" y="1732741"/>
                  </a:lnTo>
                  <a:lnTo>
                    <a:pt x="1967915" y="1731256"/>
                  </a:lnTo>
                  <a:lnTo>
                    <a:pt x="1957535" y="1738008"/>
                  </a:lnTo>
                  <a:lnTo>
                    <a:pt x="1955288" y="1749605"/>
                  </a:lnTo>
                  <a:lnTo>
                    <a:pt x="1961293" y="1759871"/>
                  </a:lnTo>
                  <a:lnTo>
                    <a:pt x="1964208" y="1761666"/>
                  </a:lnTo>
                  <a:lnTo>
                    <a:pt x="1975234" y="1762483"/>
                  </a:lnTo>
                  <a:lnTo>
                    <a:pt x="1985710" y="1754365"/>
                  </a:lnTo>
                  <a:lnTo>
                    <a:pt x="1986627" y="1743499"/>
                  </a:lnTo>
                  <a:close/>
                </a:path>
                <a:path w="2144395" h="1878964">
                  <a:moveTo>
                    <a:pt x="1937341" y="1703559"/>
                  </a:moveTo>
                  <a:lnTo>
                    <a:pt x="1931346" y="1692062"/>
                  </a:lnTo>
                  <a:lnTo>
                    <a:pt x="1920387" y="1688878"/>
                  </a:lnTo>
                  <a:lnTo>
                    <a:pt x="1909313" y="1694471"/>
                  </a:lnTo>
                  <a:lnTo>
                    <a:pt x="1905107" y="1705601"/>
                  </a:lnTo>
                  <a:lnTo>
                    <a:pt x="1910239" y="1716437"/>
                  </a:lnTo>
                  <a:lnTo>
                    <a:pt x="1912157" y="1718068"/>
                  </a:lnTo>
                  <a:lnTo>
                    <a:pt x="1922864" y="1720655"/>
                  </a:lnTo>
                  <a:lnTo>
                    <a:pt x="1934677" y="1714573"/>
                  </a:lnTo>
                  <a:lnTo>
                    <a:pt x="1937341" y="1703559"/>
                  </a:lnTo>
                  <a:close/>
                </a:path>
                <a:path w="2144395" h="1878964">
                  <a:moveTo>
                    <a:pt x="1905769" y="1650876"/>
                  </a:moveTo>
                  <a:lnTo>
                    <a:pt x="1902808" y="1638625"/>
                  </a:lnTo>
                  <a:lnTo>
                    <a:pt x="1893435" y="1632465"/>
                  </a:lnTo>
                  <a:lnTo>
                    <a:pt x="1881184" y="1634609"/>
                  </a:lnTo>
                  <a:lnTo>
                    <a:pt x="1874193" y="1643941"/>
                  </a:lnTo>
                  <a:lnTo>
                    <a:pt x="1875187" y="1656239"/>
                  </a:lnTo>
                  <a:lnTo>
                    <a:pt x="1877990" y="1659734"/>
                  </a:lnTo>
                  <a:lnTo>
                    <a:pt x="1887876" y="1663971"/>
                  </a:lnTo>
                  <a:lnTo>
                    <a:pt x="1900746" y="1660642"/>
                  </a:lnTo>
                  <a:lnTo>
                    <a:pt x="1905769" y="1650876"/>
                  </a:lnTo>
                  <a:close/>
                </a:path>
                <a:path w="2144395" h="1878964">
                  <a:moveTo>
                    <a:pt x="1875439" y="1593755"/>
                  </a:moveTo>
                  <a:lnTo>
                    <a:pt x="1873344" y="1581497"/>
                  </a:lnTo>
                  <a:lnTo>
                    <a:pt x="1863506" y="1575197"/>
                  </a:lnTo>
                  <a:lnTo>
                    <a:pt x="1851466" y="1576697"/>
                  </a:lnTo>
                  <a:lnTo>
                    <a:pt x="1844475" y="1586029"/>
                  </a:lnTo>
                  <a:lnTo>
                    <a:pt x="1845469" y="1598327"/>
                  </a:lnTo>
                  <a:lnTo>
                    <a:pt x="1847229" y="1601032"/>
                  </a:lnTo>
                  <a:lnTo>
                    <a:pt x="1856772" y="1606163"/>
                  </a:lnTo>
                  <a:lnTo>
                    <a:pt x="1869788" y="1603596"/>
                  </a:lnTo>
                  <a:lnTo>
                    <a:pt x="1875439" y="1593755"/>
                  </a:lnTo>
                  <a:close/>
                </a:path>
                <a:path w="2144395" h="1878964">
                  <a:moveTo>
                    <a:pt x="1840249" y="1536536"/>
                  </a:moveTo>
                  <a:lnTo>
                    <a:pt x="1835549" y="1524836"/>
                  </a:lnTo>
                  <a:lnTo>
                    <a:pt x="1824960" y="1520357"/>
                  </a:lnTo>
                  <a:lnTo>
                    <a:pt x="1813291" y="1524442"/>
                  </a:lnTo>
                  <a:lnTo>
                    <a:pt x="1808060" y="1535105"/>
                  </a:lnTo>
                  <a:lnTo>
                    <a:pt x="1811179" y="1546511"/>
                  </a:lnTo>
                  <a:lnTo>
                    <a:pt x="1814311" y="1549329"/>
                  </a:lnTo>
                  <a:lnTo>
                    <a:pt x="1824746" y="1552285"/>
                  </a:lnTo>
                  <a:lnTo>
                    <a:pt x="1836585" y="1547091"/>
                  </a:lnTo>
                  <a:lnTo>
                    <a:pt x="1840249" y="1536536"/>
                  </a:lnTo>
                  <a:close/>
                </a:path>
                <a:path w="2144395" h="1878964">
                  <a:moveTo>
                    <a:pt x="1800288" y="1485127"/>
                  </a:moveTo>
                  <a:lnTo>
                    <a:pt x="1795441" y="1472918"/>
                  </a:lnTo>
                  <a:lnTo>
                    <a:pt x="1784863" y="1468919"/>
                  </a:lnTo>
                  <a:lnTo>
                    <a:pt x="1773569" y="1473383"/>
                  </a:lnTo>
                  <a:lnTo>
                    <a:pt x="1768164" y="1483752"/>
                  </a:lnTo>
                  <a:lnTo>
                    <a:pt x="1771555" y="1495457"/>
                  </a:lnTo>
                  <a:lnTo>
                    <a:pt x="1774626" y="1498414"/>
                  </a:lnTo>
                  <a:lnTo>
                    <a:pt x="1785008" y="1501081"/>
                  </a:lnTo>
                  <a:lnTo>
                    <a:pt x="1796906" y="1495328"/>
                  </a:lnTo>
                  <a:lnTo>
                    <a:pt x="1800288" y="1485127"/>
                  </a:lnTo>
                  <a:close/>
                </a:path>
                <a:path w="2144395" h="1878964">
                  <a:moveTo>
                    <a:pt x="1760235" y="1433978"/>
                  </a:moveTo>
                  <a:lnTo>
                    <a:pt x="1755508" y="1422105"/>
                  </a:lnTo>
                  <a:lnTo>
                    <a:pt x="1744928" y="1417760"/>
                  </a:lnTo>
                  <a:lnTo>
                    <a:pt x="1733281" y="1421670"/>
                  </a:lnTo>
                  <a:lnTo>
                    <a:pt x="1728050" y="1432507"/>
                  </a:lnTo>
                  <a:lnTo>
                    <a:pt x="1731169" y="1443641"/>
                  </a:lnTo>
                  <a:lnTo>
                    <a:pt x="1734182" y="1446624"/>
                  </a:lnTo>
                  <a:lnTo>
                    <a:pt x="1744651" y="1449711"/>
                  </a:lnTo>
                  <a:lnTo>
                    <a:pt x="1756521" y="1444501"/>
                  </a:lnTo>
                  <a:lnTo>
                    <a:pt x="1760235" y="1433978"/>
                  </a:lnTo>
                  <a:close/>
                </a:path>
                <a:path w="2144395" h="1878964">
                  <a:moveTo>
                    <a:pt x="1720328" y="1382539"/>
                  </a:moveTo>
                  <a:lnTo>
                    <a:pt x="1715692" y="1370859"/>
                  </a:lnTo>
                  <a:lnTo>
                    <a:pt x="1705017" y="1366432"/>
                  </a:lnTo>
                  <a:lnTo>
                    <a:pt x="1693559" y="1370518"/>
                  </a:lnTo>
                  <a:lnTo>
                    <a:pt x="1688154" y="1381181"/>
                  </a:lnTo>
                  <a:lnTo>
                    <a:pt x="1691545" y="1392587"/>
                  </a:lnTo>
                  <a:lnTo>
                    <a:pt x="1694385" y="1395377"/>
                  </a:lnTo>
                  <a:lnTo>
                    <a:pt x="1704825" y="1398344"/>
                  </a:lnTo>
                  <a:lnTo>
                    <a:pt x="1716810" y="1393065"/>
                  </a:lnTo>
                  <a:lnTo>
                    <a:pt x="1720328" y="1382539"/>
                  </a:lnTo>
                  <a:close/>
                </a:path>
                <a:path w="2144395" h="1878964">
                  <a:moveTo>
                    <a:pt x="1680182" y="1331278"/>
                  </a:moveTo>
                  <a:lnTo>
                    <a:pt x="1675286" y="1319039"/>
                  </a:lnTo>
                  <a:lnTo>
                    <a:pt x="1664771" y="1314995"/>
                  </a:lnTo>
                  <a:lnTo>
                    <a:pt x="1653271" y="1319459"/>
                  </a:lnTo>
                  <a:lnTo>
                    <a:pt x="1648040" y="1329828"/>
                  </a:lnTo>
                  <a:lnTo>
                    <a:pt x="1651159" y="1341533"/>
                  </a:lnTo>
                  <a:lnTo>
                    <a:pt x="1654537" y="1344519"/>
                  </a:lnTo>
                  <a:lnTo>
                    <a:pt x="1664899" y="1347174"/>
                  </a:lnTo>
                  <a:lnTo>
                    <a:pt x="1676657" y="1341500"/>
                  </a:lnTo>
                  <a:lnTo>
                    <a:pt x="1680182" y="1331278"/>
                  </a:lnTo>
                  <a:close/>
                </a:path>
                <a:path w="2144395" h="1878964">
                  <a:moveTo>
                    <a:pt x="1639744" y="1279804"/>
                  </a:moveTo>
                  <a:lnTo>
                    <a:pt x="1634216" y="1268230"/>
                  </a:lnTo>
                  <a:lnTo>
                    <a:pt x="1623536" y="1264375"/>
                  </a:lnTo>
                  <a:lnTo>
                    <a:pt x="1612128" y="1269172"/>
                  </a:lnTo>
                  <a:lnTo>
                    <a:pt x="1607409" y="1279835"/>
                  </a:lnTo>
                  <a:lnTo>
                    <a:pt x="1611535" y="1291241"/>
                  </a:lnTo>
                  <a:lnTo>
                    <a:pt x="1614256" y="1293894"/>
                  </a:lnTo>
                  <a:lnTo>
                    <a:pt x="1624707" y="1296421"/>
                  </a:lnTo>
                  <a:lnTo>
                    <a:pt x="1636652" y="1290343"/>
                  </a:lnTo>
                  <a:lnTo>
                    <a:pt x="1639744" y="1279804"/>
                  </a:lnTo>
                  <a:close/>
                </a:path>
                <a:path w="2144395" h="1878964">
                  <a:moveTo>
                    <a:pt x="1597105" y="1230557"/>
                  </a:moveTo>
                  <a:lnTo>
                    <a:pt x="1591712" y="1218700"/>
                  </a:lnTo>
                  <a:lnTo>
                    <a:pt x="1581122" y="1214845"/>
                  </a:lnTo>
                  <a:lnTo>
                    <a:pt x="1569456" y="1219642"/>
                  </a:lnTo>
                  <a:lnTo>
                    <a:pt x="1564737" y="1230305"/>
                  </a:lnTo>
                  <a:lnTo>
                    <a:pt x="1568863" y="1241711"/>
                  </a:lnTo>
                  <a:lnTo>
                    <a:pt x="1571720" y="1244287"/>
                  </a:lnTo>
                  <a:lnTo>
                    <a:pt x="1582194" y="1246951"/>
                  </a:lnTo>
                  <a:lnTo>
                    <a:pt x="1593937" y="1241082"/>
                  </a:lnTo>
                  <a:lnTo>
                    <a:pt x="1597105" y="1230557"/>
                  </a:lnTo>
                  <a:close/>
                </a:path>
                <a:path w="2144395" h="1878964">
                  <a:moveTo>
                    <a:pt x="1554456" y="1180886"/>
                  </a:moveTo>
                  <a:lnTo>
                    <a:pt x="1549206" y="1168834"/>
                  </a:lnTo>
                  <a:lnTo>
                    <a:pt x="1538276" y="1165341"/>
                  </a:lnTo>
                  <a:lnTo>
                    <a:pt x="1526882" y="1170210"/>
                  </a:lnTo>
                  <a:lnTo>
                    <a:pt x="1522337" y="1181047"/>
                  </a:lnTo>
                  <a:lnTo>
                    <a:pt x="1526191" y="1192181"/>
                  </a:lnTo>
                  <a:lnTo>
                    <a:pt x="1529137" y="1194819"/>
                  </a:lnTo>
                  <a:lnTo>
                    <a:pt x="1539596" y="1197391"/>
                  </a:lnTo>
                  <a:lnTo>
                    <a:pt x="1551361" y="1191434"/>
                  </a:lnTo>
                  <a:lnTo>
                    <a:pt x="1554456" y="1180886"/>
                  </a:lnTo>
                  <a:close/>
                </a:path>
                <a:path w="2144395" h="1878964">
                  <a:moveTo>
                    <a:pt x="1512589" y="1132291"/>
                  </a:moveTo>
                  <a:lnTo>
                    <a:pt x="1507433" y="1120821"/>
                  </a:lnTo>
                  <a:lnTo>
                    <a:pt x="1496622" y="1116401"/>
                  </a:lnTo>
                  <a:lnTo>
                    <a:pt x="1485140" y="1120413"/>
                  </a:lnTo>
                  <a:lnTo>
                    <a:pt x="1480057" y="1131345"/>
                  </a:lnTo>
                  <a:lnTo>
                    <a:pt x="1483519" y="1142651"/>
                  </a:lnTo>
                  <a:lnTo>
                    <a:pt x="1486399" y="1145216"/>
                  </a:lnTo>
                  <a:lnTo>
                    <a:pt x="1497253" y="1148056"/>
                  </a:lnTo>
                  <a:lnTo>
                    <a:pt x="1509094" y="1142902"/>
                  </a:lnTo>
                  <a:lnTo>
                    <a:pt x="1512589" y="1132291"/>
                  </a:lnTo>
                  <a:close/>
                </a:path>
                <a:path w="2144395" h="1878964">
                  <a:moveTo>
                    <a:pt x="1469818" y="1082446"/>
                  </a:moveTo>
                  <a:lnTo>
                    <a:pt x="1464290" y="1070872"/>
                  </a:lnTo>
                  <a:lnTo>
                    <a:pt x="1453610" y="1067017"/>
                  </a:lnTo>
                  <a:lnTo>
                    <a:pt x="1442202" y="1071814"/>
                  </a:lnTo>
                  <a:lnTo>
                    <a:pt x="1437483" y="1082477"/>
                  </a:lnTo>
                  <a:lnTo>
                    <a:pt x="1441609" y="1093883"/>
                  </a:lnTo>
                  <a:lnTo>
                    <a:pt x="1444330" y="1096536"/>
                  </a:lnTo>
                  <a:lnTo>
                    <a:pt x="1454781" y="1099063"/>
                  </a:lnTo>
                  <a:lnTo>
                    <a:pt x="1466726" y="1092985"/>
                  </a:lnTo>
                  <a:lnTo>
                    <a:pt x="1469818" y="1082446"/>
                  </a:lnTo>
                  <a:close/>
                </a:path>
                <a:path w="2144395" h="1878964">
                  <a:moveTo>
                    <a:pt x="1423201" y="1034556"/>
                  </a:moveTo>
                  <a:lnTo>
                    <a:pt x="1416093" y="1023843"/>
                  </a:lnTo>
                  <a:lnTo>
                    <a:pt x="1405051" y="1021482"/>
                  </a:lnTo>
                  <a:lnTo>
                    <a:pt x="1394309" y="1027819"/>
                  </a:lnTo>
                  <a:lnTo>
                    <a:pt x="1391082" y="1039123"/>
                  </a:lnTo>
                  <a:lnTo>
                    <a:pt x="1396651" y="1049687"/>
                  </a:lnTo>
                  <a:lnTo>
                    <a:pt x="1399944" y="1051949"/>
                  </a:lnTo>
                  <a:lnTo>
                    <a:pt x="1410940" y="1053101"/>
                  </a:lnTo>
                  <a:lnTo>
                    <a:pt x="1421793" y="1045804"/>
                  </a:lnTo>
                  <a:lnTo>
                    <a:pt x="1423201" y="1034556"/>
                  </a:lnTo>
                  <a:close/>
                </a:path>
                <a:path w="2144395" h="1878964">
                  <a:moveTo>
                    <a:pt x="1374279" y="991940"/>
                  </a:moveTo>
                  <a:lnTo>
                    <a:pt x="1367135" y="981059"/>
                  </a:lnTo>
                  <a:lnTo>
                    <a:pt x="1355801" y="978778"/>
                  </a:lnTo>
                  <a:lnTo>
                    <a:pt x="1345084" y="984853"/>
                  </a:lnTo>
                  <a:lnTo>
                    <a:pt x="1342211" y="996575"/>
                  </a:lnTo>
                  <a:lnTo>
                    <a:pt x="1347883" y="1007015"/>
                  </a:lnTo>
                  <a:lnTo>
                    <a:pt x="1351110" y="1009264"/>
                  </a:lnTo>
                  <a:lnTo>
                    <a:pt x="1361783" y="1010359"/>
                  </a:lnTo>
                  <a:lnTo>
                    <a:pt x="1372731" y="1002741"/>
                  </a:lnTo>
                  <a:lnTo>
                    <a:pt x="1374279" y="991940"/>
                  </a:lnTo>
                  <a:close/>
                </a:path>
                <a:path w="2144395" h="1878964">
                  <a:moveTo>
                    <a:pt x="1324896" y="949622"/>
                  </a:moveTo>
                  <a:lnTo>
                    <a:pt x="1318107" y="938876"/>
                  </a:lnTo>
                  <a:lnTo>
                    <a:pt x="1306634" y="936778"/>
                  </a:lnTo>
                  <a:lnTo>
                    <a:pt x="1296011" y="943139"/>
                  </a:lnTo>
                  <a:lnTo>
                    <a:pt x="1292784" y="954269"/>
                  </a:lnTo>
                  <a:lnTo>
                    <a:pt x="1298353" y="965105"/>
                  </a:lnTo>
                  <a:lnTo>
                    <a:pt x="1300973" y="966773"/>
                  </a:lnTo>
                  <a:lnTo>
                    <a:pt x="1311854" y="967927"/>
                  </a:lnTo>
                  <a:lnTo>
                    <a:pt x="1322920" y="960542"/>
                  </a:lnTo>
                  <a:lnTo>
                    <a:pt x="1324896" y="949622"/>
                  </a:lnTo>
                  <a:close/>
                </a:path>
                <a:path w="2144395" h="1878964">
                  <a:moveTo>
                    <a:pt x="1275270" y="907139"/>
                  </a:moveTo>
                  <a:lnTo>
                    <a:pt x="1268265" y="896589"/>
                  </a:lnTo>
                  <a:lnTo>
                    <a:pt x="1257223" y="894228"/>
                  </a:lnTo>
                  <a:lnTo>
                    <a:pt x="1246481" y="900565"/>
                  </a:lnTo>
                  <a:lnTo>
                    <a:pt x="1243254" y="911869"/>
                  </a:lnTo>
                  <a:lnTo>
                    <a:pt x="1248823" y="922433"/>
                  </a:lnTo>
                  <a:lnTo>
                    <a:pt x="1252010" y="924639"/>
                  </a:lnTo>
                  <a:lnTo>
                    <a:pt x="1262982" y="925809"/>
                  </a:lnTo>
                  <a:lnTo>
                    <a:pt x="1273593" y="918264"/>
                  </a:lnTo>
                  <a:lnTo>
                    <a:pt x="1275270" y="907139"/>
                  </a:lnTo>
                  <a:close/>
                </a:path>
                <a:path w="2144395" h="1878964">
                  <a:moveTo>
                    <a:pt x="1221271" y="878801"/>
                  </a:moveTo>
                  <a:lnTo>
                    <a:pt x="1220796" y="867590"/>
                  </a:lnTo>
                  <a:lnTo>
                    <a:pt x="1211507" y="858818"/>
                  </a:lnTo>
                  <a:lnTo>
                    <a:pt x="1200321" y="858694"/>
                  </a:lnTo>
                  <a:lnTo>
                    <a:pt x="1191001" y="867294"/>
                  </a:lnTo>
                  <a:lnTo>
                    <a:pt x="1190346" y="878879"/>
                  </a:lnTo>
                  <a:lnTo>
                    <a:pt x="1197769" y="888143"/>
                  </a:lnTo>
                  <a:lnTo>
                    <a:pt x="1201637" y="889690"/>
                  </a:lnTo>
                  <a:lnTo>
                    <a:pt x="1212564" y="888431"/>
                  </a:lnTo>
                  <a:lnTo>
                    <a:pt x="1221271" y="878801"/>
                  </a:lnTo>
                  <a:close/>
                </a:path>
                <a:path w="2144395" h="1878964">
                  <a:moveTo>
                    <a:pt x="1164850" y="846800"/>
                  </a:moveTo>
                  <a:lnTo>
                    <a:pt x="1164088" y="835591"/>
                  </a:lnTo>
                  <a:lnTo>
                    <a:pt x="1155100" y="826833"/>
                  </a:lnTo>
                  <a:lnTo>
                    <a:pt x="1143623" y="827000"/>
                  </a:lnTo>
                  <a:lnTo>
                    <a:pt x="1134613" y="835290"/>
                  </a:lnTo>
                  <a:lnTo>
                    <a:pt x="1133958" y="846875"/>
                  </a:lnTo>
                  <a:lnTo>
                    <a:pt x="1141381" y="856139"/>
                  </a:lnTo>
                  <a:lnTo>
                    <a:pt x="1144937" y="857680"/>
                  </a:lnTo>
                  <a:lnTo>
                    <a:pt x="1155602" y="856432"/>
                  </a:lnTo>
                  <a:lnTo>
                    <a:pt x="1164850" y="846800"/>
                  </a:lnTo>
                  <a:close/>
                </a:path>
                <a:path w="2144395" h="1878964">
                  <a:moveTo>
                    <a:pt x="1108012" y="815804"/>
                  </a:moveTo>
                  <a:lnTo>
                    <a:pt x="1107591" y="804573"/>
                  </a:lnTo>
                  <a:lnTo>
                    <a:pt x="1098560" y="795074"/>
                  </a:lnTo>
                  <a:lnTo>
                    <a:pt x="1087146" y="794770"/>
                  </a:lnTo>
                  <a:lnTo>
                    <a:pt x="1077877" y="802576"/>
                  </a:lnTo>
                  <a:lnTo>
                    <a:pt x="1076972" y="814510"/>
                  </a:lnTo>
                  <a:lnTo>
                    <a:pt x="1084231" y="824135"/>
                  </a:lnTo>
                  <a:lnTo>
                    <a:pt x="1087807" y="825605"/>
                  </a:lnTo>
                  <a:lnTo>
                    <a:pt x="1098942" y="824681"/>
                  </a:lnTo>
                  <a:lnTo>
                    <a:pt x="1108012" y="815804"/>
                  </a:lnTo>
                  <a:close/>
                </a:path>
                <a:path w="2144395" h="1878964">
                  <a:moveTo>
                    <a:pt x="1059895" y="768023"/>
                  </a:moveTo>
                  <a:lnTo>
                    <a:pt x="1054502" y="756166"/>
                  </a:lnTo>
                  <a:lnTo>
                    <a:pt x="1043912" y="752311"/>
                  </a:lnTo>
                  <a:lnTo>
                    <a:pt x="1032246" y="757108"/>
                  </a:lnTo>
                  <a:lnTo>
                    <a:pt x="1027527" y="767771"/>
                  </a:lnTo>
                  <a:lnTo>
                    <a:pt x="1031653" y="779177"/>
                  </a:lnTo>
                  <a:lnTo>
                    <a:pt x="1034269" y="781753"/>
                  </a:lnTo>
                  <a:lnTo>
                    <a:pt x="1044745" y="784417"/>
                  </a:lnTo>
                  <a:lnTo>
                    <a:pt x="1056727" y="778548"/>
                  </a:lnTo>
                  <a:lnTo>
                    <a:pt x="1059895" y="768023"/>
                  </a:lnTo>
                  <a:close/>
                </a:path>
                <a:path w="2144395" h="1878964">
                  <a:moveTo>
                    <a:pt x="1017922" y="718047"/>
                  </a:moveTo>
                  <a:lnTo>
                    <a:pt x="1012314" y="706363"/>
                  </a:lnTo>
                  <a:lnTo>
                    <a:pt x="1001810" y="702364"/>
                  </a:lnTo>
                  <a:lnTo>
                    <a:pt x="990336" y="706914"/>
                  </a:lnTo>
                  <a:lnTo>
                    <a:pt x="985617" y="717751"/>
                  </a:lnTo>
                  <a:lnTo>
                    <a:pt x="989743" y="728885"/>
                  </a:lnTo>
                  <a:lnTo>
                    <a:pt x="992352" y="731456"/>
                  </a:lnTo>
                  <a:lnTo>
                    <a:pt x="1002864" y="734183"/>
                  </a:lnTo>
                  <a:lnTo>
                    <a:pt x="1014996" y="728566"/>
                  </a:lnTo>
                  <a:lnTo>
                    <a:pt x="1017922" y="718047"/>
                  </a:lnTo>
                  <a:close/>
                </a:path>
                <a:path w="2144395" h="1878964">
                  <a:moveTo>
                    <a:pt x="972539" y="677769"/>
                  </a:moveTo>
                  <a:lnTo>
                    <a:pt x="971341" y="666467"/>
                  </a:lnTo>
                  <a:lnTo>
                    <a:pt x="962002" y="657546"/>
                  </a:lnTo>
                  <a:lnTo>
                    <a:pt x="950953" y="657991"/>
                  </a:lnTo>
                  <a:lnTo>
                    <a:pt x="941660" y="666633"/>
                  </a:lnTo>
                  <a:lnTo>
                    <a:pt x="941349" y="678461"/>
                  </a:lnTo>
                  <a:lnTo>
                    <a:pt x="949357" y="686975"/>
                  </a:lnTo>
                  <a:lnTo>
                    <a:pt x="952696" y="688454"/>
                  </a:lnTo>
                  <a:lnTo>
                    <a:pt x="963416" y="687349"/>
                  </a:lnTo>
                  <a:lnTo>
                    <a:pt x="972539" y="677769"/>
                  </a:lnTo>
                  <a:close/>
                </a:path>
                <a:path w="2144395" h="1878964">
                  <a:moveTo>
                    <a:pt x="914827" y="646907"/>
                  </a:moveTo>
                  <a:lnTo>
                    <a:pt x="914245" y="635930"/>
                  </a:lnTo>
                  <a:lnTo>
                    <a:pt x="905355" y="626725"/>
                  </a:lnTo>
                  <a:lnTo>
                    <a:pt x="893603" y="626907"/>
                  </a:lnTo>
                  <a:lnTo>
                    <a:pt x="884677" y="635646"/>
                  </a:lnTo>
                  <a:lnTo>
                    <a:pt x="884022" y="647231"/>
                  </a:lnTo>
                  <a:lnTo>
                    <a:pt x="891445" y="656495"/>
                  </a:lnTo>
                  <a:lnTo>
                    <a:pt x="894650" y="657603"/>
                  </a:lnTo>
                  <a:lnTo>
                    <a:pt x="905910" y="656335"/>
                  </a:lnTo>
                  <a:lnTo>
                    <a:pt x="914827" y="646907"/>
                  </a:lnTo>
                  <a:close/>
                </a:path>
                <a:path w="2144395" h="1878964">
                  <a:moveTo>
                    <a:pt x="857801" y="615790"/>
                  </a:moveTo>
                  <a:lnTo>
                    <a:pt x="856932" y="604644"/>
                  </a:lnTo>
                  <a:lnTo>
                    <a:pt x="847777" y="595927"/>
                  </a:lnTo>
                  <a:lnTo>
                    <a:pt x="836255" y="596144"/>
                  </a:lnTo>
                  <a:lnTo>
                    <a:pt x="827527" y="604520"/>
                  </a:lnTo>
                  <a:lnTo>
                    <a:pt x="826872" y="616559"/>
                  </a:lnTo>
                  <a:lnTo>
                    <a:pt x="834295" y="625253"/>
                  </a:lnTo>
                  <a:lnTo>
                    <a:pt x="838221" y="626814"/>
                  </a:lnTo>
                  <a:lnTo>
                    <a:pt x="849118" y="625503"/>
                  </a:lnTo>
                  <a:lnTo>
                    <a:pt x="857801" y="615790"/>
                  </a:lnTo>
                  <a:close/>
                </a:path>
                <a:path w="2144395" h="1878964">
                  <a:moveTo>
                    <a:pt x="800541" y="585142"/>
                  </a:moveTo>
                  <a:lnTo>
                    <a:pt x="799891" y="574208"/>
                  </a:lnTo>
                  <a:lnTo>
                    <a:pt x="790800" y="565125"/>
                  </a:lnTo>
                  <a:lnTo>
                    <a:pt x="779319" y="565065"/>
                  </a:lnTo>
                  <a:lnTo>
                    <a:pt x="769877" y="573567"/>
                  </a:lnTo>
                  <a:lnTo>
                    <a:pt x="769579" y="585328"/>
                  </a:lnTo>
                  <a:lnTo>
                    <a:pt x="777145" y="594773"/>
                  </a:lnTo>
                  <a:lnTo>
                    <a:pt x="780127" y="595887"/>
                  </a:lnTo>
                  <a:lnTo>
                    <a:pt x="791063" y="594599"/>
                  </a:lnTo>
                  <a:lnTo>
                    <a:pt x="800541" y="585142"/>
                  </a:lnTo>
                  <a:close/>
                </a:path>
                <a:path w="2144395" h="1878964">
                  <a:moveTo>
                    <a:pt x="743083" y="554773"/>
                  </a:moveTo>
                  <a:lnTo>
                    <a:pt x="742497" y="543273"/>
                  </a:lnTo>
                  <a:lnTo>
                    <a:pt x="733261" y="534342"/>
                  </a:lnTo>
                  <a:lnTo>
                    <a:pt x="721973" y="534291"/>
                  </a:lnTo>
                  <a:lnTo>
                    <a:pt x="712727" y="542409"/>
                  </a:lnTo>
                  <a:lnTo>
                    <a:pt x="712429" y="554657"/>
                  </a:lnTo>
                  <a:lnTo>
                    <a:pt x="719995" y="563531"/>
                  </a:lnTo>
                  <a:lnTo>
                    <a:pt x="723083" y="564934"/>
                  </a:lnTo>
                  <a:lnTo>
                    <a:pt x="733911" y="564050"/>
                  </a:lnTo>
                  <a:lnTo>
                    <a:pt x="743083" y="554773"/>
                  </a:lnTo>
                  <a:close/>
                </a:path>
                <a:path w="2144395" h="1878964">
                  <a:moveTo>
                    <a:pt x="686467" y="529241"/>
                  </a:moveTo>
                  <a:lnTo>
                    <a:pt x="686467" y="510953"/>
                  </a:lnTo>
                  <a:lnTo>
                    <a:pt x="678847" y="503333"/>
                  </a:lnTo>
                  <a:lnTo>
                    <a:pt x="661321" y="503333"/>
                  </a:lnTo>
                  <a:lnTo>
                    <a:pt x="653701" y="510953"/>
                  </a:lnTo>
                  <a:lnTo>
                    <a:pt x="653701" y="528479"/>
                  </a:lnTo>
                  <a:lnTo>
                    <a:pt x="660559" y="536099"/>
                  </a:lnTo>
                  <a:lnTo>
                    <a:pt x="678847" y="536099"/>
                  </a:lnTo>
                  <a:lnTo>
                    <a:pt x="686467" y="529241"/>
                  </a:lnTo>
                  <a:close/>
                </a:path>
                <a:path w="2144395" h="1878964">
                  <a:moveTo>
                    <a:pt x="620935" y="528479"/>
                  </a:moveTo>
                  <a:lnTo>
                    <a:pt x="620935" y="510191"/>
                  </a:lnTo>
                  <a:lnTo>
                    <a:pt x="614077" y="503333"/>
                  </a:lnTo>
                  <a:lnTo>
                    <a:pt x="595789" y="503333"/>
                  </a:lnTo>
                  <a:lnTo>
                    <a:pt x="588931" y="510191"/>
                  </a:lnTo>
                  <a:lnTo>
                    <a:pt x="588931" y="528479"/>
                  </a:lnTo>
                  <a:lnTo>
                    <a:pt x="595789" y="535337"/>
                  </a:lnTo>
                  <a:lnTo>
                    <a:pt x="614077" y="535337"/>
                  </a:lnTo>
                  <a:lnTo>
                    <a:pt x="620935" y="528479"/>
                  </a:lnTo>
                  <a:close/>
                </a:path>
                <a:path w="2144395" h="1878964">
                  <a:moveTo>
                    <a:pt x="556165" y="527717"/>
                  </a:moveTo>
                  <a:lnTo>
                    <a:pt x="556165" y="510191"/>
                  </a:lnTo>
                  <a:lnTo>
                    <a:pt x="549307" y="502571"/>
                  </a:lnTo>
                  <a:lnTo>
                    <a:pt x="531019" y="502571"/>
                  </a:lnTo>
                  <a:lnTo>
                    <a:pt x="523399" y="510191"/>
                  </a:lnTo>
                  <a:lnTo>
                    <a:pt x="523399" y="527717"/>
                  </a:lnTo>
                  <a:lnTo>
                    <a:pt x="531019" y="535337"/>
                  </a:lnTo>
                  <a:lnTo>
                    <a:pt x="548545" y="535337"/>
                  </a:lnTo>
                  <a:lnTo>
                    <a:pt x="556165" y="527717"/>
                  </a:lnTo>
                  <a:close/>
                </a:path>
                <a:path w="2144395" h="1878964">
                  <a:moveTo>
                    <a:pt x="491395" y="518573"/>
                  </a:moveTo>
                  <a:lnTo>
                    <a:pt x="491395" y="509429"/>
                  </a:lnTo>
                  <a:lnTo>
                    <a:pt x="483775" y="502571"/>
                  </a:lnTo>
                  <a:lnTo>
                    <a:pt x="474631" y="502571"/>
                  </a:lnTo>
                  <a:lnTo>
                    <a:pt x="466249" y="501809"/>
                  </a:lnTo>
                  <a:lnTo>
                    <a:pt x="458629" y="509429"/>
                  </a:lnTo>
                  <a:lnTo>
                    <a:pt x="458629" y="527717"/>
                  </a:lnTo>
                  <a:lnTo>
                    <a:pt x="465487" y="534575"/>
                  </a:lnTo>
                  <a:lnTo>
                    <a:pt x="483775" y="534575"/>
                  </a:lnTo>
                  <a:lnTo>
                    <a:pt x="490633" y="527717"/>
                  </a:lnTo>
                  <a:lnTo>
                    <a:pt x="491395" y="518573"/>
                  </a:lnTo>
                  <a:close/>
                </a:path>
                <a:path w="2144395" h="1878964">
                  <a:moveTo>
                    <a:pt x="428410" y="504515"/>
                  </a:moveTo>
                  <a:lnTo>
                    <a:pt x="426383" y="492810"/>
                  </a:lnTo>
                  <a:lnTo>
                    <a:pt x="416251" y="484779"/>
                  </a:lnTo>
                  <a:lnTo>
                    <a:pt x="404078" y="486811"/>
                  </a:lnTo>
                  <a:lnTo>
                    <a:pt x="396560" y="496890"/>
                  </a:lnTo>
                  <a:lnTo>
                    <a:pt x="398220" y="509046"/>
                  </a:lnTo>
                  <a:lnTo>
                    <a:pt x="407575" y="516287"/>
                  </a:lnTo>
                  <a:lnTo>
                    <a:pt x="409461" y="516831"/>
                  </a:lnTo>
                  <a:lnTo>
                    <a:pt x="420722" y="514597"/>
                  </a:lnTo>
                  <a:lnTo>
                    <a:pt x="428410" y="504515"/>
                  </a:lnTo>
                  <a:close/>
                </a:path>
                <a:path w="2144395" h="1878964">
                  <a:moveTo>
                    <a:pt x="366083" y="485217"/>
                  </a:moveTo>
                  <a:lnTo>
                    <a:pt x="364231" y="473677"/>
                  </a:lnTo>
                  <a:lnTo>
                    <a:pt x="354639" y="465902"/>
                  </a:lnTo>
                  <a:lnTo>
                    <a:pt x="342545" y="467437"/>
                  </a:lnTo>
                  <a:lnTo>
                    <a:pt x="334369" y="476864"/>
                  </a:lnTo>
                  <a:lnTo>
                    <a:pt x="335802" y="489039"/>
                  </a:lnTo>
                  <a:lnTo>
                    <a:pt x="345091" y="497237"/>
                  </a:lnTo>
                  <a:lnTo>
                    <a:pt x="346482" y="497533"/>
                  </a:lnTo>
                  <a:lnTo>
                    <a:pt x="358569" y="495407"/>
                  </a:lnTo>
                  <a:lnTo>
                    <a:pt x="366083" y="485217"/>
                  </a:lnTo>
                  <a:close/>
                </a:path>
                <a:path w="2144395" h="1878964">
                  <a:moveTo>
                    <a:pt x="303800" y="465159"/>
                  </a:moveTo>
                  <a:lnTo>
                    <a:pt x="301663" y="453650"/>
                  </a:lnTo>
                  <a:lnTo>
                    <a:pt x="291081" y="446507"/>
                  </a:lnTo>
                  <a:lnTo>
                    <a:pt x="279661" y="448507"/>
                  </a:lnTo>
                  <a:lnTo>
                    <a:pt x="272350" y="458696"/>
                  </a:lnTo>
                  <a:lnTo>
                    <a:pt x="273716" y="470375"/>
                  </a:lnTo>
                  <a:lnTo>
                    <a:pt x="283369" y="478187"/>
                  </a:lnTo>
                  <a:lnTo>
                    <a:pt x="284836" y="478517"/>
                  </a:lnTo>
                  <a:lnTo>
                    <a:pt x="296275" y="476159"/>
                  </a:lnTo>
                  <a:lnTo>
                    <a:pt x="303800" y="465159"/>
                  </a:lnTo>
                  <a:close/>
                </a:path>
                <a:path w="2144395" h="1878964">
                  <a:moveTo>
                    <a:pt x="241593" y="447182"/>
                  </a:moveTo>
                  <a:lnTo>
                    <a:pt x="239860" y="435243"/>
                  </a:lnTo>
                  <a:lnTo>
                    <a:pt x="229708" y="427545"/>
                  </a:lnTo>
                  <a:lnTo>
                    <a:pt x="218029" y="428911"/>
                  </a:lnTo>
                  <a:lnTo>
                    <a:pt x="210217" y="438563"/>
                  </a:lnTo>
                  <a:lnTo>
                    <a:pt x="207931" y="446945"/>
                  </a:lnTo>
                  <a:lnTo>
                    <a:pt x="212503" y="456089"/>
                  </a:lnTo>
                  <a:lnTo>
                    <a:pt x="220885" y="458375"/>
                  </a:lnTo>
                  <a:lnTo>
                    <a:pt x="222361" y="458832"/>
                  </a:lnTo>
                  <a:lnTo>
                    <a:pt x="233836" y="457186"/>
                  </a:lnTo>
                  <a:lnTo>
                    <a:pt x="241593" y="447182"/>
                  </a:lnTo>
                  <a:close/>
                </a:path>
                <a:path w="2144395" h="1878964">
                  <a:moveTo>
                    <a:pt x="192319" y="416989"/>
                  </a:moveTo>
                  <a:lnTo>
                    <a:pt x="185897" y="406809"/>
                  </a:lnTo>
                  <a:lnTo>
                    <a:pt x="174175" y="403936"/>
                  </a:lnTo>
                  <a:lnTo>
                    <a:pt x="163735" y="409607"/>
                  </a:lnTo>
                  <a:lnTo>
                    <a:pt x="161826" y="412772"/>
                  </a:lnTo>
                  <a:lnTo>
                    <a:pt x="161154" y="423777"/>
                  </a:lnTo>
                  <a:lnTo>
                    <a:pt x="169178" y="434500"/>
                  </a:lnTo>
                  <a:lnTo>
                    <a:pt x="180191" y="435559"/>
                  </a:lnTo>
                  <a:lnTo>
                    <a:pt x="190322" y="428276"/>
                  </a:lnTo>
                  <a:lnTo>
                    <a:pt x="192319" y="416989"/>
                  </a:lnTo>
                  <a:close/>
                </a:path>
                <a:path w="2144395" h="1878964">
                  <a:moveTo>
                    <a:pt x="233045" y="366245"/>
                  </a:moveTo>
                  <a:lnTo>
                    <a:pt x="225989" y="355553"/>
                  </a:lnTo>
                  <a:lnTo>
                    <a:pt x="214685" y="353012"/>
                  </a:lnTo>
                  <a:lnTo>
                    <a:pt x="204121" y="359315"/>
                  </a:lnTo>
                  <a:lnTo>
                    <a:pt x="202360" y="362199"/>
                  </a:lnTo>
                  <a:lnTo>
                    <a:pt x="201828" y="372941"/>
                  </a:lnTo>
                  <a:lnTo>
                    <a:pt x="209631" y="383735"/>
                  </a:lnTo>
                  <a:lnTo>
                    <a:pt x="220498" y="384651"/>
                  </a:lnTo>
                  <a:lnTo>
                    <a:pt x="231267" y="377297"/>
                  </a:lnTo>
                  <a:lnTo>
                    <a:pt x="233045" y="366245"/>
                  </a:lnTo>
                  <a:close/>
                </a:path>
                <a:path w="2144395" h="1878964">
                  <a:moveTo>
                    <a:pt x="273775" y="315025"/>
                  </a:moveTo>
                  <a:lnTo>
                    <a:pt x="267132" y="304503"/>
                  </a:lnTo>
                  <a:lnTo>
                    <a:pt x="255535" y="302257"/>
                  </a:lnTo>
                  <a:lnTo>
                    <a:pt x="245269" y="308261"/>
                  </a:lnTo>
                  <a:lnTo>
                    <a:pt x="243828" y="310167"/>
                  </a:lnTo>
                  <a:lnTo>
                    <a:pt x="241831" y="321454"/>
                  </a:lnTo>
                  <a:lnTo>
                    <a:pt x="248252" y="331634"/>
                  </a:lnTo>
                  <a:lnTo>
                    <a:pt x="259974" y="334507"/>
                  </a:lnTo>
                  <a:lnTo>
                    <a:pt x="270415" y="328835"/>
                  </a:lnTo>
                  <a:lnTo>
                    <a:pt x="272005" y="325950"/>
                  </a:lnTo>
                  <a:lnTo>
                    <a:pt x="273775" y="315025"/>
                  </a:lnTo>
                  <a:close/>
                </a:path>
                <a:path w="2144395" h="1878964">
                  <a:moveTo>
                    <a:pt x="314179" y="264358"/>
                  </a:moveTo>
                  <a:lnTo>
                    <a:pt x="307220" y="253886"/>
                  </a:lnTo>
                  <a:lnTo>
                    <a:pt x="296047" y="251313"/>
                  </a:lnTo>
                  <a:lnTo>
                    <a:pt x="285655" y="257207"/>
                  </a:lnTo>
                  <a:lnTo>
                    <a:pt x="284373" y="259129"/>
                  </a:lnTo>
                  <a:lnTo>
                    <a:pt x="282594" y="270493"/>
                  </a:lnTo>
                  <a:lnTo>
                    <a:pt x="289367" y="281103"/>
                  </a:lnTo>
                  <a:lnTo>
                    <a:pt x="300978" y="283676"/>
                  </a:lnTo>
                  <a:lnTo>
                    <a:pt x="310801" y="277781"/>
                  </a:lnTo>
                  <a:lnTo>
                    <a:pt x="312956" y="275620"/>
                  </a:lnTo>
                  <a:lnTo>
                    <a:pt x="314179" y="264358"/>
                  </a:lnTo>
                  <a:close/>
                </a:path>
                <a:path w="2144395" h="1878964">
                  <a:moveTo>
                    <a:pt x="315373" y="225965"/>
                  </a:moveTo>
                  <a:lnTo>
                    <a:pt x="310039" y="217583"/>
                  </a:lnTo>
                  <a:lnTo>
                    <a:pt x="291751" y="214535"/>
                  </a:lnTo>
                  <a:lnTo>
                    <a:pt x="283369" y="220631"/>
                  </a:lnTo>
                  <a:lnTo>
                    <a:pt x="281845" y="229013"/>
                  </a:lnTo>
                  <a:lnTo>
                    <a:pt x="280321" y="238157"/>
                  </a:lnTo>
                  <a:lnTo>
                    <a:pt x="286417" y="246539"/>
                  </a:lnTo>
                  <a:lnTo>
                    <a:pt x="295561" y="248063"/>
                  </a:lnTo>
                  <a:lnTo>
                    <a:pt x="303943" y="249587"/>
                  </a:lnTo>
                  <a:lnTo>
                    <a:pt x="312325" y="243491"/>
                  </a:lnTo>
                  <a:lnTo>
                    <a:pt x="313849" y="235109"/>
                  </a:lnTo>
                  <a:lnTo>
                    <a:pt x="315373" y="225965"/>
                  </a:lnTo>
                  <a:close/>
                </a:path>
                <a:path w="2144395" h="1878964">
                  <a:moveTo>
                    <a:pt x="251365" y="214535"/>
                  </a:moveTo>
                  <a:lnTo>
                    <a:pt x="246031" y="206153"/>
                  </a:lnTo>
                  <a:lnTo>
                    <a:pt x="227743" y="203105"/>
                  </a:lnTo>
                  <a:lnTo>
                    <a:pt x="219361" y="209201"/>
                  </a:lnTo>
                  <a:lnTo>
                    <a:pt x="217837" y="218345"/>
                  </a:lnTo>
                  <a:lnTo>
                    <a:pt x="216313" y="226727"/>
                  </a:lnTo>
                  <a:lnTo>
                    <a:pt x="222409" y="235109"/>
                  </a:lnTo>
                  <a:lnTo>
                    <a:pt x="230791" y="236633"/>
                  </a:lnTo>
                  <a:lnTo>
                    <a:pt x="231553" y="236633"/>
                  </a:lnTo>
                  <a:lnTo>
                    <a:pt x="239935" y="238157"/>
                  </a:lnTo>
                  <a:lnTo>
                    <a:pt x="248317" y="232823"/>
                  </a:lnTo>
                  <a:lnTo>
                    <a:pt x="251365" y="214535"/>
                  </a:lnTo>
                  <a:close/>
                </a:path>
                <a:path w="2144395" h="1878964">
                  <a:moveTo>
                    <a:pt x="187357" y="203867"/>
                  </a:moveTo>
                  <a:lnTo>
                    <a:pt x="181261" y="195485"/>
                  </a:lnTo>
                  <a:lnTo>
                    <a:pt x="172879" y="193961"/>
                  </a:lnTo>
                  <a:lnTo>
                    <a:pt x="163735" y="192437"/>
                  </a:lnTo>
                  <a:lnTo>
                    <a:pt x="155353" y="197771"/>
                  </a:lnTo>
                  <a:lnTo>
                    <a:pt x="152305" y="216059"/>
                  </a:lnTo>
                  <a:lnTo>
                    <a:pt x="158401" y="224441"/>
                  </a:lnTo>
                  <a:lnTo>
                    <a:pt x="166783" y="225965"/>
                  </a:lnTo>
                  <a:lnTo>
                    <a:pt x="175927" y="227489"/>
                  </a:lnTo>
                  <a:lnTo>
                    <a:pt x="184309" y="221393"/>
                  </a:lnTo>
                  <a:lnTo>
                    <a:pt x="185833" y="212249"/>
                  </a:lnTo>
                  <a:lnTo>
                    <a:pt x="187357" y="203867"/>
                  </a:lnTo>
                  <a:close/>
                </a:path>
                <a:path w="2144395" h="1878964">
                  <a:moveTo>
                    <a:pt x="121954" y="197019"/>
                  </a:moveTo>
                  <a:lnTo>
                    <a:pt x="116449" y="185697"/>
                  </a:lnTo>
                  <a:lnTo>
                    <a:pt x="105222" y="181926"/>
                  </a:lnTo>
                  <a:lnTo>
                    <a:pt x="94041" y="186705"/>
                  </a:lnTo>
                  <a:lnTo>
                    <a:pt x="89822" y="198018"/>
                  </a:lnTo>
                  <a:lnTo>
                    <a:pt x="94393" y="209201"/>
                  </a:lnTo>
                  <a:lnTo>
                    <a:pt x="96668" y="211316"/>
                  </a:lnTo>
                  <a:lnTo>
                    <a:pt x="107264" y="214061"/>
                  </a:lnTo>
                  <a:lnTo>
                    <a:pt x="118946" y="207968"/>
                  </a:lnTo>
                  <a:lnTo>
                    <a:pt x="121954" y="197019"/>
                  </a:lnTo>
                  <a:close/>
                </a:path>
                <a:path w="2144395" h="1878964">
                  <a:moveTo>
                    <a:pt x="77317" y="150239"/>
                  </a:moveTo>
                  <a:lnTo>
                    <a:pt x="71816" y="138613"/>
                  </a:lnTo>
                  <a:lnTo>
                    <a:pt x="60712" y="134717"/>
                  </a:lnTo>
                  <a:lnTo>
                    <a:pt x="49534" y="139722"/>
                  </a:lnTo>
                  <a:lnTo>
                    <a:pt x="44954" y="150946"/>
                  </a:lnTo>
                  <a:lnTo>
                    <a:pt x="49435" y="161957"/>
                  </a:lnTo>
                  <a:lnTo>
                    <a:pt x="51652" y="164028"/>
                  </a:lnTo>
                  <a:lnTo>
                    <a:pt x="62274" y="166860"/>
                  </a:lnTo>
                  <a:lnTo>
                    <a:pt x="74014" y="160943"/>
                  </a:lnTo>
                  <a:lnTo>
                    <a:pt x="77317" y="150239"/>
                  </a:lnTo>
                  <a:close/>
                </a:path>
                <a:path w="2144395" h="1878964">
                  <a:moveTo>
                    <a:pt x="32272" y="102801"/>
                  </a:moveTo>
                  <a:lnTo>
                    <a:pt x="26436" y="91168"/>
                  </a:lnTo>
                  <a:lnTo>
                    <a:pt x="15415" y="87821"/>
                  </a:lnTo>
                  <a:lnTo>
                    <a:pt x="4129" y="92943"/>
                  </a:lnTo>
                  <a:lnTo>
                    <a:pt x="0" y="104115"/>
                  </a:lnTo>
                  <a:lnTo>
                    <a:pt x="4477" y="115475"/>
                  </a:lnTo>
                  <a:lnTo>
                    <a:pt x="6668" y="117279"/>
                  </a:lnTo>
                  <a:lnTo>
                    <a:pt x="17632" y="119643"/>
                  </a:lnTo>
                  <a:lnTo>
                    <a:pt x="29261" y="113446"/>
                  </a:lnTo>
                  <a:lnTo>
                    <a:pt x="32272" y="102801"/>
                  </a:lnTo>
                  <a:close/>
                </a:path>
                <a:path w="2144395" h="1878964">
                  <a:moveTo>
                    <a:pt x="49261" y="77588"/>
                  </a:moveTo>
                  <a:lnTo>
                    <a:pt x="49190" y="65312"/>
                  </a:lnTo>
                  <a:lnTo>
                    <a:pt x="40863" y="56571"/>
                  </a:lnTo>
                  <a:lnTo>
                    <a:pt x="28861" y="56039"/>
                  </a:lnTo>
                  <a:lnTo>
                    <a:pt x="26519" y="57122"/>
                  </a:lnTo>
                  <a:lnTo>
                    <a:pt x="19230" y="66101"/>
                  </a:lnTo>
                  <a:lnTo>
                    <a:pt x="19542" y="78780"/>
                  </a:lnTo>
                  <a:lnTo>
                    <a:pt x="28085" y="86427"/>
                  </a:lnTo>
                  <a:lnTo>
                    <a:pt x="40841" y="86026"/>
                  </a:lnTo>
                  <a:lnTo>
                    <a:pt x="49261" y="77588"/>
                  </a:lnTo>
                  <a:close/>
                </a:path>
                <a:path w="2144395" h="1878964">
                  <a:moveTo>
                    <a:pt x="110676" y="55299"/>
                  </a:moveTo>
                  <a:lnTo>
                    <a:pt x="110150" y="43214"/>
                  </a:lnTo>
                  <a:lnTo>
                    <a:pt x="101823" y="34473"/>
                  </a:lnTo>
                  <a:lnTo>
                    <a:pt x="89821" y="33941"/>
                  </a:lnTo>
                  <a:lnTo>
                    <a:pt x="86943" y="35315"/>
                  </a:lnTo>
                  <a:lnTo>
                    <a:pt x="80192" y="44084"/>
                  </a:lnTo>
                  <a:lnTo>
                    <a:pt x="81086" y="57202"/>
                  </a:lnTo>
                  <a:lnTo>
                    <a:pt x="90096" y="64413"/>
                  </a:lnTo>
                  <a:lnTo>
                    <a:pt x="102852" y="63744"/>
                  </a:lnTo>
                  <a:lnTo>
                    <a:pt x="110676" y="55299"/>
                  </a:lnTo>
                  <a:close/>
                </a:path>
                <a:path w="2144395" h="1878964">
                  <a:moveTo>
                    <a:pt x="171731" y="33078"/>
                  </a:moveTo>
                  <a:lnTo>
                    <a:pt x="171636" y="20578"/>
                  </a:lnTo>
                  <a:lnTo>
                    <a:pt x="162887" y="12261"/>
                  </a:lnTo>
                  <a:lnTo>
                    <a:pt x="150781" y="11843"/>
                  </a:lnTo>
                  <a:lnTo>
                    <a:pt x="148668" y="12791"/>
                  </a:lnTo>
                  <a:lnTo>
                    <a:pt x="141678" y="21470"/>
                  </a:lnTo>
                  <a:lnTo>
                    <a:pt x="142574" y="34528"/>
                  </a:lnTo>
                  <a:lnTo>
                    <a:pt x="151184" y="41983"/>
                  </a:lnTo>
                  <a:lnTo>
                    <a:pt x="163893" y="41606"/>
                  </a:lnTo>
                  <a:lnTo>
                    <a:pt x="171731" y="33078"/>
                  </a:lnTo>
                  <a:close/>
                </a:path>
                <a:path w="2144395" h="1878964">
                  <a:moveTo>
                    <a:pt x="234022" y="36453"/>
                  </a:moveTo>
                  <a:lnTo>
                    <a:pt x="232661" y="24567"/>
                  </a:lnTo>
                  <a:lnTo>
                    <a:pt x="223171" y="17177"/>
                  </a:lnTo>
                  <a:lnTo>
                    <a:pt x="221420" y="16663"/>
                  </a:lnTo>
                  <a:lnTo>
                    <a:pt x="210088" y="18800"/>
                  </a:lnTo>
                  <a:lnTo>
                    <a:pt x="202376" y="28755"/>
                  </a:lnTo>
                  <a:lnTo>
                    <a:pt x="204385" y="40471"/>
                  </a:lnTo>
                  <a:lnTo>
                    <a:pt x="215020" y="47982"/>
                  </a:lnTo>
                  <a:lnTo>
                    <a:pt x="226668" y="46588"/>
                  </a:lnTo>
                  <a:lnTo>
                    <a:pt x="234022" y="36453"/>
                  </a:lnTo>
                  <a:close/>
                </a:path>
                <a:path w="2144395" h="1878964">
                  <a:moveTo>
                    <a:pt x="298609" y="47657"/>
                  </a:moveTo>
                  <a:lnTo>
                    <a:pt x="294037" y="38513"/>
                  </a:lnTo>
                  <a:lnTo>
                    <a:pt x="285655" y="36227"/>
                  </a:lnTo>
                  <a:lnTo>
                    <a:pt x="284137" y="35760"/>
                  </a:lnTo>
                  <a:lnTo>
                    <a:pt x="272683" y="37436"/>
                  </a:lnTo>
                  <a:lnTo>
                    <a:pt x="264933" y="47478"/>
                  </a:lnTo>
                  <a:lnTo>
                    <a:pt x="266706" y="59384"/>
                  </a:lnTo>
                  <a:lnTo>
                    <a:pt x="276926" y="67058"/>
                  </a:lnTo>
                  <a:lnTo>
                    <a:pt x="289081" y="65692"/>
                  </a:lnTo>
                  <a:lnTo>
                    <a:pt x="296323" y="56039"/>
                  </a:lnTo>
                  <a:lnTo>
                    <a:pt x="298609" y="47657"/>
                  </a:lnTo>
                  <a:close/>
                </a:path>
                <a:path w="2144395" h="1878964">
                  <a:moveTo>
                    <a:pt x="361093" y="66707"/>
                  </a:moveTo>
                  <a:lnTo>
                    <a:pt x="356521" y="57563"/>
                  </a:lnTo>
                  <a:lnTo>
                    <a:pt x="348139" y="55277"/>
                  </a:lnTo>
                  <a:lnTo>
                    <a:pt x="347377" y="55277"/>
                  </a:lnTo>
                  <a:lnTo>
                    <a:pt x="345686" y="54767"/>
                  </a:lnTo>
                  <a:lnTo>
                    <a:pt x="334402" y="56659"/>
                  </a:lnTo>
                  <a:lnTo>
                    <a:pt x="327127" y="67375"/>
                  </a:lnTo>
                  <a:lnTo>
                    <a:pt x="329125" y="78796"/>
                  </a:lnTo>
                  <a:lnTo>
                    <a:pt x="339316" y="86104"/>
                  </a:lnTo>
                  <a:lnTo>
                    <a:pt x="350995" y="84444"/>
                  </a:lnTo>
                  <a:lnTo>
                    <a:pt x="358807" y="75089"/>
                  </a:lnTo>
                  <a:lnTo>
                    <a:pt x="361093" y="66707"/>
                  </a:lnTo>
                  <a:close/>
                </a:path>
                <a:path w="2144395" h="1878964">
                  <a:moveTo>
                    <a:pt x="415099" y="57653"/>
                  </a:moveTo>
                  <a:lnTo>
                    <a:pt x="410821" y="46224"/>
                  </a:lnTo>
                  <a:lnTo>
                    <a:pt x="400107" y="41148"/>
                  </a:lnTo>
                  <a:lnTo>
                    <a:pt x="388525" y="44609"/>
                  </a:lnTo>
                  <a:lnTo>
                    <a:pt x="385913" y="47518"/>
                  </a:lnTo>
                  <a:lnTo>
                    <a:pt x="383241" y="58022"/>
                  </a:lnTo>
                  <a:lnTo>
                    <a:pt x="388897" y="69941"/>
                  </a:lnTo>
                  <a:lnTo>
                    <a:pt x="399356" y="73288"/>
                  </a:lnTo>
                  <a:lnTo>
                    <a:pt x="410821" y="68190"/>
                  </a:lnTo>
                  <a:lnTo>
                    <a:pt x="415099" y="57653"/>
                  </a:lnTo>
                  <a:close/>
                </a:path>
                <a:path w="2144395" h="1878964">
                  <a:moveTo>
                    <a:pt x="465391" y="16505"/>
                  </a:moveTo>
                  <a:lnTo>
                    <a:pt x="461113" y="5076"/>
                  </a:lnTo>
                  <a:lnTo>
                    <a:pt x="450399" y="0"/>
                  </a:lnTo>
                  <a:lnTo>
                    <a:pt x="438817" y="3461"/>
                  </a:lnTo>
                  <a:lnTo>
                    <a:pt x="436205" y="6370"/>
                  </a:lnTo>
                  <a:lnTo>
                    <a:pt x="433533" y="16874"/>
                  </a:lnTo>
                  <a:lnTo>
                    <a:pt x="439189" y="28793"/>
                  </a:lnTo>
                  <a:lnTo>
                    <a:pt x="449648" y="32140"/>
                  </a:lnTo>
                  <a:lnTo>
                    <a:pt x="461113" y="27042"/>
                  </a:lnTo>
                  <a:lnTo>
                    <a:pt x="465391" y="1650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6" name="object 6"/>
            <p:cNvSpPr/>
            <p:nvPr/>
          </p:nvSpPr>
          <p:spPr>
            <a:xfrm>
              <a:off x="1938426" y="1682759"/>
              <a:ext cx="1082488" cy="853328"/>
            </a:xfrm>
            <a:custGeom>
              <a:avLst/>
              <a:gdLst/>
              <a:ahLst/>
              <a:cxnLst/>
              <a:rect l="l" t="t" r="r" b="b"/>
              <a:pathLst>
                <a:path w="1226820" h="967104">
                  <a:moveTo>
                    <a:pt x="31687" y="954169"/>
                  </a:moveTo>
                  <a:lnTo>
                    <a:pt x="29129" y="942150"/>
                  </a:lnTo>
                  <a:lnTo>
                    <a:pt x="19311" y="935665"/>
                  </a:lnTo>
                  <a:lnTo>
                    <a:pt x="7583" y="937673"/>
                  </a:lnTo>
                  <a:lnTo>
                    <a:pt x="4411" y="940143"/>
                  </a:lnTo>
                  <a:lnTo>
                    <a:pt x="0" y="949875"/>
                  </a:lnTo>
                  <a:lnTo>
                    <a:pt x="3853" y="961986"/>
                  </a:lnTo>
                  <a:lnTo>
                    <a:pt x="13694" y="967073"/>
                  </a:lnTo>
                  <a:lnTo>
                    <a:pt x="25956" y="964001"/>
                  </a:lnTo>
                  <a:lnTo>
                    <a:pt x="31687" y="954169"/>
                  </a:lnTo>
                  <a:close/>
                </a:path>
                <a:path w="1226820" h="967104">
                  <a:moveTo>
                    <a:pt x="87313" y="920641"/>
                  </a:moveTo>
                  <a:lnTo>
                    <a:pt x="84755" y="908622"/>
                  </a:lnTo>
                  <a:lnTo>
                    <a:pt x="74937" y="902137"/>
                  </a:lnTo>
                  <a:lnTo>
                    <a:pt x="63209" y="904145"/>
                  </a:lnTo>
                  <a:lnTo>
                    <a:pt x="60037" y="906615"/>
                  </a:lnTo>
                  <a:lnTo>
                    <a:pt x="55626" y="916347"/>
                  </a:lnTo>
                  <a:lnTo>
                    <a:pt x="59479" y="928458"/>
                  </a:lnTo>
                  <a:lnTo>
                    <a:pt x="69320" y="933545"/>
                  </a:lnTo>
                  <a:lnTo>
                    <a:pt x="81582" y="930473"/>
                  </a:lnTo>
                  <a:lnTo>
                    <a:pt x="87313" y="920641"/>
                  </a:lnTo>
                  <a:close/>
                </a:path>
                <a:path w="1226820" h="967104">
                  <a:moveTo>
                    <a:pt x="142933" y="886835"/>
                  </a:moveTo>
                  <a:lnTo>
                    <a:pt x="140150" y="874652"/>
                  </a:lnTo>
                  <a:lnTo>
                    <a:pt x="130378" y="867891"/>
                  </a:lnTo>
                  <a:lnTo>
                    <a:pt x="118835" y="869855"/>
                  </a:lnTo>
                  <a:lnTo>
                    <a:pt x="115657" y="872685"/>
                  </a:lnTo>
                  <a:lnTo>
                    <a:pt x="111615" y="882850"/>
                  </a:lnTo>
                  <a:lnTo>
                    <a:pt x="115330" y="895183"/>
                  </a:lnTo>
                  <a:lnTo>
                    <a:pt x="125175" y="899988"/>
                  </a:lnTo>
                  <a:lnTo>
                    <a:pt x="137540" y="896678"/>
                  </a:lnTo>
                  <a:lnTo>
                    <a:pt x="142933" y="886835"/>
                  </a:lnTo>
                  <a:close/>
                </a:path>
                <a:path w="1226820" h="967104">
                  <a:moveTo>
                    <a:pt x="198604" y="852885"/>
                  </a:moveTo>
                  <a:lnTo>
                    <a:pt x="196007" y="840804"/>
                  </a:lnTo>
                  <a:lnTo>
                    <a:pt x="186189" y="834319"/>
                  </a:lnTo>
                  <a:lnTo>
                    <a:pt x="174461" y="836327"/>
                  </a:lnTo>
                  <a:lnTo>
                    <a:pt x="171280" y="838858"/>
                  </a:lnTo>
                  <a:lnTo>
                    <a:pt x="167298" y="848733"/>
                  </a:lnTo>
                  <a:lnTo>
                    <a:pt x="171250" y="861474"/>
                  </a:lnTo>
                  <a:lnTo>
                    <a:pt x="181038" y="866398"/>
                  </a:lnTo>
                  <a:lnTo>
                    <a:pt x="193259" y="863054"/>
                  </a:lnTo>
                  <a:lnTo>
                    <a:pt x="198604" y="852885"/>
                  </a:lnTo>
                  <a:close/>
                </a:path>
                <a:path w="1226820" h="967104">
                  <a:moveTo>
                    <a:pt x="254191" y="819295"/>
                  </a:moveTo>
                  <a:lnTo>
                    <a:pt x="251633" y="807276"/>
                  </a:lnTo>
                  <a:lnTo>
                    <a:pt x="241815" y="800791"/>
                  </a:lnTo>
                  <a:lnTo>
                    <a:pt x="230087" y="802799"/>
                  </a:lnTo>
                  <a:lnTo>
                    <a:pt x="227047" y="805184"/>
                  </a:lnTo>
                  <a:lnTo>
                    <a:pt x="222915" y="815039"/>
                  </a:lnTo>
                  <a:lnTo>
                    <a:pt x="226814" y="827649"/>
                  </a:lnTo>
                  <a:lnTo>
                    <a:pt x="236542" y="832550"/>
                  </a:lnTo>
                  <a:lnTo>
                    <a:pt x="248460" y="829127"/>
                  </a:lnTo>
                  <a:lnTo>
                    <a:pt x="254191" y="819295"/>
                  </a:lnTo>
                  <a:close/>
                </a:path>
                <a:path w="1226820" h="967104">
                  <a:moveTo>
                    <a:pt x="309817" y="785767"/>
                  </a:moveTo>
                  <a:lnTo>
                    <a:pt x="307259" y="773748"/>
                  </a:lnTo>
                  <a:lnTo>
                    <a:pt x="297441" y="767263"/>
                  </a:lnTo>
                  <a:lnTo>
                    <a:pt x="285713" y="769271"/>
                  </a:lnTo>
                  <a:lnTo>
                    <a:pt x="283044" y="771289"/>
                  </a:lnTo>
                  <a:lnTo>
                    <a:pt x="278471" y="781136"/>
                  </a:lnTo>
                  <a:lnTo>
                    <a:pt x="281983" y="793584"/>
                  </a:lnTo>
                  <a:lnTo>
                    <a:pt x="291824" y="798671"/>
                  </a:lnTo>
                  <a:lnTo>
                    <a:pt x="304086" y="795599"/>
                  </a:lnTo>
                  <a:lnTo>
                    <a:pt x="309817" y="785767"/>
                  </a:lnTo>
                  <a:close/>
                </a:path>
                <a:path w="1226820" h="967104">
                  <a:moveTo>
                    <a:pt x="365789" y="751668"/>
                  </a:moveTo>
                  <a:lnTo>
                    <a:pt x="362654" y="739888"/>
                  </a:lnTo>
                  <a:lnTo>
                    <a:pt x="352882" y="733286"/>
                  </a:lnTo>
                  <a:lnTo>
                    <a:pt x="341339" y="734981"/>
                  </a:lnTo>
                  <a:lnTo>
                    <a:pt x="337930" y="738083"/>
                  </a:lnTo>
                  <a:lnTo>
                    <a:pt x="334182" y="748232"/>
                  </a:lnTo>
                  <a:lnTo>
                    <a:pt x="338175" y="760668"/>
                  </a:lnTo>
                  <a:lnTo>
                    <a:pt x="348026" y="765058"/>
                  </a:lnTo>
                  <a:lnTo>
                    <a:pt x="360547" y="761394"/>
                  </a:lnTo>
                  <a:lnTo>
                    <a:pt x="365789" y="751668"/>
                  </a:lnTo>
                  <a:close/>
                </a:path>
                <a:path w="1226820" h="967104">
                  <a:moveTo>
                    <a:pt x="418973" y="711994"/>
                  </a:moveTo>
                  <a:lnTo>
                    <a:pt x="415127" y="700518"/>
                  </a:lnTo>
                  <a:lnTo>
                    <a:pt x="404290" y="695287"/>
                  </a:lnTo>
                  <a:lnTo>
                    <a:pt x="393155" y="698405"/>
                  </a:lnTo>
                  <a:lnTo>
                    <a:pt x="389790" y="701531"/>
                  </a:lnTo>
                  <a:lnTo>
                    <a:pt x="386739" y="711613"/>
                  </a:lnTo>
                  <a:lnTo>
                    <a:pt x="392065" y="723785"/>
                  </a:lnTo>
                  <a:lnTo>
                    <a:pt x="402581" y="727176"/>
                  </a:lnTo>
                  <a:lnTo>
                    <a:pt x="414370" y="722499"/>
                  </a:lnTo>
                  <a:lnTo>
                    <a:pt x="418973" y="711994"/>
                  </a:lnTo>
                  <a:close/>
                </a:path>
                <a:path w="1226820" h="967104">
                  <a:moveTo>
                    <a:pt x="470833" y="672808"/>
                  </a:moveTo>
                  <a:lnTo>
                    <a:pt x="466792" y="661259"/>
                  </a:lnTo>
                  <a:lnTo>
                    <a:pt x="456200" y="655724"/>
                  </a:lnTo>
                  <a:lnTo>
                    <a:pt x="444971" y="658781"/>
                  </a:lnTo>
                  <a:lnTo>
                    <a:pt x="444971" y="659543"/>
                  </a:lnTo>
                  <a:lnTo>
                    <a:pt x="441989" y="662264"/>
                  </a:lnTo>
                  <a:lnTo>
                    <a:pt x="438989" y="672414"/>
                  </a:lnTo>
                  <a:lnTo>
                    <a:pt x="444567" y="684608"/>
                  </a:lnTo>
                  <a:lnTo>
                    <a:pt x="454695" y="688213"/>
                  </a:lnTo>
                  <a:lnTo>
                    <a:pt x="466741" y="683439"/>
                  </a:lnTo>
                  <a:lnTo>
                    <a:pt x="470833" y="672808"/>
                  </a:lnTo>
                  <a:close/>
                </a:path>
                <a:path w="1226820" h="967104">
                  <a:moveTo>
                    <a:pt x="522683" y="634009"/>
                  </a:moveTo>
                  <a:lnTo>
                    <a:pt x="518857" y="622032"/>
                  </a:lnTo>
                  <a:lnTo>
                    <a:pt x="508194" y="616801"/>
                  </a:lnTo>
                  <a:lnTo>
                    <a:pt x="496787" y="619919"/>
                  </a:lnTo>
                  <a:lnTo>
                    <a:pt x="494158" y="622546"/>
                  </a:lnTo>
                  <a:lnTo>
                    <a:pt x="490938" y="633026"/>
                  </a:lnTo>
                  <a:lnTo>
                    <a:pt x="495868" y="645030"/>
                  </a:lnTo>
                  <a:lnTo>
                    <a:pt x="506109" y="648748"/>
                  </a:lnTo>
                  <a:lnTo>
                    <a:pt x="518295" y="644306"/>
                  </a:lnTo>
                  <a:lnTo>
                    <a:pt x="522683" y="634009"/>
                  </a:lnTo>
                  <a:close/>
                </a:path>
                <a:path w="1226820" h="967104">
                  <a:moveTo>
                    <a:pt x="574502" y="594788"/>
                  </a:moveTo>
                  <a:lnTo>
                    <a:pt x="570677" y="583072"/>
                  </a:lnTo>
                  <a:lnTo>
                    <a:pt x="560308" y="577667"/>
                  </a:lnTo>
                  <a:lnTo>
                    <a:pt x="548603" y="581057"/>
                  </a:lnTo>
                  <a:lnTo>
                    <a:pt x="545943" y="583684"/>
                  </a:lnTo>
                  <a:lnTo>
                    <a:pt x="542770" y="593878"/>
                  </a:lnTo>
                  <a:lnTo>
                    <a:pt x="547758" y="606206"/>
                  </a:lnTo>
                  <a:lnTo>
                    <a:pt x="558279" y="609874"/>
                  </a:lnTo>
                  <a:lnTo>
                    <a:pt x="570157" y="605378"/>
                  </a:lnTo>
                  <a:lnTo>
                    <a:pt x="574502" y="594788"/>
                  </a:lnTo>
                  <a:close/>
                </a:path>
                <a:path w="1226820" h="967104">
                  <a:moveTo>
                    <a:pt x="631417" y="565796"/>
                  </a:moveTo>
                  <a:lnTo>
                    <a:pt x="629116" y="553491"/>
                  </a:lnTo>
                  <a:lnTo>
                    <a:pt x="619397" y="546630"/>
                  </a:lnTo>
                  <a:lnTo>
                    <a:pt x="608039" y="548291"/>
                  </a:lnTo>
                  <a:lnTo>
                    <a:pt x="604912" y="550714"/>
                  </a:lnTo>
                  <a:lnTo>
                    <a:pt x="600264" y="560570"/>
                  </a:lnTo>
                  <a:lnTo>
                    <a:pt x="603292" y="573195"/>
                  </a:lnTo>
                  <a:lnTo>
                    <a:pt x="613155" y="578233"/>
                  </a:lnTo>
                  <a:lnTo>
                    <a:pt x="625707" y="575646"/>
                  </a:lnTo>
                  <a:lnTo>
                    <a:pt x="631417" y="565796"/>
                  </a:lnTo>
                  <a:close/>
                </a:path>
                <a:path w="1226820" h="967104">
                  <a:moveTo>
                    <a:pt x="688944" y="535063"/>
                  </a:moveTo>
                  <a:lnTo>
                    <a:pt x="686511" y="522718"/>
                  </a:lnTo>
                  <a:lnTo>
                    <a:pt x="677033" y="516116"/>
                  </a:lnTo>
                  <a:lnTo>
                    <a:pt x="665189" y="517811"/>
                  </a:lnTo>
                  <a:lnTo>
                    <a:pt x="661839" y="520150"/>
                  </a:lnTo>
                  <a:lnTo>
                    <a:pt x="657459" y="529766"/>
                  </a:lnTo>
                  <a:lnTo>
                    <a:pt x="660755" y="543037"/>
                  </a:lnTo>
                  <a:lnTo>
                    <a:pt x="670586" y="547647"/>
                  </a:lnTo>
                  <a:lnTo>
                    <a:pt x="683106" y="544458"/>
                  </a:lnTo>
                  <a:lnTo>
                    <a:pt x="688944" y="535063"/>
                  </a:lnTo>
                  <a:close/>
                </a:path>
                <a:path w="1226820" h="967104">
                  <a:moveTo>
                    <a:pt x="745436" y="499523"/>
                  </a:moveTo>
                  <a:lnTo>
                    <a:pt x="740839" y="488190"/>
                  </a:lnTo>
                  <a:lnTo>
                    <a:pt x="730111" y="483108"/>
                  </a:lnTo>
                  <a:lnTo>
                    <a:pt x="718529" y="486569"/>
                  </a:lnTo>
                  <a:lnTo>
                    <a:pt x="718529" y="487331"/>
                  </a:lnTo>
                  <a:lnTo>
                    <a:pt x="716021" y="489858"/>
                  </a:lnTo>
                  <a:lnTo>
                    <a:pt x="713260" y="500343"/>
                  </a:lnTo>
                  <a:lnTo>
                    <a:pt x="719034" y="512302"/>
                  </a:lnTo>
                  <a:lnTo>
                    <a:pt x="729562" y="515591"/>
                  </a:lnTo>
                  <a:lnTo>
                    <a:pt x="741337" y="510246"/>
                  </a:lnTo>
                  <a:lnTo>
                    <a:pt x="745436" y="499523"/>
                  </a:lnTo>
                  <a:close/>
                </a:path>
                <a:path w="1226820" h="967104">
                  <a:moveTo>
                    <a:pt x="795071" y="457763"/>
                  </a:moveTo>
                  <a:lnTo>
                    <a:pt x="791060" y="446280"/>
                  </a:lnTo>
                  <a:lnTo>
                    <a:pt x="780127" y="441197"/>
                  </a:lnTo>
                  <a:lnTo>
                    <a:pt x="768821" y="444659"/>
                  </a:lnTo>
                  <a:lnTo>
                    <a:pt x="768059" y="444659"/>
                  </a:lnTo>
                  <a:lnTo>
                    <a:pt x="765329" y="447786"/>
                  </a:lnTo>
                  <a:lnTo>
                    <a:pt x="762815" y="458548"/>
                  </a:lnTo>
                  <a:lnTo>
                    <a:pt x="768571" y="470235"/>
                  </a:lnTo>
                  <a:lnTo>
                    <a:pt x="779181" y="473730"/>
                  </a:lnTo>
                  <a:lnTo>
                    <a:pt x="790652" y="468573"/>
                  </a:lnTo>
                  <a:lnTo>
                    <a:pt x="795071" y="457763"/>
                  </a:lnTo>
                  <a:close/>
                </a:path>
                <a:path w="1226820" h="967104">
                  <a:moveTo>
                    <a:pt x="847572" y="423302"/>
                  </a:moveTo>
                  <a:lnTo>
                    <a:pt x="845524" y="410997"/>
                  </a:lnTo>
                  <a:lnTo>
                    <a:pt x="835805" y="404136"/>
                  </a:lnTo>
                  <a:lnTo>
                    <a:pt x="824447" y="405797"/>
                  </a:lnTo>
                  <a:lnTo>
                    <a:pt x="820698" y="408207"/>
                  </a:lnTo>
                  <a:lnTo>
                    <a:pt x="816027" y="417730"/>
                  </a:lnTo>
                  <a:lnTo>
                    <a:pt x="819359" y="430611"/>
                  </a:lnTo>
                  <a:lnTo>
                    <a:pt x="828903" y="435730"/>
                  </a:lnTo>
                  <a:lnTo>
                    <a:pt x="841923" y="433152"/>
                  </a:lnTo>
                  <a:lnTo>
                    <a:pt x="847572" y="423302"/>
                  </a:lnTo>
                  <a:close/>
                </a:path>
                <a:path w="1226820" h="967104">
                  <a:moveTo>
                    <a:pt x="905363" y="392512"/>
                  </a:moveTo>
                  <a:lnTo>
                    <a:pt x="902821" y="380517"/>
                  </a:lnTo>
                  <a:lnTo>
                    <a:pt x="893524" y="373656"/>
                  </a:lnTo>
                  <a:lnTo>
                    <a:pt x="881597" y="375317"/>
                  </a:lnTo>
                  <a:lnTo>
                    <a:pt x="878222" y="377942"/>
                  </a:lnTo>
                  <a:lnTo>
                    <a:pt x="873873" y="387531"/>
                  </a:lnTo>
                  <a:lnTo>
                    <a:pt x="877199" y="400580"/>
                  </a:lnTo>
                  <a:lnTo>
                    <a:pt x="887074" y="405213"/>
                  </a:lnTo>
                  <a:lnTo>
                    <a:pt x="899795" y="402262"/>
                  </a:lnTo>
                  <a:lnTo>
                    <a:pt x="905363" y="392512"/>
                  </a:lnTo>
                  <a:close/>
                </a:path>
                <a:path w="1226820" h="967104">
                  <a:moveTo>
                    <a:pt x="962631" y="362855"/>
                  </a:moveTo>
                  <a:lnTo>
                    <a:pt x="961055" y="350835"/>
                  </a:lnTo>
                  <a:lnTo>
                    <a:pt x="951237" y="343843"/>
                  </a:lnTo>
                  <a:lnTo>
                    <a:pt x="939509" y="344837"/>
                  </a:lnTo>
                  <a:lnTo>
                    <a:pt x="936087" y="347257"/>
                  </a:lnTo>
                  <a:lnTo>
                    <a:pt x="931039" y="357009"/>
                  </a:lnTo>
                  <a:lnTo>
                    <a:pt x="934047" y="369182"/>
                  </a:lnTo>
                  <a:lnTo>
                    <a:pt x="943538" y="374807"/>
                  </a:lnTo>
                  <a:lnTo>
                    <a:pt x="956372" y="372688"/>
                  </a:lnTo>
                  <a:lnTo>
                    <a:pt x="962631" y="362855"/>
                  </a:lnTo>
                  <a:close/>
                </a:path>
                <a:path w="1226820" h="967104">
                  <a:moveTo>
                    <a:pt x="1020433" y="332041"/>
                  </a:moveTo>
                  <a:lnTo>
                    <a:pt x="1018290" y="320355"/>
                  </a:lnTo>
                  <a:lnTo>
                    <a:pt x="1008957" y="313363"/>
                  </a:lnTo>
                  <a:lnTo>
                    <a:pt x="996659" y="314357"/>
                  </a:lnTo>
                  <a:lnTo>
                    <a:pt x="993563" y="316749"/>
                  </a:lnTo>
                  <a:lnTo>
                    <a:pt x="988878" y="326605"/>
                  </a:lnTo>
                  <a:lnTo>
                    <a:pt x="991872" y="339218"/>
                  </a:lnTo>
                  <a:lnTo>
                    <a:pt x="1001735" y="344305"/>
                  </a:lnTo>
                  <a:lnTo>
                    <a:pt x="1014274" y="341771"/>
                  </a:lnTo>
                  <a:lnTo>
                    <a:pt x="1020433" y="332041"/>
                  </a:lnTo>
                  <a:close/>
                </a:path>
                <a:path w="1226820" h="967104">
                  <a:moveTo>
                    <a:pt x="1069642" y="284902"/>
                  </a:moveTo>
                  <a:lnTo>
                    <a:pt x="1061705" y="275586"/>
                  </a:lnTo>
                  <a:lnTo>
                    <a:pt x="1050119" y="274931"/>
                  </a:lnTo>
                  <a:lnTo>
                    <a:pt x="1040855" y="282353"/>
                  </a:lnTo>
                  <a:lnTo>
                    <a:pt x="1039431" y="285402"/>
                  </a:lnTo>
                  <a:lnTo>
                    <a:pt x="1039907" y="296316"/>
                  </a:lnTo>
                  <a:lnTo>
                    <a:pt x="1049041" y="305807"/>
                  </a:lnTo>
                  <a:lnTo>
                    <a:pt x="1060023" y="305483"/>
                  </a:lnTo>
                  <a:lnTo>
                    <a:pt x="1069478" y="296497"/>
                  </a:lnTo>
                  <a:lnTo>
                    <a:pt x="1069642" y="284902"/>
                  </a:lnTo>
                  <a:close/>
                </a:path>
                <a:path w="1226820" h="967104">
                  <a:moveTo>
                    <a:pt x="1103180" y="229445"/>
                  </a:moveTo>
                  <a:lnTo>
                    <a:pt x="1094828" y="220133"/>
                  </a:lnTo>
                  <a:lnTo>
                    <a:pt x="1083066" y="218843"/>
                  </a:lnTo>
                  <a:lnTo>
                    <a:pt x="1073621" y="225965"/>
                  </a:lnTo>
                  <a:lnTo>
                    <a:pt x="1073621" y="226727"/>
                  </a:lnTo>
                  <a:lnTo>
                    <a:pt x="1072143" y="230061"/>
                  </a:lnTo>
                  <a:lnTo>
                    <a:pt x="1073190" y="240826"/>
                  </a:lnTo>
                  <a:lnTo>
                    <a:pt x="1082524" y="250136"/>
                  </a:lnTo>
                  <a:lnTo>
                    <a:pt x="1093498" y="249528"/>
                  </a:lnTo>
                  <a:lnTo>
                    <a:pt x="1102833" y="240738"/>
                  </a:lnTo>
                  <a:lnTo>
                    <a:pt x="1103180" y="229445"/>
                  </a:lnTo>
                  <a:close/>
                </a:path>
                <a:path w="1226820" h="967104">
                  <a:moveTo>
                    <a:pt x="1134717" y="181186"/>
                  </a:moveTo>
                  <a:lnTo>
                    <a:pt x="1132629" y="169068"/>
                  </a:lnTo>
                  <a:lnTo>
                    <a:pt x="1122389" y="161957"/>
                  </a:lnTo>
                  <a:lnTo>
                    <a:pt x="1114007" y="159671"/>
                  </a:lnTo>
                  <a:lnTo>
                    <a:pt x="1104863" y="165767"/>
                  </a:lnTo>
                  <a:lnTo>
                    <a:pt x="1103339" y="174149"/>
                  </a:lnTo>
                  <a:lnTo>
                    <a:pt x="1103203" y="174733"/>
                  </a:lnTo>
                  <a:lnTo>
                    <a:pt x="1105291" y="186851"/>
                  </a:lnTo>
                  <a:lnTo>
                    <a:pt x="1115531" y="193961"/>
                  </a:lnTo>
                  <a:lnTo>
                    <a:pt x="1123913" y="195485"/>
                  </a:lnTo>
                  <a:lnTo>
                    <a:pt x="1133057" y="190151"/>
                  </a:lnTo>
                  <a:lnTo>
                    <a:pt x="1134717" y="181186"/>
                  </a:lnTo>
                  <a:close/>
                </a:path>
                <a:path w="1226820" h="967104">
                  <a:moveTo>
                    <a:pt x="1151345" y="109379"/>
                  </a:moveTo>
                  <a:lnTo>
                    <a:pt x="1146011" y="100235"/>
                  </a:lnTo>
                  <a:lnTo>
                    <a:pt x="1137046" y="98576"/>
                  </a:lnTo>
                  <a:lnTo>
                    <a:pt x="1124927" y="100663"/>
                  </a:lnTo>
                  <a:lnTo>
                    <a:pt x="1117817" y="110903"/>
                  </a:lnTo>
                  <a:lnTo>
                    <a:pt x="1117670" y="111493"/>
                  </a:lnTo>
                  <a:lnTo>
                    <a:pt x="1120085" y="123350"/>
                  </a:lnTo>
                  <a:lnTo>
                    <a:pt x="1130081" y="130727"/>
                  </a:lnTo>
                  <a:lnTo>
                    <a:pt x="1142515" y="128221"/>
                  </a:lnTo>
                  <a:lnTo>
                    <a:pt x="1149821" y="117761"/>
                  </a:lnTo>
                  <a:lnTo>
                    <a:pt x="1151345" y="109379"/>
                  </a:lnTo>
                  <a:close/>
                </a:path>
                <a:path w="1226820" h="967104">
                  <a:moveTo>
                    <a:pt x="1176687" y="58393"/>
                  </a:moveTo>
                  <a:lnTo>
                    <a:pt x="1171891" y="46727"/>
                  </a:lnTo>
                  <a:lnTo>
                    <a:pt x="1161223" y="42010"/>
                  </a:lnTo>
                  <a:lnTo>
                    <a:pt x="1149821" y="46133"/>
                  </a:lnTo>
                  <a:lnTo>
                    <a:pt x="1147197" y="49061"/>
                  </a:lnTo>
                  <a:lnTo>
                    <a:pt x="1144628" y="59509"/>
                  </a:lnTo>
                  <a:lnTo>
                    <a:pt x="1150664" y="71208"/>
                  </a:lnTo>
                  <a:lnTo>
                    <a:pt x="1161228" y="74373"/>
                  </a:lnTo>
                  <a:lnTo>
                    <a:pt x="1172833" y="68983"/>
                  </a:lnTo>
                  <a:lnTo>
                    <a:pt x="1176687" y="58393"/>
                  </a:lnTo>
                  <a:close/>
                </a:path>
                <a:path w="1226820" h="967104">
                  <a:moveTo>
                    <a:pt x="1226247" y="16093"/>
                  </a:moveTo>
                  <a:lnTo>
                    <a:pt x="1221590" y="5082"/>
                  </a:lnTo>
                  <a:lnTo>
                    <a:pt x="1210657" y="0"/>
                  </a:lnTo>
                  <a:lnTo>
                    <a:pt x="1199351" y="3461"/>
                  </a:lnTo>
                  <a:lnTo>
                    <a:pt x="1196966" y="6055"/>
                  </a:lnTo>
                  <a:lnTo>
                    <a:pt x="1194031" y="16575"/>
                  </a:lnTo>
                  <a:lnTo>
                    <a:pt x="1199641" y="28248"/>
                  </a:lnTo>
                  <a:lnTo>
                    <a:pt x="1210239" y="31853"/>
                  </a:lnTo>
                  <a:lnTo>
                    <a:pt x="1222181" y="27101"/>
                  </a:lnTo>
                  <a:lnTo>
                    <a:pt x="1226247" y="1609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7" name="object 7"/>
            <p:cNvSpPr/>
            <p:nvPr/>
          </p:nvSpPr>
          <p:spPr>
            <a:xfrm>
              <a:off x="5647092" y="1325432"/>
              <a:ext cx="468406" cy="716056"/>
            </a:xfrm>
            <a:custGeom>
              <a:avLst/>
              <a:gdLst/>
              <a:ahLst/>
              <a:cxnLst/>
              <a:rect l="l" t="t" r="r" b="b"/>
              <a:pathLst>
                <a:path w="530859" h="811530">
                  <a:moveTo>
                    <a:pt x="29518" y="743327"/>
                  </a:moveTo>
                  <a:lnTo>
                    <a:pt x="9143" y="729996"/>
                  </a:lnTo>
                  <a:lnTo>
                    <a:pt x="0" y="811530"/>
                  </a:lnTo>
                  <a:lnTo>
                    <a:pt x="22859" y="798256"/>
                  </a:lnTo>
                  <a:lnTo>
                    <a:pt x="22859" y="753618"/>
                  </a:lnTo>
                  <a:lnTo>
                    <a:pt x="29518" y="743327"/>
                  </a:lnTo>
                  <a:close/>
                </a:path>
                <a:path w="530859" h="811530">
                  <a:moveTo>
                    <a:pt x="50196" y="756857"/>
                  </a:moveTo>
                  <a:lnTo>
                    <a:pt x="29518" y="743327"/>
                  </a:lnTo>
                  <a:lnTo>
                    <a:pt x="22859" y="753618"/>
                  </a:lnTo>
                  <a:lnTo>
                    <a:pt x="43433" y="767334"/>
                  </a:lnTo>
                  <a:lnTo>
                    <a:pt x="50196" y="756857"/>
                  </a:lnTo>
                  <a:close/>
                </a:path>
                <a:path w="530859" h="811530">
                  <a:moveTo>
                    <a:pt x="70865" y="770382"/>
                  </a:moveTo>
                  <a:lnTo>
                    <a:pt x="50196" y="756857"/>
                  </a:lnTo>
                  <a:lnTo>
                    <a:pt x="43433" y="767334"/>
                  </a:lnTo>
                  <a:lnTo>
                    <a:pt x="22859" y="753618"/>
                  </a:lnTo>
                  <a:lnTo>
                    <a:pt x="22859" y="798256"/>
                  </a:lnTo>
                  <a:lnTo>
                    <a:pt x="70865" y="770382"/>
                  </a:lnTo>
                  <a:close/>
                </a:path>
                <a:path w="530859" h="811530">
                  <a:moveTo>
                    <a:pt x="530351" y="12954"/>
                  </a:moveTo>
                  <a:lnTo>
                    <a:pt x="510539" y="0"/>
                  </a:lnTo>
                  <a:lnTo>
                    <a:pt x="29518" y="743327"/>
                  </a:lnTo>
                  <a:lnTo>
                    <a:pt x="50196" y="756857"/>
                  </a:lnTo>
                  <a:lnTo>
                    <a:pt x="530351" y="1295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852543" y="983205"/>
              <a:ext cx="212912" cy="746311"/>
            </a:xfrm>
            <a:custGeom>
              <a:avLst/>
              <a:gdLst/>
              <a:ahLst/>
              <a:cxnLst/>
              <a:rect l="l" t="t" r="r" b="b"/>
              <a:pathLst>
                <a:path w="241300" h="845819">
                  <a:moveTo>
                    <a:pt x="217278" y="771625"/>
                  </a:moveTo>
                  <a:lnTo>
                    <a:pt x="23621" y="0"/>
                  </a:lnTo>
                  <a:lnTo>
                    <a:pt x="0" y="6095"/>
                  </a:lnTo>
                  <a:lnTo>
                    <a:pt x="193596" y="777481"/>
                  </a:lnTo>
                  <a:lnTo>
                    <a:pt x="217278" y="771625"/>
                  </a:lnTo>
                  <a:close/>
                </a:path>
                <a:path w="241300" h="845819">
                  <a:moveTo>
                    <a:pt x="220217" y="842249"/>
                  </a:moveTo>
                  <a:lnTo>
                    <a:pt x="220217" y="783335"/>
                  </a:lnTo>
                  <a:lnTo>
                    <a:pt x="196595" y="789431"/>
                  </a:lnTo>
                  <a:lnTo>
                    <a:pt x="193596" y="777481"/>
                  </a:lnTo>
                  <a:lnTo>
                    <a:pt x="169925" y="783335"/>
                  </a:lnTo>
                  <a:lnTo>
                    <a:pt x="220217" y="842249"/>
                  </a:lnTo>
                  <a:close/>
                </a:path>
                <a:path w="241300" h="845819">
                  <a:moveTo>
                    <a:pt x="220217" y="783335"/>
                  </a:moveTo>
                  <a:lnTo>
                    <a:pt x="217278" y="771625"/>
                  </a:lnTo>
                  <a:lnTo>
                    <a:pt x="193596" y="777481"/>
                  </a:lnTo>
                  <a:lnTo>
                    <a:pt x="196595" y="789431"/>
                  </a:lnTo>
                  <a:lnTo>
                    <a:pt x="220217" y="783335"/>
                  </a:lnTo>
                  <a:close/>
                </a:path>
                <a:path w="241300" h="845819">
                  <a:moveTo>
                    <a:pt x="240791" y="765809"/>
                  </a:moveTo>
                  <a:lnTo>
                    <a:pt x="217278" y="771625"/>
                  </a:lnTo>
                  <a:lnTo>
                    <a:pt x="220217" y="783335"/>
                  </a:lnTo>
                  <a:lnTo>
                    <a:pt x="220217" y="842249"/>
                  </a:lnTo>
                  <a:lnTo>
                    <a:pt x="223265" y="845819"/>
                  </a:lnTo>
                  <a:lnTo>
                    <a:pt x="240791" y="76580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0" name="object 10"/>
            <p:cNvSpPr/>
            <p:nvPr/>
          </p:nvSpPr>
          <p:spPr>
            <a:xfrm>
              <a:off x="4761421" y="1770830"/>
              <a:ext cx="1905560" cy="1214718"/>
            </a:xfrm>
            <a:custGeom>
              <a:avLst/>
              <a:gdLst/>
              <a:ahLst/>
              <a:cxnLst/>
              <a:rect l="l" t="t" r="r" b="b"/>
              <a:pathLst>
                <a:path w="2159634" h="1376679">
                  <a:moveTo>
                    <a:pt x="2159498" y="1358713"/>
                  </a:moveTo>
                  <a:lnTo>
                    <a:pt x="2153911" y="1347298"/>
                  </a:lnTo>
                  <a:lnTo>
                    <a:pt x="2142764" y="1343981"/>
                  </a:lnTo>
                  <a:lnTo>
                    <a:pt x="2131357" y="1349292"/>
                  </a:lnTo>
                  <a:lnTo>
                    <a:pt x="2127151" y="1360423"/>
                  </a:lnTo>
                  <a:lnTo>
                    <a:pt x="2132283" y="1371259"/>
                  </a:lnTo>
                  <a:lnTo>
                    <a:pt x="2134425" y="1373252"/>
                  </a:lnTo>
                  <a:lnTo>
                    <a:pt x="2145296" y="1376095"/>
                  </a:lnTo>
                  <a:lnTo>
                    <a:pt x="2156414" y="1369810"/>
                  </a:lnTo>
                  <a:lnTo>
                    <a:pt x="2159498" y="1358713"/>
                  </a:lnTo>
                  <a:close/>
                </a:path>
                <a:path w="2159634" h="1376679">
                  <a:moveTo>
                    <a:pt x="2113543" y="1312339"/>
                  </a:moveTo>
                  <a:lnTo>
                    <a:pt x="2107438" y="1301440"/>
                  </a:lnTo>
                  <a:lnTo>
                    <a:pt x="2096672" y="1297611"/>
                  </a:lnTo>
                  <a:lnTo>
                    <a:pt x="2085449" y="1303042"/>
                  </a:lnTo>
                  <a:lnTo>
                    <a:pt x="2081231" y="1314064"/>
                  </a:lnTo>
                  <a:lnTo>
                    <a:pt x="2085801" y="1325539"/>
                  </a:lnTo>
                  <a:lnTo>
                    <a:pt x="2088261" y="1327385"/>
                  </a:lnTo>
                  <a:lnTo>
                    <a:pt x="2099246" y="1329665"/>
                  </a:lnTo>
                  <a:lnTo>
                    <a:pt x="2110580" y="1323303"/>
                  </a:lnTo>
                  <a:lnTo>
                    <a:pt x="2113543" y="1312339"/>
                  </a:lnTo>
                  <a:close/>
                </a:path>
                <a:path w="2159634" h="1376679">
                  <a:moveTo>
                    <a:pt x="2062144" y="1268754"/>
                  </a:moveTo>
                  <a:lnTo>
                    <a:pt x="2054107" y="1258713"/>
                  </a:lnTo>
                  <a:lnTo>
                    <a:pt x="2042911" y="1257510"/>
                  </a:lnTo>
                  <a:lnTo>
                    <a:pt x="2033081" y="1265243"/>
                  </a:lnTo>
                  <a:lnTo>
                    <a:pt x="2031173" y="1276854"/>
                  </a:lnTo>
                  <a:lnTo>
                    <a:pt x="2037795" y="1286677"/>
                  </a:lnTo>
                  <a:lnTo>
                    <a:pt x="2040932" y="1288492"/>
                  </a:lnTo>
                  <a:lnTo>
                    <a:pt x="2051754" y="1288350"/>
                  </a:lnTo>
                  <a:lnTo>
                    <a:pt x="2061632" y="1279769"/>
                  </a:lnTo>
                  <a:lnTo>
                    <a:pt x="2062144" y="1268754"/>
                  </a:lnTo>
                  <a:close/>
                </a:path>
                <a:path w="2159634" h="1376679">
                  <a:moveTo>
                    <a:pt x="2009315" y="1231088"/>
                  </a:moveTo>
                  <a:lnTo>
                    <a:pt x="2001659" y="1220938"/>
                  </a:lnTo>
                  <a:lnTo>
                    <a:pt x="1990160" y="1219957"/>
                  </a:lnTo>
                  <a:lnTo>
                    <a:pt x="1980059" y="1227285"/>
                  </a:lnTo>
                  <a:lnTo>
                    <a:pt x="1977776" y="1238561"/>
                  </a:lnTo>
                  <a:lnTo>
                    <a:pt x="1984455" y="1248577"/>
                  </a:lnTo>
                  <a:lnTo>
                    <a:pt x="1987999" y="1250499"/>
                  </a:lnTo>
                  <a:lnTo>
                    <a:pt x="1998856" y="1250624"/>
                  </a:lnTo>
                  <a:lnTo>
                    <a:pt x="2008915" y="1242133"/>
                  </a:lnTo>
                  <a:lnTo>
                    <a:pt x="2009315" y="1231088"/>
                  </a:lnTo>
                  <a:close/>
                </a:path>
                <a:path w="2159634" h="1376679">
                  <a:moveTo>
                    <a:pt x="1956211" y="1193323"/>
                  </a:moveTo>
                  <a:lnTo>
                    <a:pt x="1948111" y="1183324"/>
                  </a:lnTo>
                  <a:lnTo>
                    <a:pt x="1936737" y="1181953"/>
                  </a:lnTo>
                  <a:lnTo>
                    <a:pt x="1926868" y="1189148"/>
                  </a:lnTo>
                  <a:lnTo>
                    <a:pt x="1924995" y="1201074"/>
                  </a:lnTo>
                  <a:lnTo>
                    <a:pt x="1931115" y="1211239"/>
                  </a:lnTo>
                  <a:lnTo>
                    <a:pt x="1934925" y="1213213"/>
                  </a:lnTo>
                  <a:lnTo>
                    <a:pt x="1945681" y="1212820"/>
                  </a:lnTo>
                  <a:lnTo>
                    <a:pt x="1955715" y="1204329"/>
                  </a:lnTo>
                  <a:lnTo>
                    <a:pt x="1956211" y="1193323"/>
                  </a:lnTo>
                  <a:close/>
                </a:path>
                <a:path w="2159634" h="1376679">
                  <a:moveTo>
                    <a:pt x="1903221" y="1156244"/>
                  </a:moveTo>
                  <a:lnTo>
                    <a:pt x="1895311" y="1146192"/>
                  </a:lnTo>
                  <a:lnTo>
                    <a:pt x="1884260" y="1144570"/>
                  </a:lnTo>
                  <a:lnTo>
                    <a:pt x="1874141" y="1151851"/>
                  </a:lnTo>
                  <a:lnTo>
                    <a:pt x="1871858" y="1163420"/>
                  </a:lnTo>
                  <a:lnTo>
                    <a:pt x="1878537" y="1173139"/>
                  </a:lnTo>
                  <a:lnTo>
                    <a:pt x="1881170" y="1174768"/>
                  </a:lnTo>
                  <a:lnTo>
                    <a:pt x="1892222" y="1175467"/>
                  </a:lnTo>
                  <a:lnTo>
                    <a:pt x="1902409" y="1167547"/>
                  </a:lnTo>
                  <a:lnTo>
                    <a:pt x="1903221" y="1156244"/>
                  </a:lnTo>
                  <a:close/>
                </a:path>
                <a:path w="2159634" h="1376679">
                  <a:moveTo>
                    <a:pt x="1849914" y="1128506"/>
                  </a:moveTo>
                  <a:lnTo>
                    <a:pt x="1849796" y="1117639"/>
                  </a:lnTo>
                  <a:lnTo>
                    <a:pt x="1841621" y="1107629"/>
                  </a:lnTo>
                  <a:lnTo>
                    <a:pt x="1830448" y="1107020"/>
                  </a:lnTo>
                  <a:lnTo>
                    <a:pt x="1820491" y="1114367"/>
                  </a:lnTo>
                  <a:lnTo>
                    <a:pt x="1818877" y="1125978"/>
                  </a:lnTo>
                  <a:lnTo>
                    <a:pt x="1825197" y="1135801"/>
                  </a:lnTo>
                  <a:lnTo>
                    <a:pt x="1829225" y="1137848"/>
                  </a:lnTo>
                  <a:lnTo>
                    <a:pt x="1839899" y="1137259"/>
                  </a:lnTo>
                  <a:lnTo>
                    <a:pt x="1849914" y="1128506"/>
                  </a:lnTo>
                  <a:close/>
                </a:path>
                <a:path w="2159634" h="1376679">
                  <a:moveTo>
                    <a:pt x="1797128" y="1080541"/>
                  </a:moveTo>
                  <a:lnTo>
                    <a:pt x="1789211" y="1070655"/>
                  </a:lnTo>
                  <a:lnTo>
                    <a:pt x="1777865" y="1069106"/>
                  </a:lnTo>
                  <a:lnTo>
                    <a:pt x="1767736" y="1076091"/>
                  </a:lnTo>
                  <a:lnTo>
                    <a:pt x="1765817" y="1087796"/>
                  </a:lnTo>
                  <a:lnTo>
                    <a:pt x="1772619" y="1097701"/>
                  </a:lnTo>
                  <a:lnTo>
                    <a:pt x="1775201" y="1099319"/>
                  </a:lnTo>
                  <a:lnTo>
                    <a:pt x="1785916" y="1099954"/>
                  </a:lnTo>
                  <a:lnTo>
                    <a:pt x="1796144" y="1091664"/>
                  </a:lnTo>
                  <a:lnTo>
                    <a:pt x="1797128" y="1080541"/>
                  </a:lnTo>
                  <a:close/>
                </a:path>
                <a:path w="2159634" h="1376679">
                  <a:moveTo>
                    <a:pt x="1743749" y="1042518"/>
                  </a:moveTo>
                  <a:lnTo>
                    <a:pt x="1735698" y="1032188"/>
                  </a:lnTo>
                  <a:lnTo>
                    <a:pt x="1724526" y="1031583"/>
                  </a:lnTo>
                  <a:lnTo>
                    <a:pt x="1714565" y="1038929"/>
                  </a:lnTo>
                  <a:lnTo>
                    <a:pt x="1712657" y="1050540"/>
                  </a:lnTo>
                  <a:lnTo>
                    <a:pt x="1719279" y="1060363"/>
                  </a:lnTo>
                  <a:lnTo>
                    <a:pt x="1722804" y="1062277"/>
                  </a:lnTo>
                  <a:lnTo>
                    <a:pt x="1733632" y="1062368"/>
                  </a:lnTo>
                  <a:lnTo>
                    <a:pt x="1743535" y="1053676"/>
                  </a:lnTo>
                  <a:lnTo>
                    <a:pt x="1743749" y="1042518"/>
                  </a:lnTo>
                  <a:close/>
                </a:path>
                <a:path w="2159634" h="1376679">
                  <a:moveTo>
                    <a:pt x="1691243" y="1005472"/>
                  </a:moveTo>
                  <a:lnTo>
                    <a:pt x="1683405" y="995282"/>
                  </a:lnTo>
                  <a:lnTo>
                    <a:pt x="1671992" y="993578"/>
                  </a:lnTo>
                  <a:lnTo>
                    <a:pt x="1661692" y="1000172"/>
                  </a:lnTo>
                  <a:lnTo>
                    <a:pt x="1659819" y="1012098"/>
                  </a:lnTo>
                  <a:lnTo>
                    <a:pt x="1665939" y="1022263"/>
                  </a:lnTo>
                  <a:lnTo>
                    <a:pt x="1669149" y="1024050"/>
                  </a:lnTo>
                  <a:lnTo>
                    <a:pt x="1680126" y="1024467"/>
                  </a:lnTo>
                  <a:lnTo>
                    <a:pt x="1690182" y="1016331"/>
                  </a:lnTo>
                  <a:lnTo>
                    <a:pt x="1691243" y="1005472"/>
                  </a:lnTo>
                  <a:close/>
                </a:path>
                <a:path w="2159634" h="1376679">
                  <a:moveTo>
                    <a:pt x="1638457" y="967060"/>
                  </a:moveTo>
                  <a:lnTo>
                    <a:pt x="1630096" y="956877"/>
                  </a:lnTo>
                  <a:lnTo>
                    <a:pt x="1618772" y="955657"/>
                  </a:lnTo>
                  <a:lnTo>
                    <a:pt x="1608647" y="962729"/>
                  </a:lnTo>
                  <a:lnTo>
                    <a:pt x="1606739" y="974340"/>
                  </a:lnTo>
                  <a:lnTo>
                    <a:pt x="1613361" y="984163"/>
                  </a:lnTo>
                  <a:lnTo>
                    <a:pt x="1616899" y="986083"/>
                  </a:lnTo>
                  <a:lnTo>
                    <a:pt x="1627763" y="986220"/>
                  </a:lnTo>
                  <a:lnTo>
                    <a:pt x="1637842" y="977763"/>
                  </a:lnTo>
                  <a:lnTo>
                    <a:pt x="1638457" y="967060"/>
                  </a:lnTo>
                  <a:close/>
                </a:path>
                <a:path w="2159634" h="1376679">
                  <a:moveTo>
                    <a:pt x="1585271" y="929018"/>
                  </a:moveTo>
                  <a:lnTo>
                    <a:pt x="1577665" y="918851"/>
                  </a:lnTo>
                  <a:lnTo>
                    <a:pt x="1566322" y="917560"/>
                  </a:lnTo>
                  <a:lnTo>
                    <a:pt x="1556387" y="924771"/>
                  </a:lnTo>
                  <a:lnTo>
                    <a:pt x="1554104" y="936047"/>
                  </a:lnTo>
                  <a:lnTo>
                    <a:pt x="1560783" y="946063"/>
                  </a:lnTo>
                  <a:lnTo>
                    <a:pt x="1563469" y="947717"/>
                  </a:lnTo>
                  <a:lnTo>
                    <a:pt x="1574475" y="948323"/>
                  </a:lnTo>
                  <a:lnTo>
                    <a:pt x="1584522" y="940143"/>
                  </a:lnTo>
                  <a:lnTo>
                    <a:pt x="1585271" y="929018"/>
                  </a:lnTo>
                  <a:close/>
                </a:path>
                <a:path w="2159634" h="1376679">
                  <a:moveTo>
                    <a:pt x="1532771" y="891166"/>
                  </a:moveTo>
                  <a:lnTo>
                    <a:pt x="1525243" y="881183"/>
                  </a:lnTo>
                  <a:lnTo>
                    <a:pt x="1513812" y="879309"/>
                  </a:lnTo>
                  <a:lnTo>
                    <a:pt x="1504032" y="886353"/>
                  </a:lnTo>
                  <a:lnTo>
                    <a:pt x="1501390" y="898058"/>
                  </a:lnTo>
                  <a:lnTo>
                    <a:pt x="1507443" y="907963"/>
                  </a:lnTo>
                  <a:lnTo>
                    <a:pt x="1510575" y="909718"/>
                  </a:lnTo>
                  <a:lnTo>
                    <a:pt x="1521608" y="910244"/>
                  </a:lnTo>
                  <a:lnTo>
                    <a:pt x="1531789" y="902378"/>
                  </a:lnTo>
                  <a:lnTo>
                    <a:pt x="1532771" y="891166"/>
                  </a:lnTo>
                  <a:close/>
                </a:path>
                <a:path w="2159634" h="1376679">
                  <a:moveTo>
                    <a:pt x="1479797" y="852471"/>
                  </a:moveTo>
                  <a:lnTo>
                    <a:pt x="1471335" y="842449"/>
                  </a:lnTo>
                  <a:lnTo>
                    <a:pt x="1460138" y="841502"/>
                  </a:lnTo>
                  <a:lnTo>
                    <a:pt x="1450151" y="849067"/>
                  </a:lnTo>
                  <a:lnTo>
                    <a:pt x="1448243" y="860535"/>
                  </a:lnTo>
                  <a:lnTo>
                    <a:pt x="1454865" y="870625"/>
                  </a:lnTo>
                  <a:lnTo>
                    <a:pt x="1458306" y="872220"/>
                  </a:lnTo>
                  <a:lnTo>
                    <a:pt x="1469267" y="871976"/>
                  </a:lnTo>
                  <a:lnTo>
                    <a:pt x="1479617" y="863347"/>
                  </a:lnTo>
                  <a:lnTo>
                    <a:pt x="1479797" y="852471"/>
                  </a:lnTo>
                  <a:close/>
                </a:path>
                <a:path w="2159634" h="1376679">
                  <a:moveTo>
                    <a:pt x="1426769" y="814690"/>
                  </a:moveTo>
                  <a:lnTo>
                    <a:pt x="1418757" y="804349"/>
                  </a:lnTo>
                  <a:lnTo>
                    <a:pt x="1407560" y="803402"/>
                  </a:lnTo>
                  <a:lnTo>
                    <a:pt x="1397573" y="810967"/>
                  </a:lnTo>
                  <a:lnTo>
                    <a:pt x="1395665" y="822435"/>
                  </a:lnTo>
                  <a:lnTo>
                    <a:pt x="1402287" y="832525"/>
                  </a:lnTo>
                  <a:lnTo>
                    <a:pt x="1405554" y="834392"/>
                  </a:lnTo>
                  <a:lnTo>
                    <a:pt x="1416394" y="834215"/>
                  </a:lnTo>
                  <a:lnTo>
                    <a:pt x="1426536" y="825858"/>
                  </a:lnTo>
                  <a:lnTo>
                    <a:pt x="1426769" y="814690"/>
                  </a:lnTo>
                  <a:close/>
                </a:path>
                <a:path w="2159634" h="1376679">
                  <a:moveTo>
                    <a:pt x="1374148" y="776646"/>
                  </a:moveTo>
                  <a:lnTo>
                    <a:pt x="1366317" y="766626"/>
                  </a:lnTo>
                  <a:lnTo>
                    <a:pt x="1355021" y="765145"/>
                  </a:lnTo>
                  <a:lnTo>
                    <a:pt x="1345189" y="772561"/>
                  </a:lnTo>
                  <a:lnTo>
                    <a:pt x="1342942" y="784159"/>
                  </a:lnTo>
                  <a:lnTo>
                    <a:pt x="1348947" y="794425"/>
                  </a:lnTo>
                  <a:lnTo>
                    <a:pt x="1352612" y="796348"/>
                  </a:lnTo>
                  <a:lnTo>
                    <a:pt x="1363419" y="796080"/>
                  </a:lnTo>
                  <a:lnTo>
                    <a:pt x="1373449" y="787739"/>
                  </a:lnTo>
                  <a:lnTo>
                    <a:pt x="1374148" y="776646"/>
                  </a:lnTo>
                  <a:close/>
                </a:path>
                <a:path w="2159634" h="1376679">
                  <a:moveTo>
                    <a:pt x="1321339" y="738193"/>
                  </a:moveTo>
                  <a:lnTo>
                    <a:pt x="1312994" y="728127"/>
                  </a:lnTo>
                  <a:lnTo>
                    <a:pt x="1301870" y="727230"/>
                  </a:lnTo>
                  <a:lnTo>
                    <a:pt x="1291663" y="734891"/>
                  </a:lnTo>
                  <a:lnTo>
                    <a:pt x="1290049" y="746502"/>
                  </a:lnTo>
                  <a:lnTo>
                    <a:pt x="1296369" y="756325"/>
                  </a:lnTo>
                  <a:lnTo>
                    <a:pt x="1300379" y="758420"/>
                  </a:lnTo>
                  <a:lnTo>
                    <a:pt x="1311065" y="758124"/>
                  </a:lnTo>
                  <a:lnTo>
                    <a:pt x="1321102" y="749097"/>
                  </a:lnTo>
                  <a:lnTo>
                    <a:pt x="1321339" y="738193"/>
                  </a:lnTo>
                  <a:close/>
                </a:path>
                <a:path w="2159634" h="1376679">
                  <a:moveTo>
                    <a:pt x="1268515" y="710912"/>
                  </a:moveTo>
                  <a:lnTo>
                    <a:pt x="1268386" y="700048"/>
                  </a:lnTo>
                  <a:lnTo>
                    <a:pt x="1260210" y="690025"/>
                  </a:lnTo>
                  <a:lnTo>
                    <a:pt x="1249038" y="689131"/>
                  </a:lnTo>
                  <a:lnTo>
                    <a:pt x="1239077" y="696791"/>
                  </a:lnTo>
                  <a:lnTo>
                    <a:pt x="1237169" y="708402"/>
                  </a:lnTo>
                  <a:lnTo>
                    <a:pt x="1243791" y="718225"/>
                  </a:lnTo>
                  <a:lnTo>
                    <a:pt x="1247562" y="720330"/>
                  </a:lnTo>
                  <a:lnTo>
                    <a:pt x="1258269" y="720001"/>
                  </a:lnTo>
                  <a:lnTo>
                    <a:pt x="1268515" y="710912"/>
                  </a:lnTo>
                  <a:close/>
                </a:path>
                <a:path w="2159634" h="1376679">
                  <a:moveTo>
                    <a:pt x="1217696" y="661280"/>
                  </a:moveTo>
                  <a:lnTo>
                    <a:pt x="1210210" y="650843"/>
                  </a:lnTo>
                  <a:lnTo>
                    <a:pt x="1199050" y="648782"/>
                  </a:lnTo>
                  <a:lnTo>
                    <a:pt x="1188217" y="655311"/>
                  </a:lnTo>
                  <a:lnTo>
                    <a:pt x="1185970" y="667083"/>
                  </a:lnTo>
                  <a:lnTo>
                    <a:pt x="1191975" y="677077"/>
                  </a:lnTo>
                  <a:lnTo>
                    <a:pt x="1195083" y="679201"/>
                  </a:lnTo>
                  <a:lnTo>
                    <a:pt x="1206012" y="680067"/>
                  </a:lnTo>
                  <a:lnTo>
                    <a:pt x="1216324" y="672489"/>
                  </a:lnTo>
                  <a:lnTo>
                    <a:pt x="1217696" y="661280"/>
                  </a:lnTo>
                  <a:close/>
                </a:path>
                <a:path w="2159634" h="1376679">
                  <a:moveTo>
                    <a:pt x="1166572" y="620763"/>
                  </a:moveTo>
                  <a:lnTo>
                    <a:pt x="1158905" y="610308"/>
                  </a:lnTo>
                  <a:lnTo>
                    <a:pt x="1147853" y="608528"/>
                  </a:lnTo>
                  <a:lnTo>
                    <a:pt x="1137163" y="615584"/>
                  </a:lnTo>
                  <a:lnTo>
                    <a:pt x="1134916" y="626888"/>
                  </a:lnTo>
                  <a:lnTo>
                    <a:pt x="1140921" y="637453"/>
                  </a:lnTo>
                  <a:lnTo>
                    <a:pt x="1143863" y="639225"/>
                  </a:lnTo>
                  <a:lnTo>
                    <a:pt x="1154882" y="639737"/>
                  </a:lnTo>
                  <a:lnTo>
                    <a:pt x="1165366" y="631918"/>
                  </a:lnTo>
                  <a:lnTo>
                    <a:pt x="1166572" y="620763"/>
                  </a:lnTo>
                  <a:close/>
                </a:path>
                <a:path w="2159634" h="1376679">
                  <a:moveTo>
                    <a:pt x="1115518" y="580377"/>
                  </a:moveTo>
                  <a:lnTo>
                    <a:pt x="1107851" y="569922"/>
                  </a:lnTo>
                  <a:lnTo>
                    <a:pt x="1096799" y="568142"/>
                  </a:lnTo>
                  <a:lnTo>
                    <a:pt x="1086109" y="575198"/>
                  </a:lnTo>
                  <a:lnTo>
                    <a:pt x="1083862" y="586502"/>
                  </a:lnTo>
                  <a:lnTo>
                    <a:pt x="1089867" y="597067"/>
                  </a:lnTo>
                  <a:lnTo>
                    <a:pt x="1092809" y="598839"/>
                  </a:lnTo>
                  <a:lnTo>
                    <a:pt x="1103828" y="599351"/>
                  </a:lnTo>
                  <a:lnTo>
                    <a:pt x="1114312" y="591532"/>
                  </a:lnTo>
                  <a:lnTo>
                    <a:pt x="1115518" y="580377"/>
                  </a:lnTo>
                  <a:close/>
                </a:path>
                <a:path w="2159634" h="1376679">
                  <a:moveTo>
                    <a:pt x="1064465" y="540313"/>
                  </a:moveTo>
                  <a:lnTo>
                    <a:pt x="1056797" y="529552"/>
                  </a:lnTo>
                  <a:lnTo>
                    <a:pt x="1045745" y="528064"/>
                  </a:lnTo>
                  <a:lnTo>
                    <a:pt x="1035055" y="534812"/>
                  </a:lnTo>
                  <a:lnTo>
                    <a:pt x="1032808" y="546116"/>
                  </a:lnTo>
                  <a:lnTo>
                    <a:pt x="1038813" y="556681"/>
                  </a:lnTo>
                  <a:lnTo>
                    <a:pt x="1041739" y="558445"/>
                  </a:lnTo>
                  <a:lnTo>
                    <a:pt x="1052764" y="558974"/>
                  </a:lnTo>
                  <a:lnTo>
                    <a:pt x="1063253" y="551181"/>
                  </a:lnTo>
                  <a:lnTo>
                    <a:pt x="1064465" y="540313"/>
                  </a:lnTo>
                  <a:close/>
                </a:path>
                <a:path w="2159634" h="1376679">
                  <a:moveTo>
                    <a:pt x="1013411" y="499926"/>
                  </a:moveTo>
                  <a:lnTo>
                    <a:pt x="1005742" y="489165"/>
                  </a:lnTo>
                  <a:lnTo>
                    <a:pt x="994690" y="487679"/>
                  </a:lnTo>
                  <a:lnTo>
                    <a:pt x="984001" y="494431"/>
                  </a:lnTo>
                  <a:lnTo>
                    <a:pt x="981754" y="506029"/>
                  </a:lnTo>
                  <a:lnTo>
                    <a:pt x="987759" y="516295"/>
                  </a:lnTo>
                  <a:lnTo>
                    <a:pt x="990686" y="518095"/>
                  </a:lnTo>
                  <a:lnTo>
                    <a:pt x="1001711" y="518906"/>
                  </a:lnTo>
                  <a:lnTo>
                    <a:pt x="1012200" y="510794"/>
                  </a:lnTo>
                  <a:lnTo>
                    <a:pt x="1013411" y="499926"/>
                  </a:lnTo>
                  <a:close/>
                </a:path>
                <a:path w="2159634" h="1376679">
                  <a:moveTo>
                    <a:pt x="962038" y="459535"/>
                  </a:moveTo>
                  <a:lnTo>
                    <a:pt x="954669" y="448777"/>
                  </a:lnTo>
                  <a:lnTo>
                    <a:pt x="943325" y="447294"/>
                  </a:lnTo>
                  <a:lnTo>
                    <a:pt x="932942" y="454045"/>
                  </a:lnTo>
                  <a:lnTo>
                    <a:pt x="930402" y="465643"/>
                  </a:lnTo>
                  <a:lnTo>
                    <a:pt x="936705" y="475909"/>
                  </a:lnTo>
                  <a:lnTo>
                    <a:pt x="939587" y="477704"/>
                  </a:lnTo>
                  <a:lnTo>
                    <a:pt x="950329" y="478520"/>
                  </a:lnTo>
                  <a:lnTo>
                    <a:pt x="961124" y="470400"/>
                  </a:lnTo>
                  <a:lnTo>
                    <a:pt x="962038" y="459535"/>
                  </a:lnTo>
                  <a:close/>
                </a:path>
                <a:path w="2159634" h="1376679">
                  <a:moveTo>
                    <a:pt x="909849" y="429233"/>
                  </a:moveTo>
                  <a:lnTo>
                    <a:pt x="908723" y="418085"/>
                  </a:lnTo>
                  <a:lnTo>
                    <a:pt x="899680" y="409614"/>
                  </a:lnTo>
                  <a:lnTo>
                    <a:pt x="887917" y="410065"/>
                  </a:lnTo>
                  <a:lnTo>
                    <a:pt x="879218" y="418718"/>
                  </a:lnTo>
                  <a:lnTo>
                    <a:pt x="878922" y="430459"/>
                  </a:lnTo>
                  <a:lnTo>
                    <a:pt x="887175" y="439333"/>
                  </a:lnTo>
                  <a:lnTo>
                    <a:pt x="889941" y="440389"/>
                  </a:lnTo>
                  <a:lnTo>
                    <a:pt x="900859" y="439130"/>
                  </a:lnTo>
                  <a:lnTo>
                    <a:pt x="909849" y="429233"/>
                  </a:lnTo>
                  <a:close/>
                </a:path>
                <a:path w="2159634" h="1376679">
                  <a:moveTo>
                    <a:pt x="851593" y="400758"/>
                  </a:moveTo>
                  <a:lnTo>
                    <a:pt x="850576" y="389354"/>
                  </a:lnTo>
                  <a:lnTo>
                    <a:pt x="841218" y="380675"/>
                  </a:lnTo>
                  <a:lnTo>
                    <a:pt x="829878" y="381141"/>
                  </a:lnTo>
                  <a:lnTo>
                    <a:pt x="820814" y="390034"/>
                  </a:lnTo>
                  <a:lnTo>
                    <a:pt x="820798" y="401862"/>
                  </a:lnTo>
                  <a:lnTo>
                    <a:pt x="828501" y="410377"/>
                  </a:lnTo>
                  <a:lnTo>
                    <a:pt x="831536" y="411442"/>
                  </a:lnTo>
                  <a:lnTo>
                    <a:pt x="842836" y="410251"/>
                  </a:lnTo>
                  <a:lnTo>
                    <a:pt x="851593" y="400758"/>
                  </a:lnTo>
                  <a:close/>
                </a:path>
                <a:path w="2159634" h="1376679">
                  <a:moveTo>
                    <a:pt x="793140" y="371191"/>
                  </a:moveTo>
                  <a:lnTo>
                    <a:pt x="792215" y="360288"/>
                  </a:lnTo>
                  <a:lnTo>
                    <a:pt x="783000" y="351672"/>
                  </a:lnTo>
                  <a:lnTo>
                    <a:pt x="771254" y="352153"/>
                  </a:lnTo>
                  <a:lnTo>
                    <a:pt x="762414" y="360687"/>
                  </a:lnTo>
                  <a:lnTo>
                    <a:pt x="762435" y="372727"/>
                  </a:lnTo>
                  <a:lnTo>
                    <a:pt x="770589" y="381421"/>
                  </a:lnTo>
                  <a:lnTo>
                    <a:pt x="773342" y="382474"/>
                  </a:lnTo>
                  <a:lnTo>
                    <a:pt x="784245" y="381199"/>
                  </a:lnTo>
                  <a:lnTo>
                    <a:pt x="793140" y="371191"/>
                  </a:lnTo>
                  <a:close/>
                </a:path>
                <a:path w="2159634" h="1376679">
                  <a:moveTo>
                    <a:pt x="734864" y="342772"/>
                  </a:moveTo>
                  <a:lnTo>
                    <a:pt x="734101" y="331602"/>
                  </a:lnTo>
                  <a:lnTo>
                    <a:pt x="724632" y="322763"/>
                  </a:lnTo>
                  <a:lnTo>
                    <a:pt x="713292" y="323229"/>
                  </a:lnTo>
                  <a:lnTo>
                    <a:pt x="704228" y="332122"/>
                  </a:lnTo>
                  <a:lnTo>
                    <a:pt x="704212" y="343950"/>
                  </a:lnTo>
                  <a:lnTo>
                    <a:pt x="711915" y="352465"/>
                  </a:lnTo>
                  <a:lnTo>
                    <a:pt x="714894" y="353516"/>
                  </a:lnTo>
                  <a:lnTo>
                    <a:pt x="726199" y="352339"/>
                  </a:lnTo>
                  <a:lnTo>
                    <a:pt x="734864" y="342772"/>
                  </a:lnTo>
                  <a:close/>
                </a:path>
                <a:path w="2159634" h="1376679">
                  <a:moveTo>
                    <a:pt x="676554" y="313279"/>
                  </a:moveTo>
                  <a:lnTo>
                    <a:pt x="675629" y="302376"/>
                  </a:lnTo>
                  <a:lnTo>
                    <a:pt x="666414" y="293760"/>
                  </a:lnTo>
                  <a:lnTo>
                    <a:pt x="654668" y="294241"/>
                  </a:lnTo>
                  <a:lnTo>
                    <a:pt x="645828" y="302775"/>
                  </a:lnTo>
                  <a:lnTo>
                    <a:pt x="645849" y="314815"/>
                  </a:lnTo>
                  <a:lnTo>
                    <a:pt x="654003" y="323509"/>
                  </a:lnTo>
                  <a:lnTo>
                    <a:pt x="656756" y="324562"/>
                  </a:lnTo>
                  <a:lnTo>
                    <a:pt x="667659" y="323287"/>
                  </a:lnTo>
                  <a:lnTo>
                    <a:pt x="676554" y="313279"/>
                  </a:lnTo>
                  <a:close/>
                </a:path>
                <a:path w="2159634" h="1376679">
                  <a:moveTo>
                    <a:pt x="618278" y="284860"/>
                  </a:moveTo>
                  <a:lnTo>
                    <a:pt x="617515" y="273690"/>
                  </a:lnTo>
                  <a:lnTo>
                    <a:pt x="608046" y="264851"/>
                  </a:lnTo>
                  <a:lnTo>
                    <a:pt x="596706" y="265317"/>
                  </a:lnTo>
                  <a:lnTo>
                    <a:pt x="587642" y="274210"/>
                  </a:lnTo>
                  <a:lnTo>
                    <a:pt x="587626" y="286038"/>
                  </a:lnTo>
                  <a:lnTo>
                    <a:pt x="595329" y="294553"/>
                  </a:lnTo>
                  <a:lnTo>
                    <a:pt x="598308" y="295604"/>
                  </a:lnTo>
                  <a:lnTo>
                    <a:pt x="609613" y="294427"/>
                  </a:lnTo>
                  <a:lnTo>
                    <a:pt x="618278" y="284860"/>
                  </a:lnTo>
                  <a:close/>
                </a:path>
                <a:path w="2159634" h="1376679">
                  <a:moveTo>
                    <a:pt x="559968" y="255367"/>
                  </a:moveTo>
                  <a:lnTo>
                    <a:pt x="559043" y="244464"/>
                  </a:lnTo>
                  <a:lnTo>
                    <a:pt x="549828" y="235848"/>
                  </a:lnTo>
                  <a:lnTo>
                    <a:pt x="538082" y="236329"/>
                  </a:lnTo>
                  <a:lnTo>
                    <a:pt x="529242" y="244863"/>
                  </a:lnTo>
                  <a:lnTo>
                    <a:pt x="529263" y="256903"/>
                  </a:lnTo>
                  <a:lnTo>
                    <a:pt x="537417" y="265597"/>
                  </a:lnTo>
                  <a:lnTo>
                    <a:pt x="540170" y="266650"/>
                  </a:lnTo>
                  <a:lnTo>
                    <a:pt x="551073" y="265375"/>
                  </a:lnTo>
                  <a:lnTo>
                    <a:pt x="559968" y="255367"/>
                  </a:lnTo>
                  <a:close/>
                </a:path>
                <a:path w="2159634" h="1376679">
                  <a:moveTo>
                    <a:pt x="501871" y="226352"/>
                  </a:moveTo>
                  <a:lnTo>
                    <a:pt x="500663" y="215414"/>
                  </a:lnTo>
                  <a:lnTo>
                    <a:pt x="490738" y="206513"/>
                  </a:lnTo>
                  <a:lnTo>
                    <a:pt x="479764" y="207311"/>
                  </a:lnTo>
                  <a:lnTo>
                    <a:pt x="471056" y="216298"/>
                  </a:lnTo>
                  <a:lnTo>
                    <a:pt x="471040" y="228126"/>
                  </a:lnTo>
                  <a:lnTo>
                    <a:pt x="478743" y="236641"/>
                  </a:lnTo>
                  <a:lnTo>
                    <a:pt x="482118" y="237787"/>
                  </a:lnTo>
                  <a:lnTo>
                    <a:pt x="493241" y="236314"/>
                  </a:lnTo>
                  <a:lnTo>
                    <a:pt x="501871" y="226352"/>
                  </a:lnTo>
                  <a:close/>
                </a:path>
                <a:path w="2159634" h="1376679">
                  <a:moveTo>
                    <a:pt x="443451" y="196753"/>
                  </a:moveTo>
                  <a:lnTo>
                    <a:pt x="441196" y="185520"/>
                  </a:lnTo>
                  <a:lnTo>
                    <a:pt x="430701" y="178259"/>
                  </a:lnTo>
                  <a:lnTo>
                    <a:pt x="419269" y="180260"/>
                  </a:lnTo>
                  <a:lnTo>
                    <a:pt x="411527" y="190039"/>
                  </a:lnTo>
                  <a:lnTo>
                    <a:pt x="413564" y="201967"/>
                  </a:lnTo>
                  <a:lnTo>
                    <a:pt x="423117" y="209971"/>
                  </a:lnTo>
                  <a:lnTo>
                    <a:pt x="424629" y="210300"/>
                  </a:lnTo>
                  <a:lnTo>
                    <a:pt x="436028" y="207600"/>
                  </a:lnTo>
                  <a:lnTo>
                    <a:pt x="443451" y="196753"/>
                  </a:lnTo>
                  <a:close/>
                </a:path>
                <a:path w="2159634" h="1376679">
                  <a:moveTo>
                    <a:pt x="380972" y="178442"/>
                  </a:moveTo>
                  <a:lnTo>
                    <a:pt x="378701" y="167222"/>
                  </a:lnTo>
                  <a:lnTo>
                    <a:pt x="368186" y="159964"/>
                  </a:lnTo>
                  <a:lnTo>
                    <a:pt x="356772" y="161988"/>
                  </a:lnTo>
                  <a:lnTo>
                    <a:pt x="349043" y="171807"/>
                  </a:lnTo>
                  <a:lnTo>
                    <a:pt x="351080" y="183957"/>
                  </a:lnTo>
                  <a:lnTo>
                    <a:pt x="360633" y="191683"/>
                  </a:lnTo>
                  <a:lnTo>
                    <a:pt x="362162" y="192015"/>
                  </a:lnTo>
                  <a:lnTo>
                    <a:pt x="373552" y="189303"/>
                  </a:lnTo>
                  <a:lnTo>
                    <a:pt x="380972" y="178442"/>
                  </a:lnTo>
                  <a:close/>
                </a:path>
                <a:path w="2159634" h="1376679">
                  <a:moveTo>
                    <a:pt x="318488" y="160154"/>
                  </a:moveTo>
                  <a:lnTo>
                    <a:pt x="316217" y="148934"/>
                  </a:lnTo>
                  <a:lnTo>
                    <a:pt x="305702" y="141676"/>
                  </a:lnTo>
                  <a:lnTo>
                    <a:pt x="294288" y="143700"/>
                  </a:lnTo>
                  <a:lnTo>
                    <a:pt x="286559" y="153519"/>
                  </a:lnTo>
                  <a:lnTo>
                    <a:pt x="288596" y="165669"/>
                  </a:lnTo>
                  <a:lnTo>
                    <a:pt x="298149" y="173395"/>
                  </a:lnTo>
                  <a:lnTo>
                    <a:pt x="299678" y="173735"/>
                  </a:lnTo>
                  <a:lnTo>
                    <a:pt x="311068" y="171317"/>
                  </a:lnTo>
                  <a:lnTo>
                    <a:pt x="318488" y="160154"/>
                  </a:lnTo>
                  <a:close/>
                </a:path>
                <a:path w="2159634" h="1376679">
                  <a:moveTo>
                    <a:pt x="256004" y="141866"/>
                  </a:moveTo>
                  <a:lnTo>
                    <a:pt x="253733" y="130646"/>
                  </a:lnTo>
                  <a:lnTo>
                    <a:pt x="243218" y="123388"/>
                  </a:lnTo>
                  <a:lnTo>
                    <a:pt x="231804" y="125412"/>
                  </a:lnTo>
                  <a:lnTo>
                    <a:pt x="224075" y="135231"/>
                  </a:lnTo>
                  <a:lnTo>
                    <a:pt x="226112" y="147381"/>
                  </a:lnTo>
                  <a:lnTo>
                    <a:pt x="235665" y="155107"/>
                  </a:lnTo>
                  <a:lnTo>
                    <a:pt x="237194" y="155447"/>
                  </a:lnTo>
                  <a:lnTo>
                    <a:pt x="248584" y="153029"/>
                  </a:lnTo>
                  <a:lnTo>
                    <a:pt x="256004" y="141866"/>
                  </a:lnTo>
                  <a:close/>
                </a:path>
                <a:path w="2159634" h="1376679">
                  <a:moveTo>
                    <a:pt x="193345" y="124285"/>
                  </a:moveTo>
                  <a:lnTo>
                    <a:pt x="191572" y="112701"/>
                  </a:lnTo>
                  <a:lnTo>
                    <a:pt x="181600" y="105397"/>
                  </a:lnTo>
                  <a:lnTo>
                    <a:pt x="169697" y="107173"/>
                  </a:lnTo>
                  <a:lnTo>
                    <a:pt x="161591" y="116943"/>
                  </a:lnTo>
                  <a:lnTo>
                    <a:pt x="163628" y="129093"/>
                  </a:lnTo>
                  <a:lnTo>
                    <a:pt x="173181" y="136819"/>
                  </a:lnTo>
                  <a:lnTo>
                    <a:pt x="174175" y="137057"/>
                  </a:lnTo>
                  <a:lnTo>
                    <a:pt x="185847" y="134992"/>
                  </a:lnTo>
                  <a:lnTo>
                    <a:pt x="193345" y="124285"/>
                  </a:lnTo>
                  <a:close/>
                </a:path>
                <a:path w="2159634" h="1376679">
                  <a:moveTo>
                    <a:pt x="134505" y="91680"/>
                  </a:moveTo>
                  <a:lnTo>
                    <a:pt x="127139" y="81479"/>
                  </a:lnTo>
                  <a:lnTo>
                    <a:pt x="115794" y="79700"/>
                  </a:lnTo>
                  <a:lnTo>
                    <a:pt x="105410" y="86756"/>
                  </a:lnTo>
                  <a:lnTo>
                    <a:pt x="102870" y="98060"/>
                  </a:lnTo>
                  <a:lnTo>
                    <a:pt x="109173" y="108625"/>
                  </a:lnTo>
                  <a:lnTo>
                    <a:pt x="112183" y="110427"/>
                  </a:lnTo>
                  <a:lnTo>
                    <a:pt x="123168" y="110857"/>
                  </a:lnTo>
                  <a:lnTo>
                    <a:pt x="133596" y="102877"/>
                  </a:lnTo>
                  <a:lnTo>
                    <a:pt x="134505" y="91680"/>
                  </a:lnTo>
                  <a:close/>
                </a:path>
                <a:path w="2159634" h="1376679">
                  <a:moveTo>
                    <a:pt x="82895" y="51802"/>
                  </a:moveTo>
                  <a:lnTo>
                    <a:pt x="75007" y="41480"/>
                  </a:lnTo>
                  <a:lnTo>
                    <a:pt x="64099" y="39754"/>
                  </a:lnTo>
                  <a:lnTo>
                    <a:pt x="53599" y="46473"/>
                  </a:lnTo>
                  <a:lnTo>
                    <a:pt x="51352" y="58245"/>
                  </a:lnTo>
                  <a:lnTo>
                    <a:pt x="57357" y="68239"/>
                  </a:lnTo>
                  <a:lnTo>
                    <a:pt x="61161" y="70573"/>
                  </a:lnTo>
                  <a:lnTo>
                    <a:pt x="71923" y="71006"/>
                  </a:lnTo>
                  <a:lnTo>
                    <a:pt x="81974" y="62893"/>
                  </a:lnTo>
                  <a:lnTo>
                    <a:pt x="82895" y="51802"/>
                  </a:lnTo>
                  <a:close/>
                </a:path>
                <a:path w="2159634" h="1376679">
                  <a:moveTo>
                    <a:pt x="31598" y="12206"/>
                  </a:moveTo>
                  <a:lnTo>
                    <a:pt x="24103" y="1483"/>
                  </a:lnTo>
                  <a:lnTo>
                    <a:pt x="12664" y="0"/>
                  </a:lnTo>
                  <a:lnTo>
                    <a:pt x="2540" y="6751"/>
                  </a:lnTo>
                  <a:lnTo>
                    <a:pt x="0" y="18349"/>
                  </a:lnTo>
                  <a:lnTo>
                    <a:pt x="6303" y="28615"/>
                  </a:lnTo>
                  <a:lnTo>
                    <a:pt x="9225" y="30430"/>
                  </a:lnTo>
                  <a:lnTo>
                    <a:pt x="19956" y="31208"/>
                  </a:lnTo>
                  <a:lnTo>
                    <a:pt x="30752" y="23044"/>
                  </a:lnTo>
                  <a:lnTo>
                    <a:pt x="31598" y="12206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1" name="object 11"/>
            <p:cNvSpPr/>
            <p:nvPr/>
          </p:nvSpPr>
          <p:spPr>
            <a:xfrm>
              <a:off x="1850367" y="1575397"/>
              <a:ext cx="1064559" cy="501463"/>
            </a:xfrm>
            <a:custGeom>
              <a:avLst/>
              <a:gdLst/>
              <a:ahLst/>
              <a:cxnLst/>
              <a:rect l="l" t="t" r="r" b="b"/>
              <a:pathLst>
                <a:path w="1206500" h="568325">
                  <a:moveTo>
                    <a:pt x="30746" y="557293"/>
                  </a:moveTo>
                  <a:lnTo>
                    <a:pt x="29755" y="544567"/>
                  </a:lnTo>
                  <a:lnTo>
                    <a:pt x="20437" y="537448"/>
                  </a:lnTo>
                  <a:lnTo>
                    <a:pt x="8323" y="538143"/>
                  </a:lnTo>
                  <a:lnTo>
                    <a:pt x="5801" y="539702"/>
                  </a:lnTo>
                  <a:lnTo>
                    <a:pt x="0" y="548858"/>
                  </a:lnTo>
                  <a:lnTo>
                    <a:pt x="1944" y="561743"/>
                  </a:lnTo>
                  <a:lnTo>
                    <a:pt x="11104" y="568145"/>
                  </a:lnTo>
                  <a:lnTo>
                    <a:pt x="24078" y="566749"/>
                  </a:lnTo>
                  <a:lnTo>
                    <a:pt x="30746" y="557293"/>
                  </a:lnTo>
                  <a:close/>
                </a:path>
                <a:path w="1206500" h="568325">
                  <a:moveTo>
                    <a:pt x="90182" y="530623"/>
                  </a:moveTo>
                  <a:lnTo>
                    <a:pt x="89191" y="517897"/>
                  </a:lnTo>
                  <a:lnTo>
                    <a:pt x="79873" y="510778"/>
                  </a:lnTo>
                  <a:lnTo>
                    <a:pt x="67759" y="511473"/>
                  </a:lnTo>
                  <a:lnTo>
                    <a:pt x="64874" y="513316"/>
                  </a:lnTo>
                  <a:lnTo>
                    <a:pt x="59422" y="522539"/>
                  </a:lnTo>
                  <a:lnTo>
                    <a:pt x="61567" y="535691"/>
                  </a:lnTo>
                  <a:lnTo>
                    <a:pt x="70640" y="541868"/>
                  </a:lnTo>
                  <a:lnTo>
                    <a:pt x="83514" y="540079"/>
                  </a:lnTo>
                  <a:lnTo>
                    <a:pt x="90182" y="530623"/>
                  </a:lnTo>
                  <a:close/>
                </a:path>
                <a:path w="1206500" h="568325">
                  <a:moveTo>
                    <a:pt x="149572" y="504052"/>
                  </a:moveTo>
                  <a:lnTo>
                    <a:pt x="148420" y="491515"/>
                  </a:lnTo>
                  <a:lnTo>
                    <a:pt x="139122" y="484128"/>
                  </a:lnTo>
                  <a:lnTo>
                    <a:pt x="127195" y="484803"/>
                  </a:lnTo>
                  <a:lnTo>
                    <a:pt x="124360" y="486606"/>
                  </a:lnTo>
                  <a:lnTo>
                    <a:pt x="118856" y="495822"/>
                  </a:lnTo>
                  <a:lnTo>
                    <a:pt x="120955" y="508948"/>
                  </a:lnTo>
                  <a:lnTo>
                    <a:pt x="130015" y="515199"/>
                  </a:lnTo>
                  <a:lnTo>
                    <a:pt x="142856" y="513470"/>
                  </a:lnTo>
                  <a:lnTo>
                    <a:pt x="149572" y="504052"/>
                  </a:lnTo>
                  <a:close/>
                </a:path>
                <a:path w="1206500" h="568325">
                  <a:moveTo>
                    <a:pt x="208928" y="477548"/>
                  </a:moveTo>
                  <a:lnTo>
                    <a:pt x="207486" y="465349"/>
                  </a:lnTo>
                  <a:lnTo>
                    <a:pt x="198737" y="457544"/>
                  </a:lnTo>
                  <a:lnTo>
                    <a:pt x="186631" y="458133"/>
                  </a:lnTo>
                  <a:lnTo>
                    <a:pt x="183657" y="459868"/>
                  </a:lnTo>
                  <a:lnTo>
                    <a:pt x="178044" y="469073"/>
                  </a:lnTo>
                  <a:lnTo>
                    <a:pt x="180313" y="482155"/>
                  </a:lnTo>
                  <a:lnTo>
                    <a:pt x="189350" y="488529"/>
                  </a:lnTo>
                  <a:lnTo>
                    <a:pt x="202135" y="486898"/>
                  </a:lnTo>
                  <a:lnTo>
                    <a:pt x="208928" y="477548"/>
                  </a:lnTo>
                  <a:close/>
                </a:path>
                <a:path w="1206500" h="568325">
                  <a:moveTo>
                    <a:pt x="268101" y="450878"/>
                  </a:moveTo>
                  <a:lnTo>
                    <a:pt x="266922" y="438679"/>
                  </a:lnTo>
                  <a:lnTo>
                    <a:pt x="258173" y="430874"/>
                  </a:lnTo>
                  <a:lnTo>
                    <a:pt x="246067" y="431463"/>
                  </a:lnTo>
                  <a:lnTo>
                    <a:pt x="243026" y="433248"/>
                  </a:lnTo>
                  <a:lnTo>
                    <a:pt x="237420" y="442504"/>
                  </a:lnTo>
                  <a:lnTo>
                    <a:pt x="239456" y="455812"/>
                  </a:lnTo>
                  <a:lnTo>
                    <a:pt x="248894" y="461904"/>
                  </a:lnTo>
                  <a:lnTo>
                    <a:pt x="261425" y="460228"/>
                  </a:lnTo>
                  <a:lnTo>
                    <a:pt x="268101" y="450878"/>
                  </a:lnTo>
                  <a:close/>
                </a:path>
                <a:path w="1206500" h="568325">
                  <a:moveTo>
                    <a:pt x="330224" y="420495"/>
                  </a:moveTo>
                  <a:lnTo>
                    <a:pt x="321881" y="411687"/>
                  </a:lnTo>
                  <a:lnTo>
                    <a:pt x="310075" y="410889"/>
                  </a:lnTo>
                  <a:lnTo>
                    <a:pt x="308067" y="411591"/>
                  </a:lnTo>
                  <a:lnTo>
                    <a:pt x="300077" y="419702"/>
                  </a:lnTo>
                  <a:lnTo>
                    <a:pt x="299961" y="432486"/>
                  </a:lnTo>
                  <a:lnTo>
                    <a:pt x="308031" y="440985"/>
                  </a:lnTo>
                  <a:lnTo>
                    <a:pt x="320944" y="441461"/>
                  </a:lnTo>
                  <a:lnTo>
                    <a:pt x="329528" y="432951"/>
                  </a:lnTo>
                  <a:lnTo>
                    <a:pt x="330224" y="420495"/>
                  </a:lnTo>
                  <a:close/>
                </a:path>
                <a:path w="1206500" h="568325">
                  <a:moveTo>
                    <a:pt x="392353" y="403196"/>
                  </a:moveTo>
                  <a:lnTo>
                    <a:pt x="384723" y="393252"/>
                  </a:lnTo>
                  <a:lnTo>
                    <a:pt x="372559" y="391839"/>
                  </a:lnTo>
                  <a:lnTo>
                    <a:pt x="370546" y="392716"/>
                  </a:lnTo>
                  <a:lnTo>
                    <a:pt x="362455" y="401305"/>
                  </a:lnTo>
                  <a:lnTo>
                    <a:pt x="361778" y="413962"/>
                  </a:lnTo>
                  <a:lnTo>
                    <a:pt x="370216" y="422368"/>
                  </a:lnTo>
                  <a:lnTo>
                    <a:pt x="382297" y="422906"/>
                  </a:lnTo>
                  <a:lnTo>
                    <a:pt x="391462" y="415191"/>
                  </a:lnTo>
                  <a:lnTo>
                    <a:pt x="392353" y="403196"/>
                  </a:lnTo>
                  <a:close/>
                </a:path>
                <a:path w="1206500" h="568325">
                  <a:moveTo>
                    <a:pt x="454855" y="384219"/>
                  </a:moveTo>
                  <a:lnTo>
                    <a:pt x="452569" y="375837"/>
                  </a:lnTo>
                  <a:lnTo>
                    <a:pt x="443425" y="371265"/>
                  </a:lnTo>
                  <a:lnTo>
                    <a:pt x="435043" y="373551"/>
                  </a:lnTo>
                  <a:lnTo>
                    <a:pt x="433226" y="374116"/>
                  </a:lnTo>
                  <a:lnTo>
                    <a:pt x="424722" y="382219"/>
                  </a:lnTo>
                  <a:lnTo>
                    <a:pt x="424084" y="395285"/>
                  </a:lnTo>
                  <a:lnTo>
                    <a:pt x="432582" y="403672"/>
                  </a:lnTo>
                  <a:lnTo>
                    <a:pt x="445249" y="404461"/>
                  </a:lnTo>
                  <a:lnTo>
                    <a:pt x="454057" y="396594"/>
                  </a:lnTo>
                  <a:lnTo>
                    <a:pt x="454855" y="384219"/>
                  </a:lnTo>
                  <a:close/>
                </a:path>
                <a:path w="1206500" h="568325">
                  <a:moveTo>
                    <a:pt x="517184" y="365399"/>
                  </a:moveTo>
                  <a:lnTo>
                    <a:pt x="509487" y="356185"/>
                  </a:lnTo>
                  <a:lnTo>
                    <a:pt x="497527" y="355263"/>
                  </a:lnTo>
                  <a:lnTo>
                    <a:pt x="496787" y="355466"/>
                  </a:lnTo>
                  <a:lnTo>
                    <a:pt x="487398" y="363268"/>
                  </a:lnTo>
                  <a:lnTo>
                    <a:pt x="486341" y="375710"/>
                  </a:lnTo>
                  <a:lnTo>
                    <a:pt x="494377" y="384948"/>
                  </a:lnTo>
                  <a:lnTo>
                    <a:pt x="506671" y="386505"/>
                  </a:lnTo>
                  <a:lnTo>
                    <a:pt x="506782" y="385712"/>
                  </a:lnTo>
                  <a:lnTo>
                    <a:pt x="516011" y="378008"/>
                  </a:lnTo>
                  <a:lnTo>
                    <a:pt x="517184" y="365399"/>
                  </a:lnTo>
                  <a:close/>
                </a:path>
                <a:path w="1206500" h="568325">
                  <a:moveTo>
                    <a:pt x="579635" y="346952"/>
                  </a:moveTo>
                  <a:lnTo>
                    <a:pt x="571822" y="337491"/>
                  </a:lnTo>
                  <a:lnTo>
                    <a:pt x="559249" y="336213"/>
                  </a:lnTo>
                  <a:lnTo>
                    <a:pt x="558650" y="336442"/>
                  </a:lnTo>
                  <a:lnTo>
                    <a:pt x="549796" y="344535"/>
                  </a:lnTo>
                  <a:lnTo>
                    <a:pt x="548707" y="357220"/>
                  </a:lnTo>
                  <a:lnTo>
                    <a:pt x="556524" y="366210"/>
                  </a:lnTo>
                  <a:lnTo>
                    <a:pt x="569408" y="367383"/>
                  </a:lnTo>
                  <a:lnTo>
                    <a:pt x="578523" y="359636"/>
                  </a:lnTo>
                  <a:lnTo>
                    <a:pt x="579635" y="346952"/>
                  </a:lnTo>
                  <a:close/>
                </a:path>
                <a:path w="1206500" h="568325">
                  <a:moveTo>
                    <a:pt x="641886" y="327531"/>
                  </a:moveTo>
                  <a:lnTo>
                    <a:pt x="633836" y="318723"/>
                  </a:lnTo>
                  <a:lnTo>
                    <a:pt x="621733" y="317925"/>
                  </a:lnTo>
                  <a:lnTo>
                    <a:pt x="620490" y="318324"/>
                  </a:lnTo>
                  <a:lnTo>
                    <a:pt x="612200" y="326359"/>
                  </a:lnTo>
                  <a:lnTo>
                    <a:pt x="611618" y="339520"/>
                  </a:lnTo>
                  <a:lnTo>
                    <a:pt x="619688" y="348021"/>
                  </a:lnTo>
                  <a:lnTo>
                    <a:pt x="632600" y="348498"/>
                  </a:lnTo>
                  <a:lnTo>
                    <a:pt x="641186" y="339988"/>
                  </a:lnTo>
                  <a:lnTo>
                    <a:pt x="641886" y="327531"/>
                  </a:lnTo>
                  <a:close/>
                </a:path>
                <a:path w="1206500" h="568325">
                  <a:moveTo>
                    <a:pt x="704546" y="309614"/>
                  </a:moveTo>
                  <a:lnTo>
                    <a:pt x="696219" y="300153"/>
                  </a:lnTo>
                  <a:lnTo>
                    <a:pt x="684217" y="298875"/>
                  </a:lnTo>
                  <a:lnTo>
                    <a:pt x="682188" y="299761"/>
                  </a:lnTo>
                  <a:lnTo>
                    <a:pt x="674187" y="308294"/>
                  </a:lnTo>
                  <a:lnTo>
                    <a:pt x="673929" y="320645"/>
                  </a:lnTo>
                  <a:lnTo>
                    <a:pt x="681814" y="329318"/>
                  </a:lnTo>
                  <a:lnTo>
                    <a:pt x="694146" y="329900"/>
                  </a:lnTo>
                  <a:lnTo>
                    <a:pt x="703500" y="322086"/>
                  </a:lnTo>
                  <a:lnTo>
                    <a:pt x="704546" y="309614"/>
                  </a:lnTo>
                  <a:close/>
                </a:path>
                <a:path w="1206500" h="568325">
                  <a:moveTo>
                    <a:pt x="763413" y="289251"/>
                  </a:moveTo>
                  <a:lnTo>
                    <a:pt x="759780" y="277447"/>
                  </a:lnTo>
                  <a:lnTo>
                    <a:pt x="749476" y="271468"/>
                  </a:lnTo>
                  <a:lnTo>
                    <a:pt x="738319" y="274491"/>
                  </a:lnTo>
                  <a:lnTo>
                    <a:pt x="737557" y="274491"/>
                  </a:lnTo>
                  <a:lnTo>
                    <a:pt x="734443" y="277641"/>
                  </a:lnTo>
                  <a:lnTo>
                    <a:pt x="731343" y="287743"/>
                  </a:lnTo>
                  <a:lnTo>
                    <a:pt x="736325" y="300017"/>
                  </a:lnTo>
                  <a:lnTo>
                    <a:pt x="746488" y="303748"/>
                  </a:lnTo>
                  <a:lnTo>
                    <a:pt x="758647" y="299489"/>
                  </a:lnTo>
                  <a:lnTo>
                    <a:pt x="763413" y="289251"/>
                  </a:lnTo>
                  <a:close/>
                </a:path>
                <a:path w="1206500" h="568325">
                  <a:moveTo>
                    <a:pt x="816763" y="251972"/>
                  </a:moveTo>
                  <a:lnTo>
                    <a:pt x="813202" y="240190"/>
                  </a:lnTo>
                  <a:lnTo>
                    <a:pt x="803091" y="234404"/>
                  </a:lnTo>
                  <a:lnTo>
                    <a:pt x="791659" y="237153"/>
                  </a:lnTo>
                  <a:lnTo>
                    <a:pt x="788490" y="240035"/>
                  </a:lnTo>
                  <a:lnTo>
                    <a:pt x="785045" y="250213"/>
                  </a:lnTo>
                  <a:lnTo>
                    <a:pt x="789610" y="262634"/>
                  </a:lnTo>
                  <a:lnTo>
                    <a:pt x="799778" y="266422"/>
                  </a:lnTo>
                  <a:lnTo>
                    <a:pt x="811917" y="262218"/>
                  </a:lnTo>
                  <a:lnTo>
                    <a:pt x="816763" y="251972"/>
                  </a:lnTo>
                  <a:close/>
                </a:path>
                <a:path w="1206500" h="568325">
                  <a:moveTo>
                    <a:pt x="870104" y="215467"/>
                  </a:moveTo>
                  <a:lnTo>
                    <a:pt x="866766" y="203862"/>
                  </a:lnTo>
                  <a:lnTo>
                    <a:pt x="856618" y="197478"/>
                  </a:lnTo>
                  <a:lnTo>
                    <a:pt x="844999" y="199815"/>
                  </a:lnTo>
                  <a:lnTo>
                    <a:pt x="842076" y="202408"/>
                  </a:lnTo>
                  <a:lnTo>
                    <a:pt x="838278" y="212626"/>
                  </a:lnTo>
                  <a:lnTo>
                    <a:pt x="842412" y="225031"/>
                  </a:lnTo>
                  <a:lnTo>
                    <a:pt x="852632" y="229447"/>
                  </a:lnTo>
                  <a:lnTo>
                    <a:pt x="864605" y="225588"/>
                  </a:lnTo>
                  <a:lnTo>
                    <a:pt x="870104" y="215467"/>
                  </a:lnTo>
                  <a:close/>
                </a:path>
                <a:path w="1206500" h="568325">
                  <a:moveTo>
                    <a:pt x="924691" y="180141"/>
                  </a:moveTo>
                  <a:lnTo>
                    <a:pt x="921692" y="167994"/>
                  </a:lnTo>
                  <a:lnTo>
                    <a:pt x="911394" y="161938"/>
                  </a:lnTo>
                  <a:lnTo>
                    <a:pt x="899863" y="164001"/>
                  </a:lnTo>
                  <a:lnTo>
                    <a:pt x="898254" y="165105"/>
                  </a:lnTo>
                  <a:lnTo>
                    <a:pt x="892523" y="174937"/>
                  </a:lnTo>
                  <a:lnTo>
                    <a:pt x="895081" y="186956"/>
                  </a:lnTo>
                  <a:lnTo>
                    <a:pt x="904900" y="193441"/>
                  </a:lnTo>
                  <a:lnTo>
                    <a:pt x="916627" y="191433"/>
                  </a:lnTo>
                  <a:lnTo>
                    <a:pt x="919439" y="189970"/>
                  </a:lnTo>
                  <a:lnTo>
                    <a:pt x="924691" y="180141"/>
                  </a:lnTo>
                  <a:close/>
                </a:path>
                <a:path w="1206500" h="568325">
                  <a:moveTo>
                    <a:pt x="979956" y="145852"/>
                  </a:moveTo>
                  <a:lnTo>
                    <a:pt x="977035" y="134187"/>
                  </a:lnTo>
                  <a:lnTo>
                    <a:pt x="967217" y="127702"/>
                  </a:lnTo>
                  <a:lnTo>
                    <a:pt x="955489" y="129711"/>
                  </a:lnTo>
                  <a:lnTo>
                    <a:pt x="953456" y="131160"/>
                  </a:lnTo>
                  <a:lnTo>
                    <a:pt x="948110" y="141037"/>
                  </a:lnTo>
                  <a:lnTo>
                    <a:pt x="950707" y="153428"/>
                  </a:lnTo>
                  <a:lnTo>
                    <a:pt x="960526" y="159913"/>
                  </a:lnTo>
                  <a:lnTo>
                    <a:pt x="972253" y="157905"/>
                  </a:lnTo>
                  <a:lnTo>
                    <a:pt x="974448" y="155575"/>
                  </a:lnTo>
                  <a:lnTo>
                    <a:pt x="979956" y="145852"/>
                  </a:lnTo>
                  <a:close/>
                </a:path>
                <a:path w="1206500" h="568325">
                  <a:moveTo>
                    <a:pt x="1035258" y="112288"/>
                  </a:moveTo>
                  <a:lnTo>
                    <a:pt x="1032661" y="99897"/>
                  </a:lnTo>
                  <a:lnTo>
                    <a:pt x="1022843" y="93412"/>
                  </a:lnTo>
                  <a:lnTo>
                    <a:pt x="1011115" y="95421"/>
                  </a:lnTo>
                  <a:lnTo>
                    <a:pt x="1011115" y="96183"/>
                  </a:lnTo>
                  <a:lnTo>
                    <a:pt x="1008215" y="98425"/>
                  </a:lnTo>
                  <a:lnTo>
                    <a:pt x="1003916" y="108275"/>
                  </a:lnTo>
                  <a:lnTo>
                    <a:pt x="1007674" y="120817"/>
                  </a:lnTo>
                  <a:lnTo>
                    <a:pt x="1017519" y="125544"/>
                  </a:lnTo>
                  <a:lnTo>
                    <a:pt x="1029913" y="122166"/>
                  </a:lnTo>
                  <a:lnTo>
                    <a:pt x="1035258" y="112288"/>
                  </a:lnTo>
                  <a:close/>
                </a:path>
                <a:path w="1206500" h="568325">
                  <a:moveTo>
                    <a:pt x="1091646" y="81020"/>
                  </a:moveTo>
                  <a:lnTo>
                    <a:pt x="1089581" y="68323"/>
                  </a:lnTo>
                  <a:lnTo>
                    <a:pt x="1079809" y="61722"/>
                  </a:lnTo>
                  <a:lnTo>
                    <a:pt x="1068265" y="63417"/>
                  </a:lnTo>
                  <a:lnTo>
                    <a:pt x="1065232" y="65461"/>
                  </a:lnTo>
                  <a:lnTo>
                    <a:pt x="1060526" y="75007"/>
                  </a:lnTo>
                  <a:lnTo>
                    <a:pt x="1063673" y="88003"/>
                  </a:lnTo>
                  <a:lnTo>
                    <a:pt x="1073430" y="93257"/>
                  </a:lnTo>
                  <a:lnTo>
                    <a:pt x="1085570" y="90472"/>
                  </a:lnTo>
                  <a:lnTo>
                    <a:pt x="1091646" y="81020"/>
                  </a:lnTo>
                  <a:close/>
                </a:path>
                <a:path w="1206500" h="568325">
                  <a:moveTo>
                    <a:pt x="1149195" y="49817"/>
                  </a:moveTo>
                  <a:lnTo>
                    <a:pt x="1147046" y="38090"/>
                  </a:lnTo>
                  <a:lnTo>
                    <a:pt x="1137714" y="30906"/>
                  </a:lnTo>
                  <a:lnTo>
                    <a:pt x="1125415" y="32175"/>
                  </a:lnTo>
                  <a:lnTo>
                    <a:pt x="1122401" y="34486"/>
                  </a:lnTo>
                  <a:lnTo>
                    <a:pt x="1117683" y="44298"/>
                  </a:lnTo>
                  <a:lnTo>
                    <a:pt x="1120854" y="56698"/>
                  </a:lnTo>
                  <a:lnTo>
                    <a:pt x="1130331" y="62083"/>
                  </a:lnTo>
                  <a:lnTo>
                    <a:pt x="1143076" y="59553"/>
                  </a:lnTo>
                  <a:lnTo>
                    <a:pt x="1149195" y="49817"/>
                  </a:lnTo>
                  <a:close/>
                </a:path>
                <a:path w="1206500" h="568325">
                  <a:moveTo>
                    <a:pt x="1206372" y="19149"/>
                  </a:moveTo>
                  <a:lnTo>
                    <a:pt x="1203997" y="6601"/>
                  </a:lnTo>
                  <a:lnTo>
                    <a:pt x="1194679" y="0"/>
                  </a:lnTo>
                  <a:lnTo>
                    <a:pt x="1182565" y="1695"/>
                  </a:lnTo>
                  <a:lnTo>
                    <a:pt x="1179292" y="3959"/>
                  </a:lnTo>
                  <a:lnTo>
                    <a:pt x="1174877" y="13528"/>
                  </a:lnTo>
                  <a:lnTo>
                    <a:pt x="1178322" y="26606"/>
                  </a:lnTo>
                  <a:lnTo>
                    <a:pt x="1187834" y="31551"/>
                  </a:lnTo>
                  <a:lnTo>
                    <a:pt x="1200699" y="28579"/>
                  </a:lnTo>
                  <a:lnTo>
                    <a:pt x="1206372" y="19149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2712920" y="1890648"/>
              <a:ext cx="1595718" cy="7478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1206" marR="4483" indent="192190">
                <a:lnSpc>
                  <a:spcPct val="161800"/>
                </a:lnSpc>
              </a:pPr>
              <a:r>
                <a:rPr sz="1500" b="1" dirty="0">
                  <a:solidFill>
                    <a:srgbClr val="3333CC"/>
                  </a:solidFill>
                  <a:latin typeface="Arial"/>
                  <a:cs typeface="Arial"/>
                </a:rPr>
                <a:t>bankfull</a:t>
              </a:r>
              <a:r>
                <a:rPr sz="1500" b="1" spc="-22" dirty="0">
                  <a:solidFill>
                    <a:srgbClr val="3333CC"/>
                  </a:solidFill>
                  <a:latin typeface="Arial"/>
                  <a:cs typeface="Arial"/>
                </a:rPr>
                <a:t> </a:t>
              </a:r>
              <a:r>
                <a:rPr sz="1500" b="1" dirty="0">
                  <a:solidFill>
                    <a:srgbClr val="3333CC"/>
                  </a:solidFill>
                  <a:latin typeface="Arial"/>
                  <a:cs typeface="Arial"/>
                </a:rPr>
                <a:t>width </a:t>
              </a:r>
              <a:r>
                <a:rPr sz="1500" b="1" dirty="0">
                  <a:solidFill>
                    <a:srgbClr val="FF0000"/>
                  </a:solidFill>
                  <a:latin typeface="Arial"/>
                  <a:cs typeface="Arial"/>
                </a:rPr>
                <a:t>stream</a:t>
              </a:r>
              <a:r>
                <a:rPr sz="1500" b="1" spc="-22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sz="1500" b="1" dirty="0">
                  <a:solidFill>
                    <a:srgbClr val="FF0000"/>
                  </a:solidFill>
                  <a:latin typeface="Arial"/>
                  <a:cs typeface="Arial"/>
                </a:rPr>
                <a:t>bed</a:t>
              </a:r>
              <a:r>
                <a:rPr sz="1500" b="1" spc="-4" dirty="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sz="1500" b="1" dirty="0">
                  <a:solidFill>
                    <a:srgbClr val="FF0000"/>
                  </a:solidFill>
                  <a:latin typeface="Arial"/>
                  <a:cs typeface="Arial"/>
                </a:rPr>
                <a:t>width</a:t>
              </a:r>
              <a:endParaRPr sz="1500" dirty="0">
                <a:latin typeface="Arial"/>
                <a:cs typeface="Arial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2140099" y="1900294"/>
              <a:ext cx="3004856" cy="86285"/>
            </a:xfrm>
            <a:custGeom>
              <a:avLst/>
              <a:gdLst/>
              <a:ahLst/>
              <a:cxnLst/>
              <a:rect l="l" t="t" r="r" b="b"/>
              <a:pathLst>
                <a:path w="3405504" h="97789">
                  <a:moveTo>
                    <a:pt x="97536" y="32765"/>
                  </a:moveTo>
                  <a:lnTo>
                    <a:pt x="97536" y="0"/>
                  </a:lnTo>
                  <a:lnTo>
                    <a:pt x="0" y="48767"/>
                  </a:lnTo>
                  <a:lnTo>
                    <a:pt x="81533" y="89534"/>
                  </a:lnTo>
                  <a:lnTo>
                    <a:pt x="81533" y="32765"/>
                  </a:lnTo>
                  <a:lnTo>
                    <a:pt x="97536" y="32765"/>
                  </a:lnTo>
                  <a:close/>
                </a:path>
                <a:path w="3405504" h="97789">
                  <a:moveTo>
                    <a:pt x="3323843" y="65531"/>
                  </a:moveTo>
                  <a:lnTo>
                    <a:pt x="3323843" y="32765"/>
                  </a:lnTo>
                  <a:lnTo>
                    <a:pt x="81533" y="32765"/>
                  </a:lnTo>
                  <a:lnTo>
                    <a:pt x="81533" y="65531"/>
                  </a:lnTo>
                  <a:lnTo>
                    <a:pt x="3323843" y="65531"/>
                  </a:lnTo>
                  <a:close/>
                </a:path>
                <a:path w="3405504" h="97789">
                  <a:moveTo>
                    <a:pt x="97536" y="97535"/>
                  </a:moveTo>
                  <a:lnTo>
                    <a:pt x="97536" y="65531"/>
                  </a:lnTo>
                  <a:lnTo>
                    <a:pt x="81533" y="65531"/>
                  </a:lnTo>
                  <a:lnTo>
                    <a:pt x="81533" y="89534"/>
                  </a:lnTo>
                  <a:lnTo>
                    <a:pt x="97536" y="97535"/>
                  </a:lnTo>
                  <a:close/>
                </a:path>
                <a:path w="3405504" h="97789">
                  <a:moveTo>
                    <a:pt x="3405378" y="48767"/>
                  </a:moveTo>
                  <a:lnTo>
                    <a:pt x="3307841" y="0"/>
                  </a:lnTo>
                  <a:lnTo>
                    <a:pt x="3307841" y="32765"/>
                  </a:lnTo>
                  <a:lnTo>
                    <a:pt x="3323843" y="32765"/>
                  </a:lnTo>
                  <a:lnTo>
                    <a:pt x="3323843" y="89534"/>
                  </a:lnTo>
                  <a:lnTo>
                    <a:pt x="3405378" y="48767"/>
                  </a:lnTo>
                  <a:close/>
                </a:path>
                <a:path w="3405504" h="97789">
                  <a:moveTo>
                    <a:pt x="3323843" y="89534"/>
                  </a:moveTo>
                  <a:lnTo>
                    <a:pt x="3323843" y="65531"/>
                  </a:lnTo>
                  <a:lnTo>
                    <a:pt x="3307841" y="65531"/>
                  </a:lnTo>
                  <a:lnTo>
                    <a:pt x="3307841" y="97535"/>
                  </a:lnTo>
                  <a:lnTo>
                    <a:pt x="3323843" y="89534"/>
                  </a:lnTo>
                  <a:close/>
                </a:path>
              </a:pathLst>
            </a:custGeom>
            <a:solidFill>
              <a:srgbClr val="3333CC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4938269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Photos USFS</a:t>
            </a:r>
          </a:p>
        </p:txBody>
      </p:sp>
    </p:spTree>
    <p:extLst>
      <p:ext uri="{BB962C8B-B14F-4D97-AF65-F5344CB8AC3E}">
        <p14:creationId xmlns:p14="http://schemas.microsoft.com/office/powerpoint/2010/main" val="3263987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eh.iupui.edu/wp-content/uploads/2012/07/GBFI_Fig_14a-Crop-1024x7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7150"/>
            <a:ext cx="6359397" cy="488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53000" y="4942229"/>
            <a:ext cx="214413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Photo – Indiana Fluvial Erosion Hazard Program</a:t>
            </a:r>
          </a:p>
        </p:txBody>
      </p:sp>
    </p:spTree>
    <p:extLst>
      <p:ext uri="{BB962C8B-B14F-4D97-AF65-F5344CB8AC3E}">
        <p14:creationId xmlns:p14="http://schemas.microsoft.com/office/powerpoint/2010/main" val="2050404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CP_146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57150"/>
            <a:ext cx="4686300" cy="351472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DCP_1597smal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657350"/>
            <a:ext cx="5127625" cy="342106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462" y="4943445"/>
            <a:ext cx="10019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Photos - David </a:t>
            </a:r>
            <a:r>
              <a:rPr lang="en-US" sz="700" dirty="0" err="1"/>
              <a:t>Rosgen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45228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 txBox="1"/>
          <p:nvPr/>
        </p:nvSpPr>
        <p:spPr>
          <a:xfrm>
            <a:off x="114300" y="3714750"/>
            <a:ext cx="6781800" cy="12362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2100" indent="-2921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pos="292735" algn="l"/>
              </a:tabLst>
            </a:pPr>
            <a:r>
              <a:rPr sz="2400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Long-term </a:t>
            </a:r>
            <a:r>
              <a:rPr sz="2400" spc="-1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ecological</a:t>
            </a:r>
            <a:r>
              <a:rPr sz="2400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/geomorphic</a:t>
            </a:r>
            <a:r>
              <a:rPr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continuity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marL="292100" indent="-292100">
              <a:lnSpc>
                <a:spcPct val="100000"/>
              </a:lnSpc>
              <a:spcBef>
                <a:spcPts val="484"/>
              </a:spcBef>
              <a:buClr>
                <a:srgbClr val="FFFFFF"/>
              </a:buClr>
              <a:buFont typeface="Arial"/>
              <a:buChar char="•"/>
              <a:tabLst>
                <a:tab pos="292735" algn="l"/>
              </a:tabLst>
            </a:pPr>
            <a:r>
              <a:rPr sz="2400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Minimal</a:t>
            </a:r>
            <a:r>
              <a:rPr sz="2400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sz="2400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or</a:t>
            </a:r>
            <a:r>
              <a:rPr sz="2400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sz="2400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no</a:t>
            </a:r>
            <a:r>
              <a:rPr sz="2400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sz="2400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maintenance</a:t>
            </a:r>
            <a:r>
              <a:rPr sz="2400" spc="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sz="2400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costs</a:t>
            </a:r>
            <a:r>
              <a:rPr sz="2400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sz="2400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over</a:t>
            </a:r>
            <a:r>
              <a:rPr sz="2400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lang="en-US" sz="2400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structure life</a:t>
            </a:r>
          </a:p>
          <a:p>
            <a:pPr marL="292100" indent="-292100">
              <a:lnSpc>
                <a:spcPct val="100000"/>
              </a:lnSpc>
              <a:spcBef>
                <a:spcPts val="484"/>
              </a:spcBef>
              <a:buClr>
                <a:srgbClr val="FFFFFF"/>
              </a:buClr>
              <a:buFont typeface="Arial"/>
              <a:buChar char="•"/>
              <a:tabLst>
                <a:tab pos="292735" algn="l"/>
              </a:tabLst>
            </a:pPr>
            <a:r>
              <a:rPr sz="2400" spc="-1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Flood </a:t>
            </a:r>
            <a:r>
              <a:rPr sz="2400" spc="-1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resiliency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12" name="object 13"/>
          <p:cNvSpPr/>
          <p:nvPr/>
        </p:nvSpPr>
        <p:spPr>
          <a:xfrm>
            <a:off x="3539419" y="1047750"/>
            <a:ext cx="3301648" cy="258704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6"/>
          <p:cNvSpPr/>
          <p:nvPr/>
        </p:nvSpPr>
        <p:spPr>
          <a:xfrm>
            <a:off x="68086" y="1047751"/>
            <a:ext cx="3301648" cy="258704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Rectangle 16"/>
          <p:cNvSpPr/>
          <p:nvPr/>
        </p:nvSpPr>
        <p:spPr>
          <a:xfrm>
            <a:off x="800100" y="-40029"/>
            <a:ext cx="5410200" cy="96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1099"/>
              </a:lnSpc>
            </a:pPr>
            <a:r>
              <a:rPr lang="en-US" sz="2800" spc="1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Properly</a:t>
            </a:r>
            <a:r>
              <a:rPr lang="en-US" sz="2800" spc="1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lang="en-US" sz="2800" spc="1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Designed </a:t>
            </a:r>
            <a:r>
              <a:rPr lang="en-US" sz="2800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Structure</a:t>
            </a:r>
            <a:r>
              <a:rPr lang="en-US" sz="2800" spc="1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s</a:t>
            </a:r>
            <a:r>
              <a:rPr lang="en-US" sz="2800" spc="4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lang="en-US" sz="2800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Size</a:t>
            </a:r>
            <a:r>
              <a:rPr lang="en-US" sz="2800" spc="1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d</a:t>
            </a:r>
            <a:r>
              <a:rPr lang="en-US" sz="2800" spc="3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lang="en-US" sz="2800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to </a:t>
            </a:r>
            <a:r>
              <a:rPr lang="en-US" sz="2800" spc="5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Bankfull</a:t>
            </a:r>
            <a:r>
              <a:rPr lang="en-US" sz="2800" spc="-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lang="en-US" sz="2800" spc="1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Flow</a:t>
            </a:r>
            <a:r>
              <a:rPr lang="en-US" sz="2800" spc="1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Width</a:t>
            </a:r>
            <a:r>
              <a:rPr lang="en-US" sz="2800" spc="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lang="en-US" sz="2800" spc="1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or</a:t>
            </a:r>
            <a:r>
              <a:rPr lang="en-US" sz="2800" spc="1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 </a:t>
            </a:r>
            <a:r>
              <a:rPr lang="en-US" sz="2800" spc="1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Greater</a:t>
            </a:r>
            <a:endParaRPr lang="en-US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mic Sans M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7167" y="4928461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Photos USFS</a:t>
            </a:r>
          </a:p>
        </p:txBody>
      </p:sp>
    </p:spTree>
    <p:extLst>
      <p:ext uri="{BB962C8B-B14F-4D97-AF65-F5344CB8AC3E}">
        <p14:creationId xmlns:p14="http://schemas.microsoft.com/office/powerpoint/2010/main" val="2125276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-71679" y="0"/>
            <a:ext cx="7081508" cy="513533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1539253" y="4571878"/>
            <a:ext cx="3376598" cy="352927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7"/>
          <p:cNvSpPr txBox="1"/>
          <p:nvPr/>
        </p:nvSpPr>
        <p:spPr>
          <a:xfrm>
            <a:off x="-381000" y="133350"/>
            <a:ext cx="7848600" cy="5391861"/>
          </a:xfrm>
          <a:prstGeom prst="rect">
            <a:avLst/>
          </a:prstGeom>
          <a:ln w="12954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3350260" marR="742950" indent="-302895">
              <a:lnSpc>
                <a:spcPct val="101099"/>
              </a:lnSpc>
            </a:pPr>
            <a:r>
              <a:rPr sz="2700" spc="5" dirty="0">
                <a:solidFill>
                  <a:srgbClr val="FFFF00"/>
                </a:solidFill>
                <a:latin typeface="Comic Sans MS"/>
                <a:cs typeface="Comic Sans MS"/>
              </a:rPr>
              <a:t>Bankfull</a:t>
            </a:r>
            <a:r>
              <a:rPr sz="2700" spc="10" dirty="0">
                <a:solidFill>
                  <a:srgbClr val="FFFF00"/>
                </a:solidFill>
                <a:latin typeface="Comic Sans MS"/>
                <a:cs typeface="Comic Sans MS"/>
              </a:rPr>
              <a:t> width</a:t>
            </a:r>
            <a:r>
              <a:rPr sz="2700" spc="2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2700" spc="10" dirty="0">
                <a:solidFill>
                  <a:srgbClr val="FFFF00"/>
                </a:solidFill>
                <a:latin typeface="Comic Sans MS"/>
                <a:cs typeface="Comic Sans MS"/>
              </a:rPr>
              <a:t>structure almost</a:t>
            </a:r>
            <a:r>
              <a:rPr sz="2700" spc="15" dirty="0">
                <a:solidFill>
                  <a:srgbClr val="FFFF00"/>
                </a:solidFill>
                <a:latin typeface="Comic Sans MS"/>
                <a:cs typeface="Comic Sans MS"/>
              </a:rPr>
              <a:t> 2</a:t>
            </a:r>
            <a:r>
              <a:rPr sz="2700" spc="2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2700" spc="5" dirty="0">
                <a:solidFill>
                  <a:srgbClr val="FFFF00"/>
                </a:solidFill>
                <a:latin typeface="Comic Sans MS"/>
                <a:cs typeface="Comic Sans MS"/>
              </a:rPr>
              <a:t>decade</a:t>
            </a:r>
            <a:r>
              <a:rPr sz="2700" spc="10" dirty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r>
              <a:rPr sz="2700" spc="2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2700" spc="10" dirty="0">
                <a:solidFill>
                  <a:srgbClr val="FFFF00"/>
                </a:solidFill>
                <a:latin typeface="Comic Sans MS"/>
                <a:cs typeface="Comic Sans MS"/>
              </a:rPr>
              <a:t>old</a:t>
            </a:r>
            <a:endParaRPr sz="2700" dirty="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2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7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600" dirty="0">
              <a:latin typeface="Times New Roman"/>
              <a:cs typeface="Times New Roman"/>
            </a:endParaRPr>
          </a:p>
          <a:p>
            <a:pPr marL="2103755">
              <a:lnSpc>
                <a:spcPct val="100000"/>
              </a:lnSpc>
            </a:pPr>
            <a:r>
              <a:rPr sz="2050" spc="-15" dirty="0">
                <a:solidFill>
                  <a:schemeClr val="bg1"/>
                </a:solidFill>
                <a:latin typeface="Arial"/>
                <a:cs typeface="Arial"/>
              </a:rPr>
              <a:t>Width</a:t>
            </a:r>
            <a:r>
              <a:rPr sz="205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latin typeface="Arial"/>
                <a:cs typeface="Arial"/>
              </a:rPr>
              <a:t>ratio:</a:t>
            </a:r>
            <a:r>
              <a:rPr sz="205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latin typeface="Arial"/>
                <a:cs typeface="Arial"/>
              </a:rPr>
              <a:t>1.0,</a:t>
            </a:r>
            <a:r>
              <a:rPr sz="205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latin typeface="Arial"/>
                <a:cs typeface="Arial"/>
              </a:rPr>
              <a:t>slope</a:t>
            </a:r>
            <a:r>
              <a:rPr sz="2050" spc="-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050" spc="-15" dirty="0">
                <a:solidFill>
                  <a:schemeClr val="bg1"/>
                </a:solidFill>
                <a:latin typeface="Arial"/>
                <a:cs typeface="Arial"/>
              </a:rPr>
              <a:t>4.5%</a:t>
            </a:r>
            <a:endParaRPr sz="205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R="429259" algn="r">
              <a:lnSpc>
                <a:spcPct val="100000"/>
              </a:lnSpc>
            </a:pPr>
            <a:r>
              <a:rPr sz="1500" spc="15" dirty="0">
                <a:solidFill>
                  <a:srgbClr val="FFFFFF"/>
                </a:solidFill>
                <a:latin typeface="Comic Sans MS"/>
                <a:cs typeface="Comic Sans MS"/>
              </a:rPr>
              <a:t>Johansen</a:t>
            </a:r>
            <a:endParaRPr sz="15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911210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Photos USFS</a:t>
            </a:r>
          </a:p>
        </p:txBody>
      </p:sp>
    </p:spTree>
    <p:extLst>
      <p:ext uri="{BB962C8B-B14F-4D97-AF65-F5344CB8AC3E}">
        <p14:creationId xmlns:p14="http://schemas.microsoft.com/office/powerpoint/2010/main" val="1696351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 70"/>
          <p:cNvSpPr/>
          <p:nvPr/>
        </p:nvSpPr>
        <p:spPr>
          <a:xfrm>
            <a:off x="2014380" y="2293823"/>
            <a:ext cx="2938620" cy="1442663"/>
          </a:xfrm>
          <a:custGeom>
            <a:avLst/>
            <a:gdLst>
              <a:gd name="connsiteX0" fmla="*/ 0 w 2044162"/>
              <a:gd name="connsiteY0" fmla="*/ 1014836 h 1197193"/>
              <a:gd name="connsiteX1" fmla="*/ 324678 w 2044162"/>
              <a:gd name="connsiteY1" fmla="*/ 133567 h 1197193"/>
              <a:gd name="connsiteX2" fmla="*/ 1358348 w 2044162"/>
              <a:gd name="connsiteY2" fmla="*/ 100436 h 1197193"/>
              <a:gd name="connsiteX3" fmla="*/ 1808922 w 2044162"/>
              <a:gd name="connsiteY3" fmla="*/ 1067845 h 1197193"/>
              <a:gd name="connsiteX0" fmla="*/ 0 w 1852167"/>
              <a:gd name="connsiteY0" fmla="*/ 1007172 h 1084282"/>
              <a:gd name="connsiteX1" fmla="*/ 324678 w 1852167"/>
              <a:gd name="connsiteY1" fmla="*/ 125903 h 1084282"/>
              <a:gd name="connsiteX2" fmla="*/ 1358348 w 1852167"/>
              <a:gd name="connsiteY2" fmla="*/ 92772 h 1084282"/>
              <a:gd name="connsiteX3" fmla="*/ 1577009 w 1852167"/>
              <a:gd name="connsiteY3" fmla="*/ 947538 h 1084282"/>
              <a:gd name="connsiteX0" fmla="*/ 0 w 1577009"/>
              <a:gd name="connsiteY0" fmla="*/ 1007172 h 1007172"/>
              <a:gd name="connsiteX1" fmla="*/ 324678 w 1577009"/>
              <a:gd name="connsiteY1" fmla="*/ 125903 h 1007172"/>
              <a:gd name="connsiteX2" fmla="*/ 1358348 w 1577009"/>
              <a:gd name="connsiteY2" fmla="*/ 92772 h 1007172"/>
              <a:gd name="connsiteX3" fmla="*/ 1577009 w 1577009"/>
              <a:gd name="connsiteY3" fmla="*/ 947538 h 1007172"/>
              <a:gd name="connsiteX0" fmla="*/ 0 w 1875183"/>
              <a:gd name="connsiteY0" fmla="*/ 1011213 h 1011214"/>
              <a:gd name="connsiteX1" fmla="*/ 324678 w 1875183"/>
              <a:gd name="connsiteY1" fmla="*/ 129944 h 1011214"/>
              <a:gd name="connsiteX2" fmla="*/ 1358348 w 1875183"/>
              <a:gd name="connsiteY2" fmla="*/ 96813 h 1011214"/>
              <a:gd name="connsiteX3" fmla="*/ 1875183 w 1875183"/>
              <a:gd name="connsiteY3" fmla="*/ 1011214 h 1011214"/>
              <a:gd name="connsiteX0" fmla="*/ 0 w 1875183"/>
              <a:gd name="connsiteY0" fmla="*/ 982678 h 982679"/>
              <a:gd name="connsiteX1" fmla="*/ 389902 w 1875183"/>
              <a:gd name="connsiteY1" fmla="*/ 168751 h 982679"/>
              <a:gd name="connsiteX2" fmla="*/ 1358348 w 1875183"/>
              <a:gd name="connsiteY2" fmla="*/ 68278 h 982679"/>
              <a:gd name="connsiteX3" fmla="*/ 1875183 w 1875183"/>
              <a:gd name="connsiteY3" fmla="*/ 982679 h 982679"/>
              <a:gd name="connsiteX0" fmla="*/ 0 w 1875183"/>
              <a:gd name="connsiteY0" fmla="*/ 935546 h 935547"/>
              <a:gd name="connsiteX1" fmla="*/ 389902 w 1875183"/>
              <a:gd name="connsiteY1" fmla="*/ 121619 h 935547"/>
              <a:gd name="connsiteX2" fmla="*/ 1346118 w 1875183"/>
              <a:gd name="connsiteY2" fmla="*/ 88488 h 935547"/>
              <a:gd name="connsiteX3" fmla="*/ 1875183 w 1875183"/>
              <a:gd name="connsiteY3" fmla="*/ 935547 h 935547"/>
              <a:gd name="connsiteX0" fmla="*/ 0 w 1875183"/>
              <a:gd name="connsiteY0" fmla="*/ 909213 h 909214"/>
              <a:gd name="connsiteX1" fmla="*/ 389902 w 1875183"/>
              <a:gd name="connsiteY1" fmla="*/ 95286 h 909214"/>
              <a:gd name="connsiteX2" fmla="*/ 1431724 w 1875183"/>
              <a:gd name="connsiteY2" fmla="*/ 107050 h 909214"/>
              <a:gd name="connsiteX3" fmla="*/ 1875183 w 1875183"/>
              <a:gd name="connsiteY3" fmla="*/ 909214 h 909214"/>
              <a:gd name="connsiteX0" fmla="*/ 0 w 1875183"/>
              <a:gd name="connsiteY0" fmla="*/ 888791 h 888792"/>
              <a:gd name="connsiteX1" fmla="*/ 418438 w 1875183"/>
              <a:gd name="connsiteY1" fmla="*/ 112276 h 888792"/>
              <a:gd name="connsiteX2" fmla="*/ 1431724 w 1875183"/>
              <a:gd name="connsiteY2" fmla="*/ 86628 h 888792"/>
              <a:gd name="connsiteX3" fmla="*/ 1875183 w 1875183"/>
              <a:gd name="connsiteY3" fmla="*/ 888792 h 888792"/>
              <a:gd name="connsiteX0" fmla="*/ 0 w 1834418"/>
              <a:gd name="connsiteY0" fmla="*/ 887279 h 887279"/>
              <a:gd name="connsiteX1" fmla="*/ 418438 w 1834418"/>
              <a:gd name="connsiteY1" fmla="*/ 110764 h 887279"/>
              <a:gd name="connsiteX2" fmla="*/ 1431724 w 1834418"/>
              <a:gd name="connsiteY2" fmla="*/ 85116 h 887279"/>
              <a:gd name="connsiteX3" fmla="*/ 1834418 w 1834418"/>
              <a:gd name="connsiteY3" fmla="*/ 864833 h 887279"/>
              <a:gd name="connsiteX0" fmla="*/ 0 w 1814036"/>
              <a:gd name="connsiteY0" fmla="*/ 879372 h 879372"/>
              <a:gd name="connsiteX1" fmla="*/ 398056 w 1814036"/>
              <a:gd name="connsiteY1" fmla="*/ 110339 h 879372"/>
              <a:gd name="connsiteX2" fmla="*/ 1411342 w 1814036"/>
              <a:gd name="connsiteY2" fmla="*/ 84691 h 879372"/>
              <a:gd name="connsiteX3" fmla="*/ 1814036 w 1814036"/>
              <a:gd name="connsiteY3" fmla="*/ 864408 h 879372"/>
              <a:gd name="connsiteX0" fmla="*/ 265 w 1814301"/>
              <a:gd name="connsiteY0" fmla="*/ 879372 h 879372"/>
              <a:gd name="connsiteX1" fmla="*/ 398321 w 1814301"/>
              <a:gd name="connsiteY1" fmla="*/ 110339 h 879372"/>
              <a:gd name="connsiteX2" fmla="*/ 1411607 w 1814301"/>
              <a:gd name="connsiteY2" fmla="*/ 84691 h 879372"/>
              <a:gd name="connsiteX3" fmla="*/ 1814301 w 1814301"/>
              <a:gd name="connsiteY3" fmla="*/ 864408 h 879372"/>
              <a:gd name="connsiteX0" fmla="*/ 263 w 1814299"/>
              <a:gd name="connsiteY0" fmla="*/ 861859 h 861859"/>
              <a:gd name="connsiteX1" fmla="*/ 398319 w 1814299"/>
              <a:gd name="connsiteY1" fmla="*/ 92826 h 861859"/>
              <a:gd name="connsiteX2" fmla="*/ 1399376 w 1814299"/>
              <a:gd name="connsiteY2" fmla="*/ 97107 h 861859"/>
              <a:gd name="connsiteX3" fmla="*/ 1814299 w 1814299"/>
              <a:gd name="connsiteY3" fmla="*/ 846895 h 861859"/>
              <a:gd name="connsiteX0" fmla="*/ 241 w 1814277"/>
              <a:gd name="connsiteY0" fmla="*/ 857615 h 857615"/>
              <a:gd name="connsiteX1" fmla="*/ 414603 w 1814277"/>
              <a:gd name="connsiteY1" fmla="*/ 96064 h 857615"/>
              <a:gd name="connsiteX2" fmla="*/ 1399354 w 1814277"/>
              <a:gd name="connsiteY2" fmla="*/ 92863 h 857615"/>
              <a:gd name="connsiteX3" fmla="*/ 1814277 w 1814277"/>
              <a:gd name="connsiteY3" fmla="*/ 842651 h 857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4277" h="857615">
                <a:moveTo>
                  <a:pt x="241" y="857615"/>
                </a:moveTo>
                <a:cubicBezTo>
                  <a:pt x="-7687" y="500662"/>
                  <a:pt x="181418" y="223523"/>
                  <a:pt x="414603" y="96064"/>
                </a:cubicBezTo>
                <a:cubicBezTo>
                  <a:pt x="647789" y="-31395"/>
                  <a:pt x="1166075" y="-31568"/>
                  <a:pt x="1399354" y="92863"/>
                </a:cubicBezTo>
                <a:cubicBezTo>
                  <a:pt x="1632633" y="217294"/>
                  <a:pt x="1778938" y="482635"/>
                  <a:pt x="1814277" y="84265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185360"/>
            <a:ext cx="6172199" cy="430887"/>
          </a:xfrm>
        </p:spPr>
        <p:txBody>
          <a:bodyPr/>
          <a:lstStyle/>
          <a:p>
            <a:r>
              <a:rPr lang="en-US" sz="2800" u="sng" dirty="0">
                <a:solidFill>
                  <a:srgbClr val="FFC000"/>
                </a:solidFill>
              </a:rPr>
              <a:t>Beyond </a:t>
            </a:r>
            <a:r>
              <a:rPr lang="en-US" sz="2800" u="sng" dirty="0" err="1">
                <a:solidFill>
                  <a:srgbClr val="FFC000"/>
                </a:solidFill>
              </a:rPr>
              <a:t>Bankfull</a:t>
            </a:r>
            <a:endParaRPr lang="en-US" sz="2800" u="sng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959715"/>
            <a:ext cx="6172199" cy="738664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bg1"/>
                </a:solidFill>
              </a:rPr>
              <a:t>Going beyond </a:t>
            </a:r>
            <a:r>
              <a:rPr lang="en-US" sz="2400" dirty="0" err="1">
                <a:solidFill>
                  <a:schemeClr val="bg1"/>
                </a:solidFill>
              </a:rPr>
              <a:t>bankfull</a:t>
            </a:r>
            <a:r>
              <a:rPr lang="en-US" sz="2400" dirty="0">
                <a:solidFill>
                  <a:schemeClr val="bg1"/>
                </a:solidFill>
              </a:rPr>
              <a:t> allows you to build the stream bed </a:t>
            </a:r>
            <a:r>
              <a:rPr lang="en-US" sz="2400" i="1" dirty="0">
                <a:solidFill>
                  <a:schemeClr val="bg1"/>
                </a:solidFill>
              </a:rPr>
              <a:t>AND</a:t>
            </a:r>
            <a:r>
              <a:rPr lang="en-US" sz="2400" dirty="0">
                <a:solidFill>
                  <a:schemeClr val="bg1"/>
                </a:solidFill>
              </a:rPr>
              <a:t> banks. </a:t>
            </a:r>
          </a:p>
        </p:txBody>
      </p:sp>
      <p:sp>
        <p:nvSpPr>
          <p:cNvPr id="13" name="object 13"/>
          <p:cNvSpPr/>
          <p:nvPr/>
        </p:nvSpPr>
        <p:spPr>
          <a:xfrm>
            <a:off x="4627625" y="3668609"/>
            <a:ext cx="553212" cy="3429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23815" y="3664799"/>
            <a:ext cx="561340" cy="350520"/>
          </a:xfrm>
          <a:custGeom>
            <a:avLst/>
            <a:gdLst/>
            <a:ahLst/>
            <a:cxnLst/>
            <a:rect l="l" t="t" r="r" b="b"/>
            <a:pathLst>
              <a:path w="561340" h="350520">
                <a:moveTo>
                  <a:pt x="560831" y="350520"/>
                </a:moveTo>
                <a:lnTo>
                  <a:pt x="560831" y="0"/>
                </a:lnTo>
                <a:lnTo>
                  <a:pt x="0" y="0"/>
                </a:lnTo>
                <a:lnTo>
                  <a:pt x="0" y="350520"/>
                </a:lnTo>
                <a:lnTo>
                  <a:pt x="3810" y="350520"/>
                </a:lnTo>
                <a:lnTo>
                  <a:pt x="3810" y="7620"/>
                </a:lnTo>
                <a:lnTo>
                  <a:pt x="7620" y="3810"/>
                </a:lnTo>
                <a:lnTo>
                  <a:pt x="7620" y="7620"/>
                </a:lnTo>
                <a:lnTo>
                  <a:pt x="552450" y="7620"/>
                </a:lnTo>
                <a:lnTo>
                  <a:pt x="552450" y="3810"/>
                </a:lnTo>
                <a:lnTo>
                  <a:pt x="557022" y="7620"/>
                </a:lnTo>
                <a:lnTo>
                  <a:pt x="557022" y="350520"/>
                </a:lnTo>
                <a:lnTo>
                  <a:pt x="560831" y="350520"/>
                </a:lnTo>
                <a:close/>
              </a:path>
              <a:path w="561340" h="350520">
                <a:moveTo>
                  <a:pt x="7620" y="7620"/>
                </a:moveTo>
                <a:lnTo>
                  <a:pt x="7620" y="3810"/>
                </a:lnTo>
                <a:lnTo>
                  <a:pt x="3810" y="7620"/>
                </a:lnTo>
                <a:lnTo>
                  <a:pt x="7620" y="7620"/>
                </a:lnTo>
                <a:close/>
              </a:path>
              <a:path w="561340" h="350520">
                <a:moveTo>
                  <a:pt x="7620" y="342900"/>
                </a:moveTo>
                <a:lnTo>
                  <a:pt x="7620" y="7620"/>
                </a:lnTo>
                <a:lnTo>
                  <a:pt x="3810" y="7620"/>
                </a:lnTo>
                <a:lnTo>
                  <a:pt x="3810" y="342900"/>
                </a:lnTo>
                <a:lnTo>
                  <a:pt x="7620" y="342900"/>
                </a:lnTo>
                <a:close/>
              </a:path>
              <a:path w="561340" h="350520">
                <a:moveTo>
                  <a:pt x="557022" y="342900"/>
                </a:moveTo>
                <a:lnTo>
                  <a:pt x="3810" y="342900"/>
                </a:lnTo>
                <a:lnTo>
                  <a:pt x="7620" y="346710"/>
                </a:lnTo>
                <a:lnTo>
                  <a:pt x="7620" y="350520"/>
                </a:lnTo>
                <a:lnTo>
                  <a:pt x="552450" y="350520"/>
                </a:lnTo>
                <a:lnTo>
                  <a:pt x="552450" y="346710"/>
                </a:lnTo>
                <a:lnTo>
                  <a:pt x="557022" y="342900"/>
                </a:lnTo>
                <a:close/>
              </a:path>
              <a:path w="561340" h="350520">
                <a:moveTo>
                  <a:pt x="7620" y="350520"/>
                </a:moveTo>
                <a:lnTo>
                  <a:pt x="7620" y="346710"/>
                </a:lnTo>
                <a:lnTo>
                  <a:pt x="3810" y="342900"/>
                </a:lnTo>
                <a:lnTo>
                  <a:pt x="3810" y="350520"/>
                </a:lnTo>
                <a:lnTo>
                  <a:pt x="7620" y="350520"/>
                </a:lnTo>
                <a:close/>
              </a:path>
              <a:path w="561340" h="350520">
                <a:moveTo>
                  <a:pt x="557022" y="7620"/>
                </a:moveTo>
                <a:lnTo>
                  <a:pt x="552450" y="3810"/>
                </a:lnTo>
                <a:lnTo>
                  <a:pt x="552450" y="7620"/>
                </a:lnTo>
                <a:lnTo>
                  <a:pt x="557022" y="7620"/>
                </a:lnTo>
                <a:close/>
              </a:path>
              <a:path w="561340" h="350520">
                <a:moveTo>
                  <a:pt x="557022" y="342900"/>
                </a:moveTo>
                <a:lnTo>
                  <a:pt x="557022" y="7620"/>
                </a:lnTo>
                <a:lnTo>
                  <a:pt x="552450" y="7620"/>
                </a:lnTo>
                <a:lnTo>
                  <a:pt x="552450" y="342900"/>
                </a:lnTo>
                <a:lnTo>
                  <a:pt x="557022" y="342900"/>
                </a:lnTo>
                <a:close/>
              </a:path>
              <a:path w="561340" h="350520">
                <a:moveTo>
                  <a:pt x="557022" y="350520"/>
                </a:moveTo>
                <a:lnTo>
                  <a:pt x="557022" y="342900"/>
                </a:lnTo>
                <a:lnTo>
                  <a:pt x="552450" y="346710"/>
                </a:lnTo>
                <a:lnTo>
                  <a:pt x="552450" y="350520"/>
                </a:lnTo>
                <a:lnTo>
                  <a:pt x="557022" y="350520"/>
                </a:lnTo>
                <a:close/>
              </a:path>
            </a:pathLst>
          </a:custGeom>
          <a:solidFill>
            <a:srgbClr val="B2B2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88413" y="3659465"/>
            <a:ext cx="550163" cy="341375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24000" y="3105150"/>
            <a:ext cx="3380231" cy="1554479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Group 72"/>
          <p:cNvGrpSpPr/>
          <p:nvPr/>
        </p:nvGrpSpPr>
        <p:grpSpPr>
          <a:xfrm>
            <a:off x="2514600" y="2543614"/>
            <a:ext cx="1904999" cy="881469"/>
            <a:chOff x="2540097" y="2543614"/>
            <a:chExt cx="1837882" cy="881469"/>
          </a:xfrm>
        </p:grpSpPr>
        <p:sp>
          <p:nvSpPr>
            <p:cNvPr id="9" name="object 9"/>
            <p:cNvSpPr txBox="1"/>
            <p:nvPr/>
          </p:nvSpPr>
          <p:spPr>
            <a:xfrm>
              <a:off x="3076383" y="2543614"/>
              <a:ext cx="809625" cy="26161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700" dirty="0" err="1">
                  <a:solidFill>
                    <a:srgbClr val="FFFFFF"/>
                  </a:solidFill>
                  <a:latin typeface="Arial"/>
                  <a:cs typeface="Arial"/>
                </a:rPr>
                <a:t>Bankfull</a:t>
              </a:r>
              <a:endParaRPr sz="1700" dirty="0">
                <a:latin typeface="Arial"/>
                <a:cs typeface="Arial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3886008" y="2805224"/>
              <a:ext cx="491971" cy="573952"/>
            </a:xfrm>
            <a:custGeom>
              <a:avLst/>
              <a:gdLst/>
              <a:ahLst/>
              <a:cxnLst/>
              <a:rect l="l" t="t" r="r" b="b"/>
              <a:pathLst>
                <a:path w="307975" h="727710">
                  <a:moveTo>
                    <a:pt x="284349" y="660824"/>
                  </a:moveTo>
                  <a:lnTo>
                    <a:pt x="7620" y="0"/>
                  </a:lnTo>
                  <a:lnTo>
                    <a:pt x="0" y="3048"/>
                  </a:lnTo>
                  <a:lnTo>
                    <a:pt x="276824" y="664099"/>
                  </a:lnTo>
                  <a:lnTo>
                    <a:pt x="282702" y="667512"/>
                  </a:lnTo>
                  <a:lnTo>
                    <a:pt x="284349" y="660824"/>
                  </a:lnTo>
                  <a:close/>
                </a:path>
                <a:path w="307975" h="727710">
                  <a:moveTo>
                    <a:pt x="286512" y="701882"/>
                  </a:moveTo>
                  <a:lnTo>
                    <a:pt x="286512" y="665988"/>
                  </a:lnTo>
                  <a:lnTo>
                    <a:pt x="278892" y="669036"/>
                  </a:lnTo>
                  <a:lnTo>
                    <a:pt x="276824" y="664099"/>
                  </a:lnTo>
                  <a:lnTo>
                    <a:pt x="235458" y="640080"/>
                  </a:lnTo>
                  <a:lnTo>
                    <a:pt x="286512" y="701882"/>
                  </a:lnTo>
                  <a:close/>
                </a:path>
                <a:path w="307975" h="727710">
                  <a:moveTo>
                    <a:pt x="282702" y="667512"/>
                  </a:moveTo>
                  <a:lnTo>
                    <a:pt x="276824" y="664099"/>
                  </a:lnTo>
                  <a:lnTo>
                    <a:pt x="278892" y="669036"/>
                  </a:lnTo>
                  <a:lnTo>
                    <a:pt x="282702" y="667512"/>
                  </a:lnTo>
                  <a:close/>
                </a:path>
                <a:path w="307975" h="727710">
                  <a:moveTo>
                    <a:pt x="286512" y="665988"/>
                  </a:moveTo>
                  <a:lnTo>
                    <a:pt x="284349" y="660824"/>
                  </a:lnTo>
                  <a:lnTo>
                    <a:pt x="282702" y="667512"/>
                  </a:lnTo>
                  <a:lnTo>
                    <a:pt x="286512" y="665988"/>
                  </a:lnTo>
                  <a:close/>
                </a:path>
                <a:path w="307975" h="727710">
                  <a:moveTo>
                    <a:pt x="307848" y="727710"/>
                  </a:moveTo>
                  <a:lnTo>
                    <a:pt x="295656" y="614934"/>
                  </a:lnTo>
                  <a:lnTo>
                    <a:pt x="284349" y="660824"/>
                  </a:lnTo>
                  <a:lnTo>
                    <a:pt x="286512" y="665988"/>
                  </a:lnTo>
                  <a:lnTo>
                    <a:pt x="286512" y="701882"/>
                  </a:lnTo>
                  <a:lnTo>
                    <a:pt x="307848" y="7277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cxnSp>
          <p:nvCxnSpPr>
            <p:cNvPr id="63" name="Straight Connector 62"/>
            <p:cNvCxnSpPr/>
            <p:nvPr/>
          </p:nvCxnSpPr>
          <p:spPr>
            <a:xfrm>
              <a:off x="2540097" y="3425083"/>
              <a:ext cx="1837881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2" name="object 10"/>
            <p:cNvSpPr/>
            <p:nvPr/>
          </p:nvSpPr>
          <p:spPr>
            <a:xfrm flipH="1">
              <a:off x="2568479" y="2805224"/>
              <a:ext cx="507903" cy="578416"/>
            </a:xfrm>
            <a:custGeom>
              <a:avLst/>
              <a:gdLst/>
              <a:ahLst/>
              <a:cxnLst/>
              <a:rect l="l" t="t" r="r" b="b"/>
              <a:pathLst>
                <a:path w="307975" h="727710">
                  <a:moveTo>
                    <a:pt x="284349" y="660824"/>
                  </a:moveTo>
                  <a:lnTo>
                    <a:pt x="7620" y="0"/>
                  </a:lnTo>
                  <a:lnTo>
                    <a:pt x="0" y="3048"/>
                  </a:lnTo>
                  <a:lnTo>
                    <a:pt x="276824" y="664099"/>
                  </a:lnTo>
                  <a:lnTo>
                    <a:pt x="282702" y="667512"/>
                  </a:lnTo>
                  <a:lnTo>
                    <a:pt x="284349" y="660824"/>
                  </a:lnTo>
                  <a:close/>
                </a:path>
                <a:path w="307975" h="727710">
                  <a:moveTo>
                    <a:pt x="286512" y="701882"/>
                  </a:moveTo>
                  <a:lnTo>
                    <a:pt x="286512" y="665988"/>
                  </a:lnTo>
                  <a:lnTo>
                    <a:pt x="278892" y="669036"/>
                  </a:lnTo>
                  <a:lnTo>
                    <a:pt x="276824" y="664099"/>
                  </a:lnTo>
                  <a:lnTo>
                    <a:pt x="235458" y="640080"/>
                  </a:lnTo>
                  <a:lnTo>
                    <a:pt x="286512" y="701882"/>
                  </a:lnTo>
                  <a:close/>
                </a:path>
                <a:path w="307975" h="727710">
                  <a:moveTo>
                    <a:pt x="282702" y="667512"/>
                  </a:moveTo>
                  <a:lnTo>
                    <a:pt x="276824" y="664099"/>
                  </a:lnTo>
                  <a:lnTo>
                    <a:pt x="278892" y="669036"/>
                  </a:lnTo>
                  <a:lnTo>
                    <a:pt x="282702" y="667512"/>
                  </a:lnTo>
                  <a:close/>
                </a:path>
                <a:path w="307975" h="727710">
                  <a:moveTo>
                    <a:pt x="286512" y="665988"/>
                  </a:moveTo>
                  <a:lnTo>
                    <a:pt x="284349" y="660824"/>
                  </a:lnTo>
                  <a:lnTo>
                    <a:pt x="282702" y="667512"/>
                  </a:lnTo>
                  <a:lnTo>
                    <a:pt x="286512" y="665988"/>
                  </a:lnTo>
                  <a:close/>
                </a:path>
                <a:path w="307975" h="727710">
                  <a:moveTo>
                    <a:pt x="307848" y="727710"/>
                  </a:moveTo>
                  <a:lnTo>
                    <a:pt x="295656" y="614934"/>
                  </a:lnTo>
                  <a:lnTo>
                    <a:pt x="284349" y="660824"/>
                  </a:lnTo>
                  <a:lnTo>
                    <a:pt x="286512" y="665988"/>
                  </a:lnTo>
                  <a:lnTo>
                    <a:pt x="286512" y="701882"/>
                  </a:lnTo>
                  <a:lnTo>
                    <a:pt x="307848" y="7277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r>
                <a:rPr lang="en-US" dirty="0"/>
                <a:t>                                           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4976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E2827B-DF0C-4C60-82B6-A409C6A234C4}"/>
              </a:ext>
            </a:extLst>
          </p:cNvPr>
          <p:cNvSpPr/>
          <p:nvPr/>
        </p:nvSpPr>
        <p:spPr>
          <a:xfrm>
            <a:off x="0" y="-8681"/>
            <a:ext cx="6858000" cy="342900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20" y="351583"/>
            <a:ext cx="6172200" cy="43434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Stream Crossing Replacement Policy </a:t>
            </a:r>
          </a:p>
          <a:p>
            <a:pPr marL="0" indent="0">
              <a:buNone/>
            </a:pPr>
            <a:r>
              <a:rPr lang="en-US" b="1" dirty="0"/>
              <a:t>Section 7.1 of the Administrative Manual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76"/>
          <a:stretch/>
        </p:blipFill>
        <p:spPr>
          <a:xfrm>
            <a:off x="0" y="1220598"/>
            <a:ext cx="6858000" cy="3743587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-32860"/>
            <a:ext cx="344328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tabLst>
                <a:tab pos="3645694" algn="l"/>
              </a:tabLst>
            </a:pPr>
            <a:r>
              <a:rPr lang="en-US" sz="1650" b="1" dirty="0">
                <a:solidFill>
                  <a:srgbClr val="FFFFCC"/>
                </a:solidFill>
                <a:latin typeface="Arial" pitchFamily="34" charset="0"/>
              </a:rPr>
              <a:t>Stream Xing Replacement Policy</a:t>
            </a:r>
          </a:p>
        </p:txBody>
      </p:sp>
    </p:spTree>
    <p:extLst>
      <p:ext uri="{BB962C8B-B14F-4D97-AF65-F5344CB8AC3E}">
        <p14:creationId xmlns:p14="http://schemas.microsoft.com/office/powerpoint/2010/main" val="3439339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203200" y="1657350"/>
            <a:ext cx="6451600" cy="383591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 txBox="1"/>
          <p:nvPr/>
        </p:nvSpPr>
        <p:spPr>
          <a:xfrm>
            <a:off x="256009" y="6350"/>
            <a:ext cx="6601991" cy="1577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895"/>
              </a:spcBef>
              <a:tabLst>
                <a:tab pos="6764020" algn="l"/>
              </a:tabLst>
            </a:pPr>
            <a:r>
              <a:rPr lang="en-US"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Natural Stream Design – as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big</a:t>
            </a:r>
            <a:r>
              <a:rPr sz="2050" spc="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as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your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reference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reach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channel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PLUS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stable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banks</a:t>
            </a:r>
            <a:r>
              <a:rPr lang="en-US" sz="2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and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/or</a:t>
            </a:r>
            <a:r>
              <a:rPr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roughness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elements,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capable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of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handling</a:t>
            </a:r>
            <a:r>
              <a:rPr sz="2050" spc="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the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vertical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changes,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hydraulic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capacit</a:t>
            </a:r>
            <a:r>
              <a:rPr sz="2050" spc="-16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y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debris,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and</a:t>
            </a:r>
            <a:r>
              <a:rPr sz="2050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floodplain</a:t>
            </a:r>
            <a:r>
              <a:rPr sz="2050" spc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conveyance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requirements</a:t>
            </a:r>
            <a:r>
              <a:rPr sz="2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with</a:t>
            </a:r>
            <a:r>
              <a:rPr sz="2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</a:t>
            </a:r>
            <a:r>
              <a:rPr sz="2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structure</a:t>
            </a:r>
            <a:r>
              <a:rPr sz="2050" spc="-2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wrapped</a:t>
            </a:r>
            <a:r>
              <a:rPr sz="2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around</a:t>
            </a:r>
            <a:r>
              <a:rPr sz="2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sz="2050" spc="-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it!</a:t>
            </a:r>
            <a:endParaRPr sz="205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20955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How Big???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0100" y="4705350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Photos USFS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11356" y="4019550"/>
            <a:ext cx="1891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~1.25 x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Bankfull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" name="object 4"/>
          <p:cNvSpPr/>
          <p:nvPr/>
        </p:nvSpPr>
        <p:spPr>
          <a:xfrm>
            <a:off x="4419600" y="3105151"/>
            <a:ext cx="2438400" cy="2038350"/>
          </a:xfrm>
          <a:prstGeom prst="rect">
            <a:avLst/>
          </a:prstGeom>
          <a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6000" contrast="-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6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/>
          <p:nvPr/>
        </p:nvSpPr>
        <p:spPr>
          <a:xfrm>
            <a:off x="838200" y="1276350"/>
            <a:ext cx="5354574" cy="3754967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8"/>
          <p:cNvSpPr/>
          <p:nvPr/>
        </p:nvSpPr>
        <p:spPr>
          <a:xfrm>
            <a:off x="2886155" y="4172564"/>
            <a:ext cx="3057445" cy="313690"/>
          </a:xfrm>
          <a:custGeom>
            <a:avLst/>
            <a:gdLst/>
            <a:ahLst/>
            <a:cxnLst/>
            <a:rect l="l" t="t" r="r" b="b"/>
            <a:pathLst>
              <a:path w="3771900" h="313689">
                <a:moveTo>
                  <a:pt x="3674803" y="235004"/>
                </a:moveTo>
                <a:lnTo>
                  <a:pt x="3663197" y="218697"/>
                </a:lnTo>
                <a:lnTo>
                  <a:pt x="2286" y="0"/>
                </a:lnTo>
                <a:lnTo>
                  <a:pt x="0" y="32004"/>
                </a:lnTo>
                <a:lnTo>
                  <a:pt x="3660702" y="251448"/>
                </a:lnTo>
                <a:lnTo>
                  <a:pt x="3674741" y="235883"/>
                </a:lnTo>
                <a:lnTo>
                  <a:pt x="3674803" y="235004"/>
                </a:lnTo>
                <a:close/>
              </a:path>
              <a:path w="3771900" h="313689">
                <a:moveTo>
                  <a:pt x="3675126" y="283091"/>
                </a:moveTo>
                <a:lnTo>
                  <a:pt x="3675126" y="235457"/>
                </a:lnTo>
                <a:lnTo>
                  <a:pt x="3674741" y="235883"/>
                </a:lnTo>
                <a:lnTo>
                  <a:pt x="3673602" y="252221"/>
                </a:lnTo>
                <a:lnTo>
                  <a:pt x="3660702" y="251448"/>
                </a:lnTo>
                <a:lnTo>
                  <a:pt x="3605022" y="313181"/>
                </a:lnTo>
                <a:lnTo>
                  <a:pt x="3675126" y="283091"/>
                </a:lnTo>
                <a:close/>
              </a:path>
              <a:path w="3771900" h="313689">
                <a:moveTo>
                  <a:pt x="3771900" y="241553"/>
                </a:moveTo>
                <a:lnTo>
                  <a:pt x="3614928" y="150875"/>
                </a:lnTo>
                <a:lnTo>
                  <a:pt x="3663197" y="218697"/>
                </a:lnTo>
                <a:lnTo>
                  <a:pt x="3675888" y="219455"/>
                </a:lnTo>
                <a:lnTo>
                  <a:pt x="3675888" y="282764"/>
                </a:lnTo>
                <a:lnTo>
                  <a:pt x="3771900" y="241553"/>
                </a:lnTo>
                <a:close/>
              </a:path>
              <a:path w="3771900" h="313689">
                <a:moveTo>
                  <a:pt x="3674741" y="235883"/>
                </a:moveTo>
                <a:lnTo>
                  <a:pt x="3660702" y="251448"/>
                </a:lnTo>
                <a:lnTo>
                  <a:pt x="3673602" y="252221"/>
                </a:lnTo>
                <a:lnTo>
                  <a:pt x="3674741" y="235883"/>
                </a:lnTo>
                <a:close/>
              </a:path>
              <a:path w="3771900" h="313689">
                <a:moveTo>
                  <a:pt x="3675888" y="219455"/>
                </a:moveTo>
                <a:lnTo>
                  <a:pt x="3663197" y="218697"/>
                </a:lnTo>
                <a:lnTo>
                  <a:pt x="3674803" y="235004"/>
                </a:lnTo>
                <a:lnTo>
                  <a:pt x="3675888" y="219455"/>
                </a:lnTo>
                <a:close/>
              </a:path>
              <a:path w="3771900" h="313689">
                <a:moveTo>
                  <a:pt x="3675888" y="282764"/>
                </a:moveTo>
                <a:lnTo>
                  <a:pt x="3675888" y="219455"/>
                </a:lnTo>
                <a:lnTo>
                  <a:pt x="3674803" y="235004"/>
                </a:lnTo>
                <a:lnTo>
                  <a:pt x="3675126" y="235457"/>
                </a:lnTo>
                <a:lnTo>
                  <a:pt x="3675126" y="283091"/>
                </a:lnTo>
                <a:lnTo>
                  <a:pt x="3675888" y="2827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9"/>
          <p:cNvSpPr txBox="1"/>
          <p:nvPr/>
        </p:nvSpPr>
        <p:spPr>
          <a:xfrm>
            <a:off x="-609600" y="120393"/>
            <a:ext cx="8077200" cy="1969770"/>
          </a:xfrm>
          <a:prstGeom prst="rect">
            <a:avLst/>
          </a:prstGeom>
          <a:ln w="12954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1437640" marR="973455" indent="-447675" algn="ctr">
              <a:lnSpc>
                <a:spcPct val="100400"/>
              </a:lnSpc>
            </a:pPr>
            <a:r>
              <a:rPr sz="3200" spc="-5" dirty="0">
                <a:solidFill>
                  <a:srgbClr val="FFC000"/>
                </a:solidFill>
                <a:cs typeface="Comic Sans MS"/>
              </a:rPr>
              <a:t>Anothe</a:t>
            </a:r>
            <a:r>
              <a:rPr sz="3200" dirty="0">
                <a:solidFill>
                  <a:srgbClr val="FFC000"/>
                </a:solidFill>
                <a:cs typeface="Comic Sans MS"/>
              </a:rPr>
              <a:t>r</a:t>
            </a:r>
            <a:r>
              <a:rPr sz="3200" spc="25" dirty="0">
                <a:solidFill>
                  <a:srgbClr val="FFC000"/>
                </a:solidFill>
                <a:cs typeface="Comic Sans MS"/>
              </a:rPr>
              <a:t> </a:t>
            </a:r>
            <a:r>
              <a:rPr sz="3200" dirty="0">
                <a:solidFill>
                  <a:srgbClr val="FFC000"/>
                </a:solidFill>
                <a:cs typeface="Comic Sans MS"/>
              </a:rPr>
              <a:t>good</a:t>
            </a:r>
            <a:r>
              <a:rPr sz="3200" spc="5" dirty="0">
                <a:solidFill>
                  <a:srgbClr val="FFC000"/>
                </a:solidFill>
                <a:cs typeface="Comic Sans MS"/>
              </a:rPr>
              <a:t> </a:t>
            </a:r>
            <a:r>
              <a:rPr sz="3200" spc="-5" dirty="0">
                <a:solidFill>
                  <a:srgbClr val="FFC000"/>
                </a:solidFill>
                <a:cs typeface="Comic Sans MS"/>
              </a:rPr>
              <a:t>reaso</a:t>
            </a:r>
            <a:r>
              <a:rPr sz="3200" dirty="0">
                <a:solidFill>
                  <a:srgbClr val="FFC000"/>
                </a:solidFill>
                <a:cs typeface="Comic Sans MS"/>
              </a:rPr>
              <a:t>n</a:t>
            </a:r>
            <a:r>
              <a:rPr sz="3200" spc="25" dirty="0">
                <a:solidFill>
                  <a:srgbClr val="FFC000"/>
                </a:solidFill>
                <a:cs typeface="Comic Sans MS"/>
              </a:rPr>
              <a:t> </a:t>
            </a:r>
            <a:r>
              <a:rPr sz="3200" spc="-5" dirty="0">
                <a:solidFill>
                  <a:srgbClr val="FFC000"/>
                </a:solidFill>
                <a:cs typeface="Comic Sans MS"/>
              </a:rPr>
              <a:t>fo</a:t>
            </a:r>
            <a:r>
              <a:rPr sz="3200" dirty="0">
                <a:solidFill>
                  <a:srgbClr val="FFC000"/>
                </a:solidFill>
                <a:cs typeface="Comic Sans MS"/>
              </a:rPr>
              <a:t>r</a:t>
            </a:r>
            <a:r>
              <a:rPr sz="3200" spc="10" dirty="0">
                <a:solidFill>
                  <a:srgbClr val="FFC000"/>
                </a:solidFill>
                <a:cs typeface="Comic Sans MS"/>
              </a:rPr>
              <a:t> </a:t>
            </a:r>
            <a:r>
              <a:rPr sz="3200" spc="-5" dirty="0">
                <a:solidFill>
                  <a:srgbClr val="FFC000"/>
                </a:solidFill>
                <a:cs typeface="Comic Sans MS"/>
              </a:rPr>
              <a:t>banks</a:t>
            </a:r>
            <a:endParaRPr sz="3200" dirty="0">
              <a:solidFill>
                <a:srgbClr val="FFC000"/>
              </a:solidFill>
              <a:cs typeface="Times New Roman"/>
            </a:endParaRPr>
          </a:p>
          <a:p>
            <a:pPr>
              <a:lnSpc>
                <a:spcPct val="100000"/>
              </a:lnSpc>
            </a:pPr>
            <a:endParaRPr sz="3200" dirty="0">
              <a:cs typeface="Times New Roman"/>
            </a:endParaRPr>
          </a:p>
          <a:p>
            <a:pPr marL="140335" marR="5566410" algn="ctr">
              <a:lnSpc>
                <a:spcPct val="100000"/>
              </a:lnSpc>
            </a:pPr>
            <a:endParaRPr lang="en-US" sz="3200" dirty="0">
              <a:cs typeface="Times New Roman"/>
            </a:endParaRPr>
          </a:p>
          <a:p>
            <a:pPr marL="140335" marR="5566410" algn="ctr">
              <a:lnSpc>
                <a:spcPct val="100000"/>
              </a:lnSpc>
            </a:pPr>
            <a:endParaRPr lang="en-US" sz="3200" b="1" spc="-15" dirty="0">
              <a:solidFill>
                <a:srgbClr val="3F3F3F"/>
              </a:solidFill>
              <a:cs typeface="Times New Roman"/>
            </a:endParaRPr>
          </a:p>
        </p:txBody>
      </p:sp>
      <p:sp>
        <p:nvSpPr>
          <p:cNvPr id="9" name="object 10"/>
          <p:cNvSpPr/>
          <p:nvPr/>
        </p:nvSpPr>
        <p:spPr>
          <a:xfrm>
            <a:off x="2821153" y="2876550"/>
            <a:ext cx="912648" cy="1188825"/>
          </a:xfrm>
          <a:custGeom>
            <a:avLst/>
            <a:gdLst/>
            <a:ahLst/>
            <a:cxnLst/>
            <a:rect l="l" t="t" r="r" b="b"/>
            <a:pathLst>
              <a:path w="1111885" h="1670685">
                <a:moveTo>
                  <a:pt x="1063979" y="101107"/>
                </a:moveTo>
                <a:lnTo>
                  <a:pt x="1057656" y="81533"/>
                </a:lnTo>
                <a:lnTo>
                  <a:pt x="1036673" y="83385"/>
                </a:lnTo>
                <a:lnTo>
                  <a:pt x="0" y="1652015"/>
                </a:lnTo>
                <a:lnTo>
                  <a:pt x="27432" y="1670303"/>
                </a:lnTo>
                <a:lnTo>
                  <a:pt x="1063979" y="101107"/>
                </a:lnTo>
                <a:close/>
              </a:path>
              <a:path w="1111885" h="1670685">
                <a:moveTo>
                  <a:pt x="1111758" y="0"/>
                </a:moveTo>
                <a:lnTo>
                  <a:pt x="954024" y="90677"/>
                </a:lnTo>
                <a:lnTo>
                  <a:pt x="1036673" y="83385"/>
                </a:lnTo>
                <a:lnTo>
                  <a:pt x="1043940" y="72389"/>
                </a:lnTo>
                <a:lnTo>
                  <a:pt x="1071372" y="89915"/>
                </a:lnTo>
                <a:lnTo>
                  <a:pt x="1071372" y="123988"/>
                </a:lnTo>
                <a:lnTo>
                  <a:pt x="1089660" y="180593"/>
                </a:lnTo>
                <a:lnTo>
                  <a:pt x="1111758" y="0"/>
                </a:lnTo>
                <a:close/>
              </a:path>
              <a:path w="1111885" h="1670685">
                <a:moveTo>
                  <a:pt x="1071372" y="89915"/>
                </a:moveTo>
                <a:lnTo>
                  <a:pt x="1043940" y="72389"/>
                </a:lnTo>
                <a:lnTo>
                  <a:pt x="1036673" y="83385"/>
                </a:lnTo>
                <a:lnTo>
                  <a:pt x="1057656" y="81533"/>
                </a:lnTo>
                <a:lnTo>
                  <a:pt x="1063979" y="101107"/>
                </a:lnTo>
                <a:lnTo>
                  <a:pt x="1071372" y="89915"/>
                </a:lnTo>
                <a:close/>
              </a:path>
              <a:path w="1111885" h="1670685">
                <a:moveTo>
                  <a:pt x="1071372" y="123988"/>
                </a:moveTo>
                <a:lnTo>
                  <a:pt x="1071372" y="89915"/>
                </a:lnTo>
                <a:lnTo>
                  <a:pt x="1063979" y="101107"/>
                </a:lnTo>
                <a:lnTo>
                  <a:pt x="1071372" y="1239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118533" y="3572399"/>
            <a:ext cx="266875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spc="-15" dirty="0">
                <a:solidFill>
                  <a:srgbClr val="3F3F3F"/>
                </a:solidFill>
                <a:latin typeface="Arial"/>
                <a:cs typeface="Arial"/>
              </a:rPr>
              <a:t>Corrosion </a:t>
            </a:r>
            <a:r>
              <a:rPr lang="en-US" b="1" spc="-10" dirty="0">
                <a:solidFill>
                  <a:srgbClr val="3F3F3F"/>
                </a:solidFill>
                <a:latin typeface="Arial"/>
                <a:cs typeface="Arial"/>
              </a:rPr>
              <a:t>rate</a:t>
            </a:r>
            <a:r>
              <a:rPr lang="en-US" b="1" spc="-15" dirty="0">
                <a:solidFill>
                  <a:srgbClr val="3F3F3F"/>
                </a:solidFill>
                <a:latin typeface="Arial"/>
                <a:cs typeface="Arial"/>
              </a:rPr>
              <a:t> increased</a:t>
            </a:r>
            <a:r>
              <a:rPr lang="en-US" b="1" spc="-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lang="en-US" b="1" spc="-15" dirty="0">
                <a:solidFill>
                  <a:srgbClr val="3F3F3F"/>
                </a:solidFill>
                <a:latin typeface="Arial"/>
                <a:cs typeface="Arial"/>
              </a:rPr>
              <a:t>due</a:t>
            </a:r>
            <a:r>
              <a:rPr lang="en-US" b="1" spc="-5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lang="en-US" b="1" spc="-10" dirty="0">
                <a:solidFill>
                  <a:srgbClr val="3F3F3F"/>
                </a:solidFill>
                <a:latin typeface="Arial"/>
                <a:cs typeface="Arial"/>
              </a:rPr>
              <a:t>to</a:t>
            </a:r>
            <a:r>
              <a:rPr lang="en-US" b="1" spc="-15" dirty="0">
                <a:solidFill>
                  <a:srgbClr val="3F3F3F"/>
                </a:solidFill>
                <a:latin typeface="Arial"/>
                <a:cs typeface="Arial"/>
              </a:rPr>
              <a:t> abrasion</a:t>
            </a:r>
            <a:r>
              <a:rPr lang="en-US" b="1" spc="-10" dirty="0">
                <a:solidFill>
                  <a:srgbClr val="3F3F3F"/>
                </a:solidFill>
                <a:latin typeface="Arial"/>
                <a:cs typeface="Arial"/>
              </a:rPr>
              <a:t> </a:t>
            </a:r>
            <a:r>
              <a:rPr lang="en-US" b="1" spc="-15" dirty="0">
                <a:solidFill>
                  <a:srgbClr val="3F3F3F"/>
                </a:solidFill>
                <a:latin typeface="Arial"/>
                <a:cs typeface="Arial"/>
              </a:rPr>
              <a:t>from </a:t>
            </a:r>
            <a:r>
              <a:rPr lang="en-US" b="1" spc="-15" dirty="0" err="1">
                <a:solidFill>
                  <a:srgbClr val="3F3F3F"/>
                </a:solidFill>
                <a:latin typeface="Arial"/>
                <a:cs typeface="Arial"/>
              </a:rPr>
              <a:t>bedload</a:t>
            </a: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91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0" y="209550"/>
            <a:ext cx="3086100" cy="461665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Beyond </a:t>
            </a:r>
            <a:r>
              <a:rPr lang="en-US" sz="2400" dirty="0" err="1"/>
              <a:t>Bankfull</a:t>
            </a:r>
            <a:r>
              <a:rPr lang="en-US" sz="2400" dirty="0"/>
              <a:t> Pitfalls</a:t>
            </a:r>
          </a:p>
        </p:txBody>
      </p:sp>
    </p:spTree>
    <p:extLst>
      <p:ext uri="{BB962C8B-B14F-4D97-AF65-F5344CB8AC3E}">
        <p14:creationId xmlns:p14="http://schemas.microsoft.com/office/powerpoint/2010/main" val="21104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5503" y="68536"/>
            <a:ext cx="5520018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indent="38102" algn="ctr">
              <a:lnSpc>
                <a:spcPts val="2431"/>
              </a:lnSpc>
            </a:pPr>
            <a:r>
              <a:rPr sz="2800" b="1" spc="13" dirty="0">
                <a:solidFill>
                  <a:srgbClr val="FFC000"/>
                </a:solidFill>
                <a:cs typeface="Comic Sans MS"/>
              </a:rPr>
              <a:t>What</a:t>
            </a:r>
            <a:r>
              <a:rPr sz="2800" b="1" spc="9" dirty="0">
                <a:solidFill>
                  <a:srgbClr val="FFC000"/>
                </a:solidFill>
                <a:cs typeface="Comic Sans MS"/>
              </a:rPr>
              <a:t> </a:t>
            </a:r>
            <a:r>
              <a:rPr sz="2800" b="1" dirty="0">
                <a:solidFill>
                  <a:srgbClr val="FFC000"/>
                </a:solidFill>
                <a:cs typeface="Comic Sans MS"/>
              </a:rPr>
              <a:t>i</a:t>
            </a:r>
            <a:r>
              <a:rPr sz="2800" b="1" spc="9" dirty="0">
                <a:solidFill>
                  <a:srgbClr val="FFC000"/>
                </a:solidFill>
                <a:cs typeface="Comic Sans MS"/>
              </a:rPr>
              <a:t>s</a:t>
            </a:r>
            <a:r>
              <a:rPr sz="2800" b="1" spc="13" dirty="0">
                <a:solidFill>
                  <a:srgbClr val="FFC000"/>
                </a:solidFill>
                <a:cs typeface="Comic Sans MS"/>
              </a:rPr>
              <a:t> </a:t>
            </a:r>
            <a:r>
              <a:rPr sz="2800" b="1" spc="4" dirty="0">
                <a:solidFill>
                  <a:srgbClr val="FFC000"/>
                </a:solidFill>
                <a:cs typeface="Comic Sans MS"/>
              </a:rPr>
              <a:t>th</a:t>
            </a:r>
            <a:r>
              <a:rPr sz="2800" b="1" spc="13" dirty="0">
                <a:solidFill>
                  <a:srgbClr val="FFC000"/>
                </a:solidFill>
                <a:cs typeface="Comic Sans MS"/>
              </a:rPr>
              <a:t>e </a:t>
            </a:r>
            <a:r>
              <a:rPr sz="2800" b="1" spc="9" dirty="0">
                <a:solidFill>
                  <a:srgbClr val="FFC000"/>
                </a:solidFill>
                <a:cs typeface="Comic Sans MS"/>
              </a:rPr>
              <a:t>Purpose/Significance of</a:t>
            </a:r>
            <a:endParaRPr sz="2800" dirty="0">
              <a:solidFill>
                <a:srgbClr val="FFC000"/>
              </a:solidFill>
              <a:cs typeface="Comic Sans MS"/>
            </a:endParaRPr>
          </a:p>
          <a:p>
            <a:pPr marL="11206" algn="ctr">
              <a:spcBef>
                <a:spcPts val="31"/>
              </a:spcBef>
            </a:pPr>
            <a:r>
              <a:rPr sz="2800" b="1" spc="4" dirty="0">
                <a:solidFill>
                  <a:srgbClr val="FFC000"/>
                </a:solidFill>
                <a:cs typeface="Comic Sans MS"/>
              </a:rPr>
              <a:t>Identifyin</a:t>
            </a:r>
            <a:r>
              <a:rPr sz="2800" b="1" spc="9" dirty="0">
                <a:solidFill>
                  <a:srgbClr val="FFC000"/>
                </a:solidFill>
                <a:cs typeface="Comic Sans MS"/>
              </a:rPr>
              <a:t>g</a:t>
            </a:r>
            <a:r>
              <a:rPr sz="2800" b="1" spc="44" dirty="0">
                <a:solidFill>
                  <a:srgbClr val="FFC000"/>
                </a:solidFill>
                <a:cs typeface="Comic Sans MS"/>
              </a:rPr>
              <a:t> </a:t>
            </a:r>
            <a:r>
              <a:rPr sz="2800" b="1" spc="4" dirty="0">
                <a:solidFill>
                  <a:srgbClr val="FFC000"/>
                </a:solidFill>
                <a:cs typeface="Comic Sans MS"/>
              </a:rPr>
              <a:t>Bankfull</a:t>
            </a:r>
            <a:r>
              <a:rPr sz="2800" b="1" spc="-4" dirty="0">
                <a:solidFill>
                  <a:srgbClr val="FFC000"/>
                </a:solidFill>
                <a:cs typeface="Comic Sans MS"/>
              </a:rPr>
              <a:t> </a:t>
            </a:r>
            <a:r>
              <a:rPr sz="2800" b="1" spc="9" dirty="0">
                <a:solidFill>
                  <a:srgbClr val="FFC000"/>
                </a:solidFill>
                <a:cs typeface="Comic Sans MS"/>
              </a:rPr>
              <a:t>Flow Conditions?</a:t>
            </a:r>
            <a:endParaRPr sz="2800" dirty="0">
              <a:solidFill>
                <a:srgbClr val="FFC000"/>
              </a:solidFill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4807" y="4113232"/>
            <a:ext cx="6566646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3226" indent="-172019">
              <a:spcBef>
                <a:spcPts val="216"/>
              </a:spcBef>
              <a:buFont typeface="Arial"/>
              <a:buChar char="•"/>
              <a:tabLst>
                <a:tab pos="183785" algn="l"/>
              </a:tabLst>
            </a:pPr>
            <a:r>
              <a:rPr sz="2000" spc="-11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T</a:t>
            </a:r>
            <a:r>
              <a:rPr sz="2000" spc="-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ransports</a:t>
            </a:r>
            <a:r>
              <a:rPr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sz="2000" spc="-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more</a:t>
            </a:r>
            <a:r>
              <a:rPr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sz="2000" spc="-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sediment</a:t>
            </a:r>
            <a:r>
              <a:rPr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sz="2000" spc="-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over</a:t>
            </a:r>
            <a:r>
              <a:rPr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sz="2000" spc="-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time</a:t>
            </a:r>
            <a:r>
              <a:rPr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sz="2000" spc="-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than</a:t>
            </a:r>
            <a:r>
              <a:rPr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sz="2000" spc="-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other</a:t>
            </a:r>
            <a:r>
              <a:rPr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 </a:t>
            </a:r>
            <a:r>
              <a:rPr sz="2000" spc="-13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discharges</a:t>
            </a:r>
            <a:endParaRPr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  <a:p>
            <a:pPr marL="183226" indent="-172019">
              <a:spcBef>
                <a:spcPts val="212"/>
              </a:spcBef>
              <a:buFont typeface="Arial"/>
              <a:buChar char="•"/>
              <a:tabLst>
                <a:tab pos="183785" algn="l"/>
              </a:tabLst>
            </a:pPr>
            <a:r>
              <a:rPr lang="en-US" sz="2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</a:rPr>
              <a:t>Used to set structure size to ensure passage of sediment and aquatic organisms, and reduce flooding and maintenance. </a:t>
            </a:r>
            <a:endParaRPr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7666" y="801197"/>
            <a:ext cx="6570905" cy="3294554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41530" y="1967728"/>
            <a:ext cx="6592420" cy="1037665"/>
          </a:xfrm>
          <a:custGeom>
            <a:avLst/>
            <a:gdLst/>
            <a:ahLst/>
            <a:cxnLst/>
            <a:rect l="l" t="t" r="r" b="b"/>
            <a:pathLst>
              <a:path w="7471409" h="1176020">
                <a:moveTo>
                  <a:pt x="85539" y="787580"/>
                </a:moveTo>
                <a:lnTo>
                  <a:pt x="32766" y="544068"/>
                </a:lnTo>
                <a:lnTo>
                  <a:pt x="32765" y="0"/>
                </a:lnTo>
                <a:lnTo>
                  <a:pt x="0" y="0"/>
                </a:lnTo>
                <a:lnTo>
                  <a:pt x="0" y="548640"/>
                </a:lnTo>
                <a:lnTo>
                  <a:pt x="762" y="550164"/>
                </a:lnTo>
                <a:lnTo>
                  <a:pt x="762" y="550926"/>
                </a:lnTo>
                <a:lnTo>
                  <a:pt x="54102" y="797052"/>
                </a:lnTo>
                <a:lnTo>
                  <a:pt x="83058" y="839504"/>
                </a:lnTo>
                <a:lnTo>
                  <a:pt x="83058" y="784098"/>
                </a:lnTo>
                <a:lnTo>
                  <a:pt x="85539" y="787580"/>
                </a:lnTo>
                <a:close/>
              </a:path>
              <a:path w="7471409" h="1176020">
                <a:moveTo>
                  <a:pt x="86106" y="790194"/>
                </a:moveTo>
                <a:lnTo>
                  <a:pt x="85539" y="787580"/>
                </a:lnTo>
                <a:lnTo>
                  <a:pt x="83058" y="784098"/>
                </a:lnTo>
                <a:lnTo>
                  <a:pt x="86106" y="790194"/>
                </a:lnTo>
                <a:close/>
              </a:path>
              <a:path w="7471409" h="1176020">
                <a:moveTo>
                  <a:pt x="86106" y="843781"/>
                </a:moveTo>
                <a:lnTo>
                  <a:pt x="86106" y="790194"/>
                </a:lnTo>
                <a:lnTo>
                  <a:pt x="83058" y="784098"/>
                </a:lnTo>
                <a:lnTo>
                  <a:pt x="83058" y="839504"/>
                </a:lnTo>
                <a:lnTo>
                  <a:pt x="86106" y="843781"/>
                </a:lnTo>
                <a:close/>
              </a:path>
              <a:path w="7471409" h="1176020">
                <a:moveTo>
                  <a:pt x="310967" y="1103918"/>
                </a:moveTo>
                <a:lnTo>
                  <a:pt x="85539" y="787580"/>
                </a:lnTo>
                <a:lnTo>
                  <a:pt x="86106" y="790194"/>
                </a:lnTo>
                <a:lnTo>
                  <a:pt x="86106" y="843781"/>
                </a:lnTo>
                <a:lnTo>
                  <a:pt x="289560" y="1129284"/>
                </a:lnTo>
                <a:lnTo>
                  <a:pt x="291846" y="1133094"/>
                </a:lnTo>
                <a:lnTo>
                  <a:pt x="296418" y="1135380"/>
                </a:lnTo>
                <a:lnTo>
                  <a:pt x="300990" y="1135380"/>
                </a:lnTo>
                <a:lnTo>
                  <a:pt x="303276" y="1135541"/>
                </a:lnTo>
                <a:lnTo>
                  <a:pt x="303276" y="1103376"/>
                </a:lnTo>
                <a:lnTo>
                  <a:pt x="310967" y="1103918"/>
                </a:lnTo>
                <a:close/>
              </a:path>
              <a:path w="7471409" h="1176020">
                <a:moveTo>
                  <a:pt x="315468" y="1110234"/>
                </a:moveTo>
                <a:lnTo>
                  <a:pt x="310967" y="1103918"/>
                </a:lnTo>
                <a:lnTo>
                  <a:pt x="303276" y="1103376"/>
                </a:lnTo>
                <a:lnTo>
                  <a:pt x="315468" y="1110234"/>
                </a:lnTo>
                <a:close/>
              </a:path>
              <a:path w="7471409" h="1176020">
                <a:moveTo>
                  <a:pt x="315468" y="1136401"/>
                </a:moveTo>
                <a:lnTo>
                  <a:pt x="315468" y="1110234"/>
                </a:lnTo>
                <a:lnTo>
                  <a:pt x="303276" y="1103376"/>
                </a:lnTo>
                <a:lnTo>
                  <a:pt x="303276" y="1135541"/>
                </a:lnTo>
                <a:lnTo>
                  <a:pt x="315468" y="1136401"/>
                </a:lnTo>
                <a:close/>
              </a:path>
              <a:path w="7471409" h="1176020">
                <a:moveTo>
                  <a:pt x="875538" y="1175766"/>
                </a:moveTo>
                <a:lnTo>
                  <a:pt x="875538" y="1143762"/>
                </a:lnTo>
                <a:lnTo>
                  <a:pt x="871728" y="1143762"/>
                </a:lnTo>
                <a:lnTo>
                  <a:pt x="871728" y="1143493"/>
                </a:lnTo>
                <a:lnTo>
                  <a:pt x="310967" y="1103918"/>
                </a:lnTo>
                <a:lnTo>
                  <a:pt x="315468" y="1110234"/>
                </a:lnTo>
                <a:lnTo>
                  <a:pt x="315468" y="1136401"/>
                </a:lnTo>
                <a:lnTo>
                  <a:pt x="871728" y="1175658"/>
                </a:lnTo>
                <a:lnTo>
                  <a:pt x="871728" y="1143762"/>
                </a:lnTo>
                <a:lnTo>
                  <a:pt x="872936" y="1143578"/>
                </a:lnTo>
                <a:lnTo>
                  <a:pt x="872936" y="1175743"/>
                </a:lnTo>
                <a:lnTo>
                  <a:pt x="875538" y="1175766"/>
                </a:lnTo>
                <a:close/>
              </a:path>
              <a:path w="7471409" h="1176020">
                <a:moveTo>
                  <a:pt x="875538" y="1143762"/>
                </a:moveTo>
                <a:lnTo>
                  <a:pt x="872936" y="1143578"/>
                </a:lnTo>
                <a:lnTo>
                  <a:pt x="871728" y="1143762"/>
                </a:lnTo>
                <a:lnTo>
                  <a:pt x="875538" y="1143762"/>
                </a:lnTo>
                <a:close/>
              </a:path>
              <a:path w="7471409" h="1176020">
                <a:moveTo>
                  <a:pt x="7244334" y="346749"/>
                </a:moveTo>
                <a:lnTo>
                  <a:pt x="7244334" y="313943"/>
                </a:lnTo>
                <a:lnTo>
                  <a:pt x="7235190" y="316991"/>
                </a:lnTo>
                <a:lnTo>
                  <a:pt x="7235190" y="314192"/>
                </a:lnTo>
                <a:lnTo>
                  <a:pt x="6739128" y="327659"/>
                </a:lnTo>
                <a:lnTo>
                  <a:pt x="5879592" y="380999"/>
                </a:lnTo>
                <a:lnTo>
                  <a:pt x="4982718" y="544829"/>
                </a:lnTo>
                <a:lnTo>
                  <a:pt x="4354830" y="627125"/>
                </a:lnTo>
                <a:lnTo>
                  <a:pt x="3689604" y="749045"/>
                </a:lnTo>
                <a:lnTo>
                  <a:pt x="2408682" y="858011"/>
                </a:lnTo>
                <a:lnTo>
                  <a:pt x="1674114" y="1021841"/>
                </a:lnTo>
                <a:lnTo>
                  <a:pt x="872936" y="1143578"/>
                </a:lnTo>
                <a:lnTo>
                  <a:pt x="875538" y="1143762"/>
                </a:lnTo>
                <a:lnTo>
                  <a:pt x="875538" y="1175766"/>
                </a:lnTo>
                <a:lnTo>
                  <a:pt x="876300" y="1175766"/>
                </a:lnTo>
                <a:lnTo>
                  <a:pt x="1679448" y="1053845"/>
                </a:lnTo>
                <a:lnTo>
                  <a:pt x="2415540" y="890015"/>
                </a:lnTo>
                <a:lnTo>
                  <a:pt x="3692652" y="781049"/>
                </a:lnTo>
                <a:lnTo>
                  <a:pt x="4360926" y="659129"/>
                </a:lnTo>
                <a:lnTo>
                  <a:pt x="4987290" y="577595"/>
                </a:lnTo>
                <a:lnTo>
                  <a:pt x="5885688" y="413003"/>
                </a:lnTo>
                <a:lnTo>
                  <a:pt x="6741414" y="359663"/>
                </a:lnTo>
                <a:lnTo>
                  <a:pt x="7235190" y="346983"/>
                </a:lnTo>
                <a:lnTo>
                  <a:pt x="7235190" y="316991"/>
                </a:lnTo>
                <a:lnTo>
                  <a:pt x="7239135" y="314085"/>
                </a:lnTo>
                <a:lnTo>
                  <a:pt x="7239135" y="346882"/>
                </a:lnTo>
                <a:lnTo>
                  <a:pt x="7244334" y="346749"/>
                </a:lnTo>
                <a:close/>
              </a:path>
              <a:path w="7471409" h="1176020">
                <a:moveTo>
                  <a:pt x="7244334" y="313943"/>
                </a:moveTo>
                <a:lnTo>
                  <a:pt x="7239135" y="314085"/>
                </a:lnTo>
                <a:lnTo>
                  <a:pt x="7235190" y="316991"/>
                </a:lnTo>
                <a:lnTo>
                  <a:pt x="7244334" y="313943"/>
                </a:lnTo>
                <a:close/>
              </a:path>
              <a:path w="7471409" h="1176020">
                <a:moveTo>
                  <a:pt x="7471410" y="183641"/>
                </a:moveTo>
                <a:lnTo>
                  <a:pt x="7452360" y="156971"/>
                </a:lnTo>
                <a:lnTo>
                  <a:pt x="7239135" y="314085"/>
                </a:lnTo>
                <a:lnTo>
                  <a:pt x="7244334" y="313943"/>
                </a:lnTo>
                <a:lnTo>
                  <a:pt x="7244334" y="346749"/>
                </a:lnTo>
                <a:lnTo>
                  <a:pt x="7248906" y="346709"/>
                </a:lnTo>
                <a:lnTo>
                  <a:pt x="7255002" y="343661"/>
                </a:lnTo>
                <a:lnTo>
                  <a:pt x="7471410" y="1836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141530" y="2291802"/>
            <a:ext cx="5242112" cy="41462"/>
          </a:xfrm>
          <a:custGeom>
            <a:avLst/>
            <a:gdLst/>
            <a:ahLst/>
            <a:cxnLst/>
            <a:rect l="l" t="t" r="r" b="b"/>
            <a:pathLst>
              <a:path w="5941059" h="46989">
                <a:moveTo>
                  <a:pt x="5940552" y="32766"/>
                </a:moveTo>
                <a:lnTo>
                  <a:pt x="5940552" y="0"/>
                </a:lnTo>
                <a:lnTo>
                  <a:pt x="0" y="13716"/>
                </a:lnTo>
                <a:lnTo>
                  <a:pt x="0" y="46482"/>
                </a:lnTo>
                <a:lnTo>
                  <a:pt x="5940552" y="32766"/>
                </a:lnTo>
                <a:close/>
              </a:path>
            </a:pathLst>
          </a:custGeom>
          <a:solidFill>
            <a:srgbClr val="66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1761749" y="2068582"/>
            <a:ext cx="128868" cy="395567"/>
          </a:xfrm>
          <a:custGeom>
            <a:avLst/>
            <a:gdLst/>
            <a:ahLst/>
            <a:cxnLst/>
            <a:rect l="l" t="t" r="r" b="b"/>
            <a:pathLst>
              <a:path w="146050" h="448310">
                <a:moveTo>
                  <a:pt x="144676" y="135462"/>
                </a:moveTo>
                <a:lnTo>
                  <a:pt x="144601" y="124290"/>
                </a:lnTo>
                <a:lnTo>
                  <a:pt x="143427" y="121919"/>
                </a:lnTo>
                <a:lnTo>
                  <a:pt x="72561" y="0"/>
                </a:lnTo>
                <a:lnTo>
                  <a:pt x="1695" y="121919"/>
                </a:lnTo>
                <a:lnTo>
                  <a:pt x="0" y="133463"/>
                </a:lnTo>
                <a:lnTo>
                  <a:pt x="6601" y="143235"/>
                </a:lnTo>
                <a:lnTo>
                  <a:pt x="18556" y="145711"/>
                </a:lnTo>
                <a:lnTo>
                  <a:pt x="28340" y="140095"/>
                </a:lnTo>
                <a:lnTo>
                  <a:pt x="56559" y="92161"/>
                </a:lnTo>
                <a:lnTo>
                  <a:pt x="56559" y="32003"/>
                </a:lnTo>
                <a:lnTo>
                  <a:pt x="88563" y="32003"/>
                </a:lnTo>
                <a:lnTo>
                  <a:pt x="88563" y="91790"/>
                </a:lnTo>
                <a:lnTo>
                  <a:pt x="115233" y="137921"/>
                </a:lnTo>
                <a:lnTo>
                  <a:pt x="124315" y="145257"/>
                </a:lnTo>
                <a:lnTo>
                  <a:pt x="136171" y="144924"/>
                </a:lnTo>
                <a:lnTo>
                  <a:pt x="144676" y="135462"/>
                </a:lnTo>
                <a:close/>
              </a:path>
              <a:path w="146050" h="448310">
                <a:moveTo>
                  <a:pt x="72880" y="383506"/>
                </a:moveTo>
                <a:lnTo>
                  <a:pt x="29889" y="310133"/>
                </a:lnTo>
                <a:lnTo>
                  <a:pt x="20444" y="303011"/>
                </a:lnTo>
                <a:lnTo>
                  <a:pt x="8682" y="304301"/>
                </a:lnTo>
                <a:lnTo>
                  <a:pt x="638" y="313613"/>
                </a:lnTo>
                <a:lnTo>
                  <a:pt x="691" y="324906"/>
                </a:lnTo>
                <a:lnTo>
                  <a:pt x="1695" y="326898"/>
                </a:lnTo>
                <a:lnTo>
                  <a:pt x="56559" y="420697"/>
                </a:lnTo>
                <a:lnTo>
                  <a:pt x="56559" y="416051"/>
                </a:lnTo>
                <a:lnTo>
                  <a:pt x="58845" y="416051"/>
                </a:lnTo>
                <a:lnTo>
                  <a:pt x="58845" y="407669"/>
                </a:lnTo>
                <a:lnTo>
                  <a:pt x="72880" y="383506"/>
                </a:lnTo>
                <a:close/>
              </a:path>
              <a:path w="146050" h="448310">
                <a:moveTo>
                  <a:pt x="88563" y="91790"/>
                </a:moveTo>
                <a:lnTo>
                  <a:pt x="88563" y="32003"/>
                </a:lnTo>
                <a:lnTo>
                  <a:pt x="56559" y="32003"/>
                </a:lnTo>
                <a:lnTo>
                  <a:pt x="56559" y="92161"/>
                </a:lnTo>
                <a:lnTo>
                  <a:pt x="58845" y="88277"/>
                </a:lnTo>
                <a:lnTo>
                  <a:pt x="58845" y="40386"/>
                </a:lnTo>
                <a:lnTo>
                  <a:pt x="87039" y="40386"/>
                </a:lnTo>
                <a:lnTo>
                  <a:pt x="87039" y="89153"/>
                </a:lnTo>
                <a:lnTo>
                  <a:pt x="88563" y="91790"/>
                </a:lnTo>
                <a:close/>
              </a:path>
              <a:path w="146050" h="448310">
                <a:moveTo>
                  <a:pt x="88563" y="356508"/>
                </a:moveTo>
                <a:lnTo>
                  <a:pt x="88563" y="91790"/>
                </a:lnTo>
                <a:lnTo>
                  <a:pt x="72814" y="64548"/>
                </a:lnTo>
                <a:lnTo>
                  <a:pt x="56559" y="92161"/>
                </a:lnTo>
                <a:lnTo>
                  <a:pt x="56559" y="355650"/>
                </a:lnTo>
                <a:lnTo>
                  <a:pt x="72880" y="383506"/>
                </a:lnTo>
                <a:lnTo>
                  <a:pt x="88563" y="356508"/>
                </a:lnTo>
                <a:close/>
              </a:path>
              <a:path w="146050" h="448310">
                <a:moveTo>
                  <a:pt x="88563" y="420697"/>
                </a:moveTo>
                <a:lnTo>
                  <a:pt x="88563" y="416051"/>
                </a:lnTo>
                <a:lnTo>
                  <a:pt x="56559" y="416051"/>
                </a:lnTo>
                <a:lnTo>
                  <a:pt x="56559" y="420697"/>
                </a:lnTo>
                <a:lnTo>
                  <a:pt x="72561" y="448055"/>
                </a:lnTo>
                <a:lnTo>
                  <a:pt x="88563" y="420697"/>
                </a:lnTo>
                <a:close/>
              </a:path>
              <a:path w="146050" h="448310">
                <a:moveTo>
                  <a:pt x="87039" y="40386"/>
                </a:moveTo>
                <a:lnTo>
                  <a:pt x="58845" y="40386"/>
                </a:lnTo>
                <a:lnTo>
                  <a:pt x="72814" y="64548"/>
                </a:lnTo>
                <a:lnTo>
                  <a:pt x="87039" y="40386"/>
                </a:lnTo>
                <a:close/>
              </a:path>
              <a:path w="146050" h="448310">
                <a:moveTo>
                  <a:pt x="72814" y="64548"/>
                </a:moveTo>
                <a:lnTo>
                  <a:pt x="58845" y="40386"/>
                </a:lnTo>
                <a:lnTo>
                  <a:pt x="58845" y="88277"/>
                </a:lnTo>
                <a:lnTo>
                  <a:pt x="72814" y="64548"/>
                </a:lnTo>
                <a:close/>
              </a:path>
              <a:path w="146050" h="448310">
                <a:moveTo>
                  <a:pt x="87039" y="407669"/>
                </a:moveTo>
                <a:lnTo>
                  <a:pt x="72880" y="383506"/>
                </a:lnTo>
                <a:lnTo>
                  <a:pt x="58845" y="407669"/>
                </a:lnTo>
                <a:lnTo>
                  <a:pt x="87039" y="407669"/>
                </a:lnTo>
                <a:close/>
              </a:path>
              <a:path w="146050" h="448310">
                <a:moveTo>
                  <a:pt x="87039" y="416051"/>
                </a:moveTo>
                <a:lnTo>
                  <a:pt x="87039" y="407669"/>
                </a:lnTo>
                <a:lnTo>
                  <a:pt x="58845" y="407669"/>
                </a:lnTo>
                <a:lnTo>
                  <a:pt x="58845" y="416051"/>
                </a:lnTo>
                <a:lnTo>
                  <a:pt x="87039" y="416051"/>
                </a:lnTo>
                <a:close/>
              </a:path>
              <a:path w="146050" h="448310">
                <a:moveTo>
                  <a:pt x="87039" y="89153"/>
                </a:moveTo>
                <a:lnTo>
                  <a:pt x="87039" y="40386"/>
                </a:lnTo>
                <a:lnTo>
                  <a:pt x="72814" y="64548"/>
                </a:lnTo>
                <a:lnTo>
                  <a:pt x="87039" y="89153"/>
                </a:lnTo>
                <a:close/>
              </a:path>
              <a:path w="146050" h="448310">
                <a:moveTo>
                  <a:pt x="145435" y="315170"/>
                </a:moveTo>
                <a:lnTo>
                  <a:pt x="138950" y="305352"/>
                </a:lnTo>
                <a:lnTo>
                  <a:pt x="126559" y="302754"/>
                </a:lnTo>
                <a:lnTo>
                  <a:pt x="116682" y="308100"/>
                </a:lnTo>
                <a:lnTo>
                  <a:pt x="72880" y="383506"/>
                </a:lnTo>
                <a:lnTo>
                  <a:pt x="87039" y="407669"/>
                </a:lnTo>
                <a:lnTo>
                  <a:pt x="87039" y="416051"/>
                </a:lnTo>
                <a:lnTo>
                  <a:pt x="88563" y="416051"/>
                </a:lnTo>
                <a:lnTo>
                  <a:pt x="88563" y="420697"/>
                </a:lnTo>
                <a:lnTo>
                  <a:pt x="143427" y="326898"/>
                </a:lnTo>
                <a:lnTo>
                  <a:pt x="145435" y="31517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6610909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7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/>
          <p:nvPr/>
        </p:nvSpPr>
        <p:spPr>
          <a:xfrm>
            <a:off x="6460304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4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1" name="object 11"/>
          <p:cNvSpPr/>
          <p:nvPr/>
        </p:nvSpPr>
        <p:spPr>
          <a:xfrm>
            <a:off x="6309695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7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2" name="object 12"/>
          <p:cNvSpPr/>
          <p:nvPr/>
        </p:nvSpPr>
        <p:spPr>
          <a:xfrm>
            <a:off x="6159090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3" name="object 13"/>
          <p:cNvSpPr/>
          <p:nvPr/>
        </p:nvSpPr>
        <p:spPr>
          <a:xfrm>
            <a:off x="6008483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4" name="object 14"/>
          <p:cNvSpPr/>
          <p:nvPr/>
        </p:nvSpPr>
        <p:spPr>
          <a:xfrm>
            <a:off x="5857876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5" name="object 15"/>
          <p:cNvSpPr/>
          <p:nvPr/>
        </p:nvSpPr>
        <p:spPr>
          <a:xfrm>
            <a:off x="5707268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6" name="object 16"/>
          <p:cNvSpPr/>
          <p:nvPr/>
        </p:nvSpPr>
        <p:spPr>
          <a:xfrm>
            <a:off x="5556661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object 17"/>
          <p:cNvSpPr/>
          <p:nvPr/>
        </p:nvSpPr>
        <p:spPr>
          <a:xfrm>
            <a:off x="5406054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object 18"/>
          <p:cNvSpPr/>
          <p:nvPr/>
        </p:nvSpPr>
        <p:spPr>
          <a:xfrm>
            <a:off x="5254774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object 19"/>
          <p:cNvSpPr/>
          <p:nvPr/>
        </p:nvSpPr>
        <p:spPr>
          <a:xfrm>
            <a:off x="5104167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object 20"/>
          <p:cNvSpPr/>
          <p:nvPr/>
        </p:nvSpPr>
        <p:spPr>
          <a:xfrm>
            <a:off x="4953560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1" name="object 21"/>
          <p:cNvSpPr/>
          <p:nvPr/>
        </p:nvSpPr>
        <p:spPr>
          <a:xfrm>
            <a:off x="4802953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2" name="object 22"/>
          <p:cNvSpPr/>
          <p:nvPr/>
        </p:nvSpPr>
        <p:spPr>
          <a:xfrm>
            <a:off x="4652347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3" name="object 23"/>
          <p:cNvSpPr/>
          <p:nvPr/>
        </p:nvSpPr>
        <p:spPr>
          <a:xfrm>
            <a:off x="4501740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4" name="object 24"/>
          <p:cNvSpPr/>
          <p:nvPr/>
        </p:nvSpPr>
        <p:spPr>
          <a:xfrm>
            <a:off x="4351133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5" name="object 25"/>
          <p:cNvSpPr/>
          <p:nvPr/>
        </p:nvSpPr>
        <p:spPr>
          <a:xfrm>
            <a:off x="4200526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6" name="object 26"/>
          <p:cNvSpPr/>
          <p:nvPr/>
        </p:nvSpPr>
        <p:spPr>
          <a:xfrm>
            <a:off x="4049919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7" name="object 27"/>
          <p:cNvSpPr/>
          <p:nvPr/>
        </p:nvSpPr>
        <p:spPr>
          <a:xfrm>
            <a:off x="3899311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8" name="object 28"/>
          <p:cNvSpPr/>
          <p:nvPr/>
        </p:nvSpPr>
        <p:spPr>
          <a:xfrm>
            <a:off x="3748704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9" name="object 29"/>
          <p:cNvSpPr/>
          <p:nvPr/>
        </p:nvSpPr>
        <p:spPr>
          <a:xfrm>
            <a:off x="3598096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0" name="object 30"/>
          <p:cNvSpPr/>
          <p:nvPr/>
        </p:nvSpPr>
        <p:spPr>
          <a:xfrm>
            <a:off x="3446817" y="2086063"/>
            <a:ext cx="86846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1" name="object 31"/>
          <p:cNvSpPr/>
          <p:nvPr/>
        </p:nvSpPr>
        <p:spPr>
          <a:xfrm>
            <a:off x="3296210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2" name="object 32"/>
          <p:cNvSpPr/>
          <p:nvPr/>
        </p:nvSpPr>
        <p:spPr>
          <a:xfrm>
            <a:off x="3145603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3" name="object 33"/>
          <p:cNvSpPr/>
          <p:nvPr/>
        </p:nvSpPr>
        <p:spPr>
          <a:xfrm>
            <a:off x="2994996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4" name="object 34"/>
          <p:cNvSpPr/>
          <p:nvPr/>
        </p:nvSpPr>
        <p:spPr>
          <a:xfrm>
            <a:off x="2844389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5" name="object 35"/>
          <p:cNvSpPr/>
          <p:nvPr/>
        </p:nvSpPr>
        <p:spPr>
          <a:xfrm>
            <a:off x="2693783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6" name="object 36"/>
          <p:cNvSpPr/>
          <p:nvPr/>
        </p:nvSpPr>
        <p:spPr>
          <a:xfrm>
            <a:off x="2543176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7" name="object 37"/>
          <p:cNvSpPr/>
          <p:nvPr/>
        </p:nvSpPr>
        <p:spPr>
          <a:xfrm>
            <a:off x="2392569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8" name="object 38"/>
          <p:cNvSpPr/>
          <p:nvPr/>
        </p:nvSpPr>
        <p:spPr>
          <a:xfrm>
            <a:off x="2241961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39" name="object 39"/>
          <p:cNvSpPr/>
          <p:nvPr/>
        </p:nvSpPr>
        <p:spPr>
          <a:xfrm>
            <a:off x="2091354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0" name="object 40"/>
          <p:cNvSpPr/>
          <p:nvPr/>
        </p:nvSpPr>
        <p:spPr>
          <a:xfrm>
            <a:off x="1940747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1" name="object 41"/>
          <p:cNvSpPr/>
          <p:nvPr/>
        </p:nvSpPr>
        <p:spPr>
          <a:xfrm>
            <a:off x="1790140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5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2" name="object 42"/>
          <p:cNvSpPr/>
          <p:nvPr/>
        </p:nvSpPr>
        <p:spPr>
          <a:xfrm>
            <a:off x="1638861" y="2086063"/>
            <a:ext cx="86846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3" name="object 43"/>
          <p:cNvSpPr/>
          <p:nvPr/>
        </p:nvSpPr>
        <p:spPr>
          <a:xfrm>
            <a:off x="1488253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4" name="object 44"/>
          <p:cNvSpPr/>
          <p:nvPr/>
        </p:nvSpPr>
        <p:spPr>
          <a:xfrm>
            <a:off x="1337646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5" name="object 45"/>
          <p:cNvSpPr/>
          <p:nvPr/>
        </p:nvSpPr>
        <p:spPr>
          <a:xfrm>
            <a:off x="1187039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6" name="object 46"/>
          <p:cNvSpPr/>
          <p:nvPr/>
        </p:nvSpPr>
        <p:spPr>
          <a:xfrm>
            <a:off x="1036433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7" name="object 47"/>
          <p:cNvSpPr/>
          <p:nvPr/>
        </p:nvSpPr>
        <p:spPr>
          <a:xfrm>
            <a:off x="885826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8" name="object 48"/>
          <p:cNvSpPr/>
          <p:nvPr/>
        </p:nvSpPr>
        <p:spPr>
          <a:xfrm>
            <a:off x="735219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49" name="object 49"/>
          <p:cNvSpPr/>
          <p:nvPr/>
        </p:nvSpPr>
        <p:spPr>
          <a:xfrm>
            <a:off x="584611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0" name="object 50"/>
          <p:cNvSpPr/>
          <p:nvPr/>
        </p:nvSpPr>
        <p:spPr>
          <a:xfrm>
            <a:off x="434004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1" name="object 51"/>
          <p:cNvSpPr/>
          <p:nvPr/>
        </p:nvSpPr>
        <p:spPr>
          <a:xfrm>
            <a:off x="283397" y="2086063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2" name="object 52"/>
          <p:cNvSpPr/>
          <p:nvPr/>
        </p:nvSpPr>
        <p:spPr>
          <a:xfrm>
            <a:off x="211455" y="2075305"/>
            <a:ext cx="7844" cy="21851"/>
          </a:xfrm>
          <a:custGeom>
            <a:avLst/>
            <a:gdLst/>
            <a:ahLst/>
            <a:cxnLst/>
            <a:rect l="l" t="t" r="r" b="b"/>
            <a:pathLst>
              <a:path w="8890" h="24764">
                <a:moveTo>
                  <a:pt x="0" y="12191"/>
                </a:moveTo>
                <a:lnTo>
                  <a:pt x="8381" y="12191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3" name="object 53"/>
          <p:cNvSpPr/>
          <p:nvPr/>
        </p:nvSpPr>
        <p:spPr>
          <a:xfrm>
            <a:off x="4300034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4" name="object 54"/>
          <p:cNvSpPr/>
          <p:nvPr/>
        </p:nvSpPr>
        <p:spPr>
          <a:xfrm>
            <a:off x="4149427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5" name="object 55"/>
          <p:cNvSpPr/>
          <p:nvPr/>
        </p:nvSpPr>
        <p:spPr>
          <a:xfrm>
            <a:off x="3998820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6" name="object 56"/>
          <p:cNvSpPr/>
          <p:nvPr/>
        </p:nvSpPr>
        <p:spPr>
          <a:xfrm>
            <a:off x="3848213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7" name="object 57"/>
          <p:cNvSpPr/>
          <p:nvPr/>
        </p:nvSpPr>
        <p:spPr>
          <a:xfrm>
            <a:off x="3697606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8" name="object 58"/>
          <p:cNvSpPr/>
          <p:nvPr/>
        </p:nvSpPr>
        <p:spPr>
          <a:xfrm>
            <a:off x="3546998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59" name="object 59"/>
          <p:cNvSpPr/>
          <p:nvPr/>
        </p:nvSpPr>
        <p:spPr>
          <a:xfrm>
            <a:off x="3396391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0" name="object 60"/>
          <p:cNvSpPr/>
          <p:nvPr/>
        </p:nvSpPr>
        <p:spPr>
          <a:xfrm>
            <a:off x="3245784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1" name="object 61"/>
          <p:cNvSpPr/>
          <p:nvPr/>
        </p:nvSpPr>
        <p:spPr>
          <a:xfrm>
            <a:off x="3095176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2" name="object 62"/>
          <p:cNvSpPr/>
          <p:nvPr/>
        </p:nvSpPr>
        <p:spPr>
          <a:xfrm>
            <a:off x="2944569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3" name="object 63"/>
          <p:cNvSpPr/>
          <p:nvPr/>
        </p:nvSpPr>
        <p:spPr>
          <a:xfrm>
            <a:off x="2793290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4" name="object 64"/>
          <p:cNvSpPr/>
          <p:nvPr/>
        </p:nvSpPr>
        <p:spPr>
          <a:xfrm>
            <a:off x="2642683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5" name="object 65"/>
          <p:cNvSpPr/>
          <p:nvPr/>
        </p:nvSpPr>
        <p:spPr>
          <a:xfrm>
            <a:off x="2492077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6" name="object 66"/>
          <p:cNvSpPr/>
          <p:nvPr/>
        </p:nvSpPr>
        <p:spPr>
          <a:xfrm>
            <a:off x="2341470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7" name="object 67"/>
          <p:cNvSpPr/>
          <p:nvPr/>
        </p:nvSpPr>
        <p:spPr>
          <a:xfrm>
            <a:off x="2190863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8" name="object 68"/>
          <p:cNvSpPr/>
          <p:nvPr/>
        </p:nvSpPr>
        <p:spPr>
          <a:xfrm>
            <a:off x="2040256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9" name="object 69"/>
          <p:cNvSpPr/>
          <p:nvPr/>
        </p:nvSpPr>
        <p:spPr>
          <a:xfrm>
            <a:off x="1889649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0" name="object 70"/>
          <p:cNvSpPr/>
          <p:nvPr/>
        </p:nvSpPr>
        <p:spPr>
          <a:xfrm>
            <a:off x="1739041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1" name="object 71"/>
          <p:cNvSpPr/>
          <p:nvPr/>
        </p:nvSpPr>
        <p:spPr>
          <a:xfrm>
            <a:off x="1588434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2" name="object 72"/>
          <p:cNvSpPr/>
          <p:nvPr/>
        </p:nvSpPr>
        <p:spPr>
          <a:xfrm>
            <a:off x="1437826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3" name="object 73"/>
          <p:cNvSpPr/>
          <p:nvPr/>
        </p:nvSpPr>
        <p:spPr>
          <a:xfrm>
            <a:off x="1287219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4" name="object 74"/>
          <p:cNvSpPr/>
          <p:nvPr/>
        </p:nvSpPr>
        <p:spPr>
          <a:xfrm>
            <a:off x="1136612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5" name="object 75"/>
          <p:cNvSpPr/>
          <p:nvPr/>
        </p:nvSpPr>
        <p:spPr>
          <a:xfrm>
            <a:off x="985333" y="2453839"/>
            <a:ext cx="86846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98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6" name="object 76"/>
          <p:cNvSpPr/>
          <p:nvPr/>
        </p:nvSpPr>
        <p:spPr>
          <a:xfrm>
            <a:off x="834727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7" name="object 77"/>
          <p:cNvSpPr/>
          <p:nvPr/>
        </p:nvSpPr>
        <p:spPr>
          <a:xfrm>
            <a:off x="684120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8" name="object 78"/>
          <p:cNvSpPr/>
          <p:nvPr/>
        </p:nvSpPr>
        <p:spPr>
          <a:xfrm>
            <a:off x="533513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9" name="object 79"/>
          <p:cNvSpPr/>
          <p:nvPr/>
        </p:nvSpPr>
        <p:spPr>
          <a:xfrm>
            <a:off x="382905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89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0" name="object 80"/>
          <p:cNvSpPr/>
          <p:nvPr/>
        </p:nvSpPr>
        <p:spPr>
          <a:xfrm>
            <a:off x="232299" y="2453839"/>
            <a:ext cx="86285" cy="0"/>
          </a:xfrm>
          <a:custGeom>
            <a:avLst/>
            <a:gdLst/>
            <a:ahLst/>
            <a:cxnLst/>
            <a:rect l="l" t="t" r="r" b="b"/>
            <a:pathLst>
              <a:path w="97790">
                <a:moveTo>
                  <a:pt x="0" y="0"/>
                </a:moveTo>
                <a:lnTo>
                  <a:pt x="97536" y="0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1" name="object 81"/>
          <p:cNvSpPr/>
          <p:nvPr/>
        </p:nvSpPr>
        <p:spPr>
          <a:xfrm>
            <a:off x="134807" y="2443082"/>
            <a:ext cx="33057" cy="21851"/>
          </a:xfrm>
          <a:custGeom>
            <a:avLst/>
            <a:gdLst/>
            <a:ahLst/>
            <a:cxnLst/>
            <a:rect l="l" t="t" r="r" b="b"/>
            <a:pathLst>
              <a:path w="37465" h="24764">
                <a:moveTo>
                  <a:pt x="0" y="12192"/>
                </a:moveTo>
                <a:lnTo>
                  <a:pt x="37337" y="12192"/>
                </a:lnTo>
              </a:path>
            </a:pathLst>
          </a:custGeom>
          <a:ln w="25654">
            <a:solidFill>
              <a:srgbClr val="66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2" name="object 82"/>
          <p:cNvSpPr txBox="1"/>
          <p:nvPr/>
        </p:nvSpPr>
        <p:spPr>
          <a:xfrm>
            <a:off x="5139745" y="1901205"/>
            <a:ext cx="1499907" cy="7142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8507"/>
            <a:r>
              <a:rPr sz="2713" spc="-26" baseline="13550" dirty="0">
                <a:solidFill>
                  <a:srgbClr val="FF0000"/>
                </a:solidFill>
                <a:latin typeface="Comic Sans MS"/>
                <a:cs typeface="Comic Sans MS"/>
              </a:rPr>
              <a:t>Q</a:t>
            </a:r>
            <a:r>
              <a:rPr sz="1191" dirty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sz="1191" spc="4" dirty="0">
                <a:solidFill>
                  <a:srgbClr val="FF0000"/>
                </a:solidFill>
                <a:latin typeface="Comic Sans MS"/>
                <a:cs typeface="Comic Sans MS"/>
              </a:rPr>
              <a:t>5</a:t>
            </a:r>
            <a:r>
              <a:rPr sz="1191" spc="-4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1191" spc="4" dirty="0">
                <a:solidFill>
                  <a:srgbClr val="FF0000"/>
                </a:solidFill>
                <a:latin typeface="Comic Sans MS"/>
                <a:cs typeface="Comic Sans MS"/>
              </a:rPr>
              <a:t>year</a:t>
            </a:r>
            <a:endParaRPr sz="1191" dirty="0">
              <a:latin typeface="Comic Sans MS"/>
              <a:cs typeface="Comic Sans MS"/>
            </a:endParaRPr>
          </a:p>
          <a:p>
            <a:pPr marL="286886">
              <a:lnSpc>
                <a:spcPts val="2038"/>
              </a:lnSpc>
              <a:spcBef>
                <a:spcPts val="115"/>
              </a:spcBef>
            </a:pPr>
            <a:r>
              <a:rPr sz="2713" spc="-26" baseline="13550" dirty="0">
                <a:solidFill>
                  <a:srgbClr val="FF0000"/>
                </a:solidFill>
                <a:latin typeface="Comic Sans MS"/>
                <a:cs typeface="Comic Sans MS"/>
              </a:rPr>
              <a:t>Q</a:t>
            </a:r>
            <a:r>
              <a:rPr sz="1191" dirty="0">
                <a:solidFill>
                  <a:srgbClr val="FF0000"/>
                </a:solidFill>
                <a:latin typeface="Comic Sans MS"/>
                <a:cs typeface="Comic Sans MS"/>
              </a:rPr>
              <a:t>bankfull</a:t>
            </a:r>
            <a:endParaRPr sz="1191" dirty="0">
              <a:latin typeface="Comic Sans MS"/>
              <a:cs typeface="Comic Sans MS"/>
            </a:endParaRPr>
          </a:p>
          <a:p>
            <a:pPr marL="11206">
              <a:lnSpc>
                <a:spcPts val="1297"/>
              </a:lnSpc>
            </a:pPr>
            <a:r>
              <a:rPr sz="1191" dirty="0">
                <a:solidFill>
                  <a:srgbClr val="FF0000"/>
                </a:solidFill>
                <a:latin typeface="Comic Sans MS"/>
                <a:cs typeface="Comic Sans MS"/>
              </a:rPr>
              <a:t>bankfull</a:t>
            </a:r>
            <a:endParaRPr sz="1191" dirty="0">
              <a:latin typeface="Comic Sans MS"/>
              <a:cs typeface="Comic Sans MS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483138" y="2402514"/>
            <a:ext cx="688601" cy="278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/>
            <a:r>
              <a:rPr sz="1809" spc="-18" dirty="0">
                <a:solidFill>
                  <a:srgbClr val="FF0000"/>
                </a:solidFill>
                <a:latin typeface="Comic Sans MS"/>
                <a:cs typeface="Comic Sans MS"/>
              </a:rPr>
              <a:t>2/</a:t>
            </a:r>
            <a:r>
              <a:rPr sz="1809" spc="-13" dirty="0">
                <a:solidFill>
                  <a:srgbClr val="FF0000"/>
                </a:solidFill>
                <a:latin typeface="Comic Sans MS"/>
                <a:cs typeface="Comic Sans MS"/>
              </a:rPr>
              <a:t>3</a:t>
            </a:r>
            <a:r>
              <a:rPr sz="1809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1809" spc="-18" dirty="0">
                <a:solidFill>
                  <a:srgbClr val="FF0000"/>
                </a:solidFill>
                <a:latin typeface="Comic Sans MS"/>
                <a:cs typeface="Comic Sans MS"/>
              </a:rPr>
              <a:t>Q</a:t>
            </a:r>
            <a:endParaRPr sz="1809">
              <a:latin typeface="Comic Sans MS"/>
              <a:cs typeface="Comic Sans M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148619" y="4938503"/>
            <a:ext cx="1447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Photos USFS</a:t>
            </a:r>
          </a:p>
        </p:txBody>
      </p:sp>
    </p:spTree>
    <p:extLst>
      <p:ext uri="{BB962C8B-B14F-4D97-AF65-F5344CB8AC3E}">
        <p14:creationId xmlns:p14="http://schemas.microsoft.com/office/powerpoint/2010/main" val="612283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168531"/>
            <a:ext cx="6172199" cy="553998"/>
          </a:xfrm>
        </p:spPr>
        <p:txBody>
          <a:bodyPr/>
          <a:lstStyle/>
          <a:p>
            <a:pPr algn="ctr"/>
            <a:r>
              <a:rPr lang="en-US" sz="3600" b="1" u="sng" dirty="0">
                <a:solidFill>
                  <a:srgbClr val="FFC000"/>
                </a:solidFill>
              </a:rPr>
              <a:t>QUESTIONS??</a:t>
            </a:r>
          </a:p>
        </p:txBody>
      </p:sp>
      <p:sp>
        <p:nvSpPr>
          <p:cNvPr id="4" name="object 6"/>
          <p:cNvSpPr/>
          <p:nvPr/>
        </p:nvSpPr>
        <p:spPr>
          <a:xfrm>
            <a:off x="3657600" y="2178196"/>
            <a:ext cx="2971800" cy="1754893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7"/>
          <p:cNvSpPr/>
          <p:nvPr/>
        </p:nvSpPr>
        <p:spPr>
          <a:xfrm>
            <a:off x="152400" y="2188779"/>
            <a:ext cx="2990681" cy="1762269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1752600" y="4781550"/>
            <a:ext cx="3585942" cy="27156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1714500" y="1127197"/>
            <a:ext cx="3429000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https://www.fs.fed.us/biology/nsaec/products-videoswebinars.html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31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58EABA9-0EDC-4C6F-AD03-5E21AC6EF378}"/>
              </a:ext>
            </a:extLst>
          </p:cNvPr>
          <p:cNvSpPr/>
          <p:nvPr/>
        </p:nvSpPr>
        <p:spPr>
          <a:xfrm>
            <a:off x="-22021" y="8683"/>
            <a:ext cx="6858000" cy="342900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85750" y="514350"/>
            <a:ext cx="6286500" cy="434340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Policy for replacing culverts and bridges applies to both D&amp;G and LVR projects.</a:t>
            </a:r>
          </a:p>
          <a:p>
            <a:pPr algn="just"/>
            <a:r>
              <a:rPr lang="en-US" dirty="0"/>
              <a:t>Goal of the policy</a:t>
            </a:r>
          </a:p>
          <a:p>
            <a:pPr lvl="1" algn="just"/>
            <a:r>
              <a:rPr lang="en-US" sz="1800" dirty="0"/>
              <a:t>Limits replacements to areas where structure is causing problem with stream.</a:t>
            </a:r>
          </a:p>
          <a:p>
            <a:pPr lvl="1" algn="just"/>
            <a:r>
              <a:rPr lang="en-US" sz="1800" dirty="0"/>
              <a:t>Existing structures must be undersized and causing stream instabilities in relation to the bankfull width of the stream</a:t>
            </a:r>
          </a:p>
          <a:p>
            <a:pPr lvl="1" algn="just"/>
            <a:r>
              <a:rPr lang="en-US" sz="1800" dirty="0"/>
              <a:t>New structures must be sized to properly accommodate stream flow, bed load, and aquatic organisms (bankfull width)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-32860"/>
            <a:ext cx="344328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tabLst>
                <a:tab pos="3645694" algn="l"/>
              </a:tabLst>
            </a:pPr>
            <a:r>
              <a:rPr lang="en-US" sz="1650" b="1" dirty="0">
                <a:solidFill>
                  <a:srgbClr val="FFFFCC"/>
                </a:solidFill>
                <a:latin typeface="Arial" pitchFamily="34" charset="0"/>
              </a:rPr>
              <a:t>Stream Xing Replacement Policy</a:t>
            </a:r>
          </a:p>
        </p:txBody>
      </p:sp>
    </p:spTree>
    <p:extLst>
      <p:ext uri="{BB962C8B-B14F-4D97-AF65-F5344CB8AC3E}">
        <p14:creationId xmlns:p14="http://schemas.microsoft.com/office/powerpoint/2010/main" val="1688572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CF68E8-AB27-4C06-B0B6-FD1A05A9E567}"/>
              </a:ext>
            </a:extLst>
          </p:cNvPr>
          <p:cNvSpPr/>
          <p:nvPr/>
        </p:nvSpPr>
        <p:spPr>
          <a:xfrm>
            <a:off x="-22021" y="8683"/>
            <a:ext cx="6858000" cy="342900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429" y="230089"/>
            <a:ext cx="6515100" cy="43434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n-US" sz="1650" b="1" dirty="0"/>
          </a:p>
          <a:p>
            <a:pPr marL="0" indent="0" algn="just">
              <a:buNone/>
            </a:pPr>
            <a:r>
              <a:rPr lang="en-US" sz="2100" dirty="0"/>
              <a:t>When does the Stream Crossing Policy Apply?</a:t>
            </a:r>
          </a:p>
          <a:p>
            <a:pPr lvl="1" algn="just"/>
            <a:r>
              <a:rPr lang="en-US" sz="1800" dirty="0"/>
              <a:t>Applies to situations where streams, including intermittent channels, with identified bed and banks are flowing into the road or uphill ditch</a:t>
            </a:r>
          </a:p>
          <a:p>
            <a:pPr lvl="1" algn="just"/>
            <a:r>
              <a:rPr lang="en-US" sz="1800" dirty="0"/>
              <a:t>Contact the Commission for questionable circumstances</a:t>
            </a:r>
          </a:p>
          <a:p>
            <a:pPr lvl="1" algn="just"/>
            <a:r>
              <a:rPr lang="en-US" sz="1800" dirty="0"/>
              <a:t>In order for exemptions on “questionable stream” channels, Districts must obtain written approval from the Commission prior to contracting the project. </a:t>
            </a:r>
          </a:p>
          <a:p>
            <a:pPr marL="342900" lvl="1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2100" dirty="0"/>
              <a:t>Use of Round Pipes</a:t>
            </a:r>
          </a:p>
          <a:p>
            <a:pPr lvl="1" algn="just"/>
            <a:r>
              <a:rPr lang="en-US" sz="1800" dirty="0"/>
              <a:t>Round pipes over 3 feet in diameter are </a:t>
            </a:r>
            <a:r>
              <a:rPr lang="en-US" sz="1800" b="1" u="sng" dirty="0"/>
              <a:t>NOT</a:t>
            </a:r>
            <a:r>
              <a:rPr lang="en-US" sz="1800" dirty="0"/>
              <a:t> permitted to be funded for use in stream crossing replacements. </a:t>
            </a:r>
          </a:p>
          <a:p>
            <a:pPr marL="0" indent="0">
              <a:buNone/>
            </a:pPr>
            <a:endParaRPr lang="en-US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350" u="sng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750" b="1" strike="sngStrike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5750" y="514350"/>
            <a:ext cx="6286500" cy="43434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0"/>
              </a:spcBef>
              <a:buNone/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-32860"/>
            <a:ext cx="344328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tabLst>
                <a:tab pos="3645694" algn="l"/>
              </a:tabLst>
            </a:pPr>
            <a:r>
              <a:rPr lang="en-US" sz="1650" b="1" dirty="0">
                <a:solidFill>
                  <a:srgbClr val="FFFFCC"/>
                </a:solidFill>
                <a:latin typeface="Arial" pitchFamily="34" charset="0"/>
              </a:rPr>
              <a:t>Stream Xing Replacement Policy</a:t>
            </a:r>
          </a:p>
        </p:txBody>
      </p:sp>
    </p:spTree>
    <p:extLst>
      <p:ext uri="{BB962C8B-B14F-4D97-AF65-F5344CB8AC3E}">
        <p14:creationId xmlns:p14="http://schemas.microsoft.com/office/powerpoint/2010/main" val="1744474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19FB5B-612F-4FD0-A23C-C8E47E3F44C7}"/>
              </a:ext>
            </a:extLst>
          </p:cNvPr>
          <p:cNvSpPr/>
          <p:nvPr/>
        </p:nvSpPr>
        <p:spPr>
          <a:xfrm>
            <a:off x="-33971" y="1"/>
            <a:ext cx="6858000" cy="342900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914400"/>
            <a:ext cx="6515100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50" b="1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endParaRPr lang="en-US" sz="750" b="1" dirty="0"/>
          </a:p>
          <a:p>
            <a:pPr marL="0" indent="0">
              <a:buNone/>
            </a:pPr>
            <a:r>
              <a:rPr lang="en-US" sz="1725" b="1" dirty="0"/>
              <a:t>In order to be eligible for replacement, EXISTING structures </a:t>
            </a:r>
            <a:r>
              <a:rPr lang="en-US" sz="1725" b="1" u="sng" dirty="0"/>
              <a:t>must</a:t>
            </a:r>
            <a:r>
              <a:rPr lang="en-US" sz="1725" b="1" dirty="0"/>
              <a:t>:</a:t>
            </a:r>
            <a:endParaRPr lang="en-US" sz="1725" dirty="0"/>
          </a:p>
          <a:p>
            <a:pPr marL="0" indent="0">
              <a:buNone/>
            </a:pPr>
            <a:r>
              <a:rPr lang="en-US" sz="1725" dirty="0"/>
              <a:t>1. Have a structure to </a:t>
            </a:r>
            <a:r>
              <a:rPr lang="en-US" sz="1725" dirty="0" err="1"/>
              <a:t>bankfull</a:t>
            </a:r>
            <a:r>
              <a:rPr lang="en-US" sz="1725" dirty="0"/>
              <a:t> width ratio of </a:t>
            </a:r>
            <a:r>
              <a:rPr lang="en-US" sz="1725" u="sng" dirty="0"/>
              <a:t>75% or less</a:t>
            </a:r>
            <a:r>
              <a:rPr lang="en-US" sz="1725" i="1" dirty="0"/>
              <a:t>.</a:t>
            </a:r>
            <a:r>
              <a:rPr lang="en-US" sz="1725" dirty="0"/>
              <a:t> </a:t>
            </a:r>
          </a:p>
          <a:p>
            <a:pPr marL="0" indent="0">
              <a:buNone/>
            </a:pPr>
            <a:r>
              <a:rPr lang="en-US" sz="1725" dirty="0"/>
              <a:t>2. Show signs of </a:t>
            </a:r>
            <a:r>
              <a:rPr lang="en-US" sz="1725" dirty="0" err="1"/>
              <a:t>streambank</a:t>
            </a:r>
            <a:r>
              <a:rPr lang="en-US" sz="1725" dirty="0"/>
              <a:t> erosion.</a:t>
            </a:r>
          </a:p>
          <a:p>
            <a:pPr marL="0" indent="0">
              <a:buNone/>
            </a:pPr>
            <a:r>
              <a:rPr lang="en-US" sz="1725" dirty="0"/>
              <a:t>3. Show signs of streambed erosion/aggradation.</a:t>
            </a:r>
          </a:p>
          <a:p>
            <a:pPr marL="0" indent="0">
              <a:buNone/>
            </a:pPr>
            <a:r>
              <a:rPr lang="en-US" sz="1725" dirty="0"/>
              <a:t> 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5750" y="514350"/>
            <a:ext cx="6286500" cy="43434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None/>
              <a:defRPr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Existing Stream crossing structures with an opening of more than 13 ft</a:t>
            </a:r>
            <a:r>
              <a:rPr lang="en-US" sz="2400" u="sng" baseline="30000" dirty="0">
                <a:solidFill>
                  <a:srgbClr val="FF0000"/>
                </a:solidFill>
                <a:latin typeface="Calibri"/>
              </a:rPr>
              <a:t>2 </a:t>
            </a:r>
            <a:r>
              <a:rPr lang="en-US" sz="2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( </a:t>
            </a:r>
            <a:r>
              <a:rPr lang="en-US" sz="2100" dirty="0">
                <a:solidFill>
                  <a:srgbClr val="FF0000"/>
                </a:solidFill>
                <a:latin typeface="Calibri"/>
              </a:rPr>
              <a:t>equivalent to 48” diameter round pipe</a:t>
            </a:r>
            <a:r>
              <a:rPr lang="en-US" sz="1800" dirty="0">
                <a:solidFill>
                  <a:srgbClr val="FF0000"/>
                </a:solidFill>
                <a:latin typeface="Calibri"/>
              </a:rPr>
              <a:t>)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-32860"/>
            <a:ext cx="344328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tabLst>
                <a:tab pos="3645694" algn="l"/>
              </a:tabLst>
            </a:pPr>
            <a:r>
              <a:rPr lang="en-US" sz="1650" b="1" dirty="0">
                <a:solidFill>
                  <a:srgbClr val="FFFFCC"/>
                </a:solidFill>
                <a:latin typeface="Arial" pitchFamily="34" charset="0"/>
              </a:rPr>
              <a:t>Stream Xing Replacement Policy</a:t>
            </a:r>
          </a:p>
        </p:txBody>
      </p:sp>
    </p:spTree>
    <p:extLst>
      <p:ext uri="{BB962C8B-B14F-4D97-AF65-F5344CB8AC3E}">
        <p14:creationId xmlns:p14="http://schemas.microsoft.com/office/powerpoint/2010/main" val="724801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5FC5F7-C486-49FD-AC1D-25630BAADF1D}"/>
              </a:ext>
            </a:extLst>
          </p:cNvPr>
          <p:cNvSpPr/>
          <p:nvPr/>
        </p:nvSpPr>
        <p:spPr>
          <a:xfrm>
            <a:off x="-22021" y="8683"/>
            <a:ext cx="6858000" cy="342900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914400"/>
            <a:ext cx="6515100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50" b="1" dirty="0"/>
          </a:p>
          <a:p>
            <a:pPr marL="0" indent="0">
              <a:buNone/>
            </a:pPr>
            <a:endParaRPr lang="en-US" sz="788" b="1" dirty="0"/>
          </a:p>
          <a:p>
            <a:pPr marL="0" indent="0">
              <a:buNone/>
            </a:pPr>
            <a:endParaRPr lang="en-US" sz="1725" b="1" dirty="0"/>
          </a:p>
          <a:p>
            <a:pPr marL="0" indent="0">
              <a:buNone/>
            </a:pPr>
            <a:r>
              <a:rPr lang="en-US" sz="1725" b="1" dirty="0"/>
              <a:t>In order to be eligible for replacement, EXISTING structures </a:t>
            </a:r>
            <a:r>
              <a:rPr lang="en-US" sz="1725" b="1" u="sng" dirty="0"/>
              <a:t>must</a:t>
            </a:r>
            <a:r>
              <a:rPr lang="en-US" sz="1725" b="1" dirty="0"/>
              <a:t>:</a:t>
            </a:r>
            <a:endParaRPr lang="en-US" sz="1725" dirty="0"/>
          </a:p>
          <a:p>
            <a:pPr marL="0" indent="0">
              <a:buNone/>
            </a:pPr>
            <a:r>
              <a:rPr lang="en-US" sz="1725" dirty="0"/>
              <a:t>1. Have a structure to </a:t>
            </a:r>
            <a:r>
              <a:rPr lang="en-US" sz="1725" dirty="0" err="1"/>
              <a:t>bankfull</a:t>
            </a:r>
            <a:r>
              <a:rPr lang="en-US" sz="1725" dirty="0"/>
              <a:t> width ratio of </a:t>
            </a:r>
            <a:r>
              <a:rPr lang="en-US" sz="1725" u="sng" dirty="0"/>
              <a:t>75 % or less</a:t>
            </a:r>
            <a:r>
              <a:rPr lang="en-US" sz="1725" i="1" dirty="0"/>
              <a:t>.</a:t>
            </a:r>
            <a:r>
              <a:rPr lang="en-US" sz="1725" dirty="0"/>
              <a:t> </a:t>
            </a:r>
          </a:p>
          <a:p>
            <a:pPr marL="0" indent="0">
              <a:buNone/>
            </a:pPr>
            <a:r>
              <a:rPr lang="en-US" sz="1725" dirty="0"/>
              <a:t>2. Show signs of </a:t>
            </a:r>
            <a:r>
              <a:rPr lang="en-US" sz="1725" dirty="0" err="1"/>
              <a:t>streambank</a:t>
            </a:r>
            <a:r>
              <a:rPr lang="en-US" sz="1725" dirty="0"/>
              <a:t> erosion.</a:t>
            </a:r>
          </a:p>
          <a:p>
            <a:pPr marL="0" indent="0">
              <a:buNone/>
            </a:pPr>
            <a:r>
              <a:rPr lang="en-US" sz="1725" dirty="0"/>
              <a:t>3. Show signs of streambed erosion/aggradation.</a:t>
            </a:r>
          </a:p>
          <a:p>
            <a:pPr marL="0" indent="0">
              <a:buNone/>
            </a:pPr>
            <a:endParaRPr lang="en-US" sz="750" dirty="0"/>
          </a:p>
          <a:p>
            <a:pPr marL="0" indent="0">
              <a:buNone/>
            </a:pPr>
            <a:r>
              <a:rPr lang="en-US" sz="1725" dirty="0"/>
              <a:t> </a:t>
            </a:r>
            <a:r>
              <a:rPr lang="en-US" sz="1725" b="1" dirty="0"/>
              <a:t>The NEW REPLACEMENT structure </a:t>
            </a:r>
            <a:r>
              <a:rPr lang="en-US" sz="1725" b="1" u="sng" dirty="0"/>
              <a:t>must</a:t>
            </a:r>
            <a:r>
              <a:rPr lang="en-US" sz="1725" b="1" dirty="0"/>
              <a:t> </a:t>
            </a:r>
            <a:r>
              <a:rPr lang="en-US" sz="1725" i="1" dirty="0"/>
              <a:t>(all four)</a:t>
            </a:r>
            <a:r>
              <a:rPr lang="en-US" sz="1725" b="1" dirty="0"/>
              <a:t>:</a:t>
            </a:r>
            <a:endParaRPr lang="en-US" sz="1725" dirty="0"/>
          </a:p>
          <a:p>
            <a:pPr marL="0" indent="0">
              <a:buNone/>
            </a:pPr>
            <a:r>
              <a:rPr lang="en-US" sz="1725" dirty="0"/>
              <a:t>1. Have a structure width </a:t>
            </a:r>
            <a:r>
              <a:rPr lang="en-US" sz="1725" u="sng" dirty="0"/>
              <a:t>at least</a:t>
            </a:r>
            <a:r>
              <a:rPr lang="en-US" sz="1725" dirty="0"/>
              <a:t> equal to </a:t>
            </a:r>
            <a:r>
              <a:rPr lang="en-US" sz="1725" dirty="0" err="1"/>
              <a:t>bankfull</a:t>
            </a:r>
            <a:r>
              <a:rPr lang="en-US" sz="1725" dirty="0"/>
              <a:t> width (100% ratio)</a:t>
            </a:r>
            <a:r>
              <a:rPr lang="en-US" sz="1725" i="1" dirty="0"/>
              <a:t>.</a:t>
            </a:r>
            <a:endParaRPr lang="en-US" sz="1725" dirty="0"/>
          </a:p>
          <a:p>
            <a:pPr marL="0" indent="0">
              <a:buNone/>
            </a:pPr>
            <a:r>
              <a:rPr lang="en-US" sz="1725" dirty="0"/>
              <a:t>2. Be properly aligned with the channel.</a:t>
            </a:r>
          </a:p>
          <a:p>
            <a:pPr marL="0" indent="0">
              <a:buNone/>
            </a:pPr>
            <a:r>
              <a:rPr lang="en-US" sz="1725" dirty="0"/>
              <a:t>3. Consider additional floodplain connectivity when possible.</a:t>
            </a:r>
          </a:p>
          <a:p>
            <a:pPr marL="0" indent="0">
              <a:buNone/>
            </a:pPr>
            <a:r>
              <a:rPr lang="en-US" sz="1725" dirty="0"/>
              <a:t>4. Be designed and constructed to accommodate the passage of aquatic organisms through the structure.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5750" y="514350"/>
            <a:ext cx="6286500" cy="43434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buNone/>
              <a:defRPr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Existing Stream crossing structures with an opening of more than 13 ft</a:t>
            </a:r>
            <a:r>
              <a:rPr lang="en-US" sz="2400" u="sng" baseline="30000" dirty="0">
                <a:solidFill>
                  <a:srgbClr val="FF0000"/>
                </a:solidFill>
                <a:latin typeface="Calibri"/>
              </a:rPr>
              <a:t>2 </a:t>
            </a:r>
            <a:r>
              <a:rPr lang="en-US" sz="2100" dirty="0">
                <a:solidFill>
                  <a:srgbClr val="FF0000"/>
                </a:solidFill>
                <a:latin typeface="Calibri"/>
              </a:rPr>
              <a:t> ( equivalent to 48” diameter round pipe)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-32860"/>
            <a:ext cx="344328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tabLst>
                <a:tab pos="3645694" algn="l"/>
              </a:tabLst>
            </a:pPr>
            <a:r>
              <a:rPr lang="en-US" sz="1650" b="1" dirty="0">
                <a:solidFill>
                  <a:srgbClr val="FFFFCC"/>
                </a:solidFill>
                <a:latin typeface="Arial" pitchFamily="34" charset="0"/>
              </a:rPr>
              <a:t>Stream Xing Replacement Policy</a:t>
            </a:r>
          </a:p>
        </p:txBody>
      </p:sp>
    </p:spTree>
    <p:extLst>
      <p:ext uri="{BB962C8B-B14F-4D97-AF65-F5344CB8AC3E}">
        <p14:creationId xmlns:p14="http://schemas.microsoft.com/office/powerpoint/2010/main" val="3737291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A3A6107-74F7-4741-8A2C-3B6D4028F057}"/>
              </a:ext>
            </a:extLst>
          </p:cNvPr>
          <p:cNvSpPr/>
          <p:nvPr/>
        </p:nvSpPr>
        <p:spPr>
          <a:xfrm>
            <a:off x="-22021" y="8683"/>
            <a:ext cx="6858000" cy="342900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914400"/>
            <a:ext cx="6515100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50" b="1" dirty="0"/>
          </a:p>
          <a:p>
            <a:pPr marL="0" indent="0">
              <a:buNone/>
            </a:pPr>
            <a:endParaRPr lang="en-US" sz="1725" b="1" strike="sngStrike" dirty="0"/>
          </a:p>
          <a:p>
            <a:pPr marL="0" indent="0">
              <a:buNone/>
            </a:pPr>
            <a:endParaRPr lang="en-US" sz="750" b="1" strike="sngStrike" dirty="0"/>
          </a:p>
          <a:p>
            <a:pPr marL="0" indent="0">
              <a:buNone/>
            </a:pPr>
            <a:r>
              <a:rPr lang="en-US" sz="1725" b="1" strike="sngStrike" dirty="0"/>
              <a:t>In order to be eligible for replacement, EXISTING structures </a:t>
            </a:r>
            <a:r>
              <a:rPr lang="en-US" sz="1725" b="1" u="sng" strike="sngStrike" dirty="0"/>
              <a:t>must</a:t>
            </a:r>
            <a:r>
              <a:rPr lang="en-US" sz="1725" b="1" strike="sngStrike" dirty="0"/>
              <a:t>:</a:t>
            </a:r>
            <a:endParaRPr lang="en-US" sz="1725" strike="sngStrike" dirty="0"/>
          </a:p>
          <a:p>
            <a:pPr marL="0" indent="0">
              <a:buNone/>
            </a:pPr>
            <a:r>
              <a:rPr lang="en-US" sz="1725" strike="sngStrike" dirty="0"/>
              <a:t>1. Have a structure to </a:t>
            </a:r>
            <a:r>
              <a:rPr lang="en-US" sz="1725" strike="sngStrike" dirty="0" err="1"/>
              <a:t>bankfull</a:t>
            </a:r>
            <a:r>
              <a:rPr lang="en-US" sz="1725" strike="sngStrike" dirty="0"/>
              <a:t> width ratio of </a:t>
            </a:r>
            <a:r>
              <a:rPr lang="en-US" sz="1725" u="sng" strike="sngStrike" dirty="0"/>
              <a:t>75% or less</a:t>
            </a:r>
            <a:r>
              <a:rPr lang="en-US" sz="1725" i="1" strike="sngStrike" dirty="0"/>
              <a:t>.</a:t>
            </a:r>
            <a:r>
              <a:rPr lang="en-US" sz="1725" strike="sngStrike" dirty="0"/>
              <a:t> </a:t>
            </a:r>
          </a:p>
          <a:p>
            <a:pPr marL="0" indent="0">
              <a:buNone/>
            </a:pPr>
            <a:r>
              <a:rPr lang="en-US" sz="1725" strike="sngStrike" dirty="0"/>
              <a:t>2. Show signs of </a:t>
            </a:r>
            <a:r>
              <a:rPr lang="en-US" sz="1725" strike="sngStrike" dirty="0" err="1"/>
              <a:t>streambank</a:t>
            </a:r>
            <a:r>
              <a:rPr lang="en-US" sz="1725" strike="sngStrike" dirty="0"/>
              <a:t> erosion.</a:t>
            </a:r>
          </a:p>
          <a:p>
            <a:pPr marL="0" indent="0">
              <a:buNone/>
            </a:pPr>
            <a:r>
              <a:rPr lang="en-US" sz="1725" strike="sngStrike" dirty="0"/>
              <a:t>3. Show signs of streambed erosion/aggradation.</a:t>
            </a:r>
          </a:p>
          <a:p>
            <a:pPr marL="0" indent="0">
              <a:buNone/>
            </a:pPr>
            <a:endParaRPr lang="en-US" sz="750" b="1" dirty="0"/>
          </a:p>
          <a:p>
            <a:pPr marL="0" indent="0">
              <a:buNone/>
            </a:pPr>
            <a:r>
              <a:rPr lang="en-US" sz="1725" b="1" dirty="0"/>
              <a:t>The NEW REPLACEMENT structure </a:t>
            </a:r>
            <a:r>
              <a:rPr lang="en-US" sz="1725" b="1" u="sng" dirty="0"/>
              <a:t>must</a:t>
            </a:r>
            <a:r>
              <a:rPr lang="en-US" sz="1725" b="1" dirty="0"/>
              <a:t> </a:t>
            </a:r>
            <a:r>
              <a:rPr lang="en-US" sz="1725" i="1" dirty="0"/>
              <a:t>(all four)</a:t>
            </a:r>
            <a:r>
              <a:rPr lang="en-US" sz="1725" b="1" dirty="0"/>
              <a:t>:</a:t>
            </a:r>
            <a:endParaRPr lang="en-US" sz="1725" dirty="0"/>
          </a:p>
          <a:p>
            <a:pPr marL="0" indent="0">
              <a:buNone/>
            </a:pPr>
            <a:r>
              <a:rPr lang="en-US" sz="1725" dirty="0"/>
              <a:t>1. Have a structure width </a:t>
            </a:r>
            <a:r>
              <a:rPr lang="en-US" sz="1725" u="sng" dirty="0"/>
              <a:t>at least</a:t>
            </a:r>
            <a:r>
              <a:rPr lang="en-US" sz="1725" dirty="0"/>
              <a:t> equal to </a:t>
            </a:r>
            <a:r>
              <a:rPr lang="en-US" sz="1725" dirty="0" err="1"/>
              <a:t>bankfull</a:t>
            </a:r>
            <a:r>
              <a:rPr lang="en-US" sz="1725" dirty="0"/>
              <a:t> width (100% ratio)</a:t>
            </a:r>
            <a:r>
              <a:rPr lang="en-US" sz="1725" i="1" dirty="0"/>
              <a:t>.</a:t>
            </a:r>
            <a:endParaRPr lang="en-US" sz="1725" dirty="0"/>
          </a:p>
          <a:p>
            <a:pPr marL="0" indent="0">
              <a:buNone/>
            </a:pPr>
            <a:r>
              <a:rPr lang="en-US" sz="1725" dirty="0"/>
              <a:t>2. Be properly aligned with the channel.</a:t>
            </a:r>
          </a:p>
          <a:p>
            <a:pPr marL="0" indent="0">
              <a:buNone/>
            </a:pPr>
            <a:r>
              <a:rPr lang="en-US" sz="1725" dirty="0"/>
              <a:t>3. Consider additional floodplain connectivity when possible.</a:t>
            </a:r>
          </a:p>
          <a:p>
            <a:pPr marL="0" indent="0">
              <a:buNone/>
            </a:pPr>
            <a:r>
              <a:rPr lang="en-US" sz="1725" dirty="0"/>
              <a:t>4. Be designed and constructed to accommodate the passage of aquatic organisms through the structure.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5750" y="514350"/>
            <a:ext cx="6286500" cy="43434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0"/>
              </a:spcBef>
              <a:buNone/>
              <a:defRPr/>
            </a:pPr>
            <a:r>
              <a:rPr lang="en-US" sz="2400" u="sng" dirty="0">
                <a:solidFill>
                  <a:srgbClr val="FF0000"/>
                </a:solidFill>
                <a:latin typeface="Calibri"/>
              </a:rPr>
              <a:t>Existing Stream crossing structures with an opening </a:t>
            </a:r>
            <a:r>
              <a:rPr lang="en-US" sz="2400" b="1" u="sng" dirty="0">
                <a:solidFill>
                  <a:srgbClr val="FF0000"/>
                </a:solidFill>
                <a:latin typeface="Calibri"/>
              </a:rPr>
              <a:t>equal to or less </a:t>
            </a:r>
            <a:r>
              <a:rPr lang="en-US" sz="2400" u="sng" dirty="0">
                <a:solidFill>
                  <a:srgbClr val="FF0000"/>
                </a:solidFill>
                <a:latin typeface="Calibri"/>
              </a:rPr>
              <a:t>than 13 ft</a:t>
            </a:r>
            <a:r>
              <a:rPr lang="en-US" sz="2400" u="sng" baseline="30000" dirty="0">
                <a:solidFill>
                  <a:srgbClr val="FF0000"/>
                </a:solidFill>
                <a:latin typeface="Calibri"/>
              </a:rPr>
              <a:t>2 </a:t>
            </a:r>
            <a:r>
              <a:rPr lang="en-US" sz="2100" dirty="0">
                <a:solidFill>
                  <a:srgbClr val="FF0000"/>
                </a:solidFill>
                <a:latin typeface="Calibri"/>
              </a:rPr>
              <a:t> (equivalent to 48” diameter round pipe) a</a:t>
            </a:r>
            <a:r>
              <a:rPr lang="en-US" sz="2100" dirty="0" err="1">
                <a:solidFill>
                  <a:srgbClr val="FF0000"/>
                </a:solidFill>
                <a:latin typeface="Calibri"/>
              </a:rPr>
              <a:t>utomatically</a:t>
            </a:r>
            <a:r>
              <a:rPr lang="en-US" sz="2100" dirty="0">
                <a:solidFill>
                  <a:srgbClr val="FF0000"/>
                </a:solidFill>
                <a:latin typeface="Calibri"/>
              </a:rPr>
              <a:t> qualify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-32860"/>
            <a:ext cx="344328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tabLst>
                <a:tab pos="3645694" algn="l"/>
              </a:tabLst>
            </a:pPr>
            <a:r>
              <a:rPr lang="en-US" sz="1650" b="1" dirty="0">
                <a:solidFill>
                  <a:srgbClr val="FFFFCC"/>
                </a:solidFill>
                <a:latin typeface="Arial" pitchFamily="34" charset="0"/>
              </a:rPr>
              <a:t>Stream Xing Replacement Policy</a:t>
            </a:r>
          </a:p>
        </p:txBody>
      </p:sp>
    </p:spTree>
    <p:extLst>
      <p:ext uri="{BB962C8B-B14F-4D97-AF65-F5344CB8AC3E}">
        <p14:creationId xmlns:p14="http://schemas.microsoft.com/office/powerpoint/2010/main" val="3254079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F4709AE-968D-4928-A0B3-9E1102BCDF22}"/>
              </a:ext>
            </a:extLst>
          </p:cNvPr>
          <p:cNvSpPr/>
          <p:nvPr/>
        </p:nvSpPr>
        <p:spPr>
          <a:xfrm>
            <a:off x="-22021" y="8683"/>
            <a:ext cx="6858000" cy="342900"/>
          </a:xfrm>
          <a:prstGeom prst="rect">
            <a:avLst/>
          </a:prstGeom>
          <a:gradFill>
            <a:gsLst>
              <a:gs pos="55000">
                <a:srgbClr val="CCFF99"/>
              </a:gs>
              <a:gs pos="45000">
                <a:srgbClr val="003300"/>
              </a:gs>
            </a:gsLst>
            <a:lin ang="0" scaled="0"/>
          </a:gra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285750" y="514350"/>
            <a:ext cx="6286500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Multiple pipes</a:t>
            </a:r>
          </a:p>
          <a:p>
            <a:pPr lvl="1" algn="just"/>
            <a:r>
              <a:rPr lang="en-US" dirty="0"/>
              <a:t>Existing stream crossings consisting of multiple pipes are eligible for replacement regardless of their relationship to the bankfull measurement (multiple pipes only, not multi-cell bridges)</a:t>
            </a:r>
          </a:p>
          <a:p>
            <a:pPr lvl="1" algn="just"/>
            <a:r>
              <a:rPr lang="en-US" dirty="0"/>
              <a:t>Installation of multiple pipe structures is </a:t>
            </a:r>
            <a:r>
              <a:rPr lang="en-US" u="sng" dirty="0"/>
              <a:t>NOT</a:t>
            </a:r>
            <a:r>
              <a:rPr lang="en-US" dirty="0"/>
              <a:t> permitted with Program funds </a:t>
            </a:r>
          </a:p>
          <a:p>
            <a:pPr lvl="1" algn="just"/>
            <a:r>
              <a:rPr lang="en-US" dirty="0"/>
              <a:t>Must be replaced with a single opening structure of at least bankfull width.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"/>
          <a:stretch/>
        </p:blipFill>
        <p:spPr>
          <a:xfrm>
            <a:off x="-1556" y="3771900"/>
            <a:ext cx="6859556" cy="1371601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0" y="-32860"/>
            <a:ext cx="3443288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>
              <a:tabLst>
                <a:tab pos="3645694" algn="l"/>
              </a:tabLst>
            </a:pPr>
            <a:r>
              <a:rPr lang="en-US" sz="1650" b="1" dirty="0">
                <a:solidFill>
                  <a:srgbClr val="FFFFCC"/>
                </a:solidFill>
                <a:latin typeface="Arial" pitchFamily="34" charset="0"/>
              </a:rPr>
              <a:t>Stream Xing Replacement Policy</a:t>
            </a:r>
          </a:p>
        </p:txBody>
      </p:sp>
    </p:spTree>
    <p:extLst>
      <p:ext uri="{BB962C8B-B14F-4D97-AF65-F5344CB8AC3E}">
        <p14:creationId xmlns:p14="http://schemas.microsoft.com/office/powerpoint/2010/main" val="180522439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2684A8-AA84-43FF-9B50-ED33A67DA62E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179B1F3-ABB4-49A3-A211-C909CD88BE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D88C6F1-3586-4BEA-A14C-62E3177275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11950</TotalTime>
  <Words>1588</Words>
  <Application>Microsoft Office PowerPoint</Application>
  <PresentationFormat>Custom</PresentationFormat>
  <Paragraphs>204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Narrow</vt:lpstr>
      <vt:lpstr>Arial Rounded MT Bold</vt:lpstr>
      <vt:lpstr>Calibri</vt:lpstr>
      <vt:lpstr>Comic Sans MS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Bankfull Tips</vt:lpstr>
      <vt:lpstr>PowerPoint Presentation</vt:lpstr>
      <vt:lpstr>Additional Bankfull Determination Tips: </vt:lpstr>
      <vt:lpstr>Locations to Avoid in Determining Bankfull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Bankfull</vt:lpstr>
      <vt:lpstr>PowerPoint Presentation</vt:lpstr>
      <vt:lpstr>PowerPoint Presentation</vt:lpstr>
      <vt:lpstr>PowerPoint Presentation</vt:lpstr>
      <vt:lpstr>PowerPoint Presentation</vt:lpstr>
      <vt:lpstr>QUESTIONS??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Thomas</dc:creator>
  <cp:lastModifiedBy>Corradini, Kenneth Joseph</cp:lastModifiedBy>
  <cp:revision>175</cp:revision>
  <cp:lastPrinted>2015-09-28T15:38:31Z</cp:lastPrinted>
  <dcterms:created xsi:type="dcterms:W3CDTF">2015-09-21T13:33:53Z</dcterms:created>
  <dcterms:modified xsi:type="dcterms:W3CDTF">2021-02-17T00:03:07Z</dcterms:modified>
</cp:coreProperties>
</file>