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6" r:id="rId4"/>
    <p:sldId id="268" r:id="rId5"/>
    <p:sldId id="267" r:id="rId6"/>
    <p:sldId id="257" r:id="rId7"/>
    <p:sldId id="283" r:id="rId8"/>
    <p:sldId id="274" r:id="rId9"/>
    <p:sldId id="289" r:id="rId10"/>
    <p:sldId id="291" r:id="rId11"/>
    <p:sldId id="297" r:id="rId12"/>
    <p:sldId id="298" r:id="rId13"/>
    <p:sldId id="472" r:id="rId14"/>
    <p:sldId id="300" r:id="rId15"/>
    <p:sldId id="305" r:id="rId16"/>
    <p:sldId id="306" r:id="rId17"/>
    <p:sldId id="302" r:id="rId18"/>
    <p:sldId id="310" r:id="rId19"/>
    <p:sldId id="313" r:id="rId20"/>
    <p:sldId id="323" r:id="rId21"/>
    <p:sldId id="318" r:id="rId22"/>
    <p:sldId id="320" r:id="rId23"/>
    <p:sldId id="321" r:id="rId24"/>
    <p:sldId id="327" r:id="rId25"/>
    <p:sldId id="330" r:id="rId26"/>
    <p:sldId id="331" r:id="rId27"/>
    <p:sldId id="333" r:id="rId28"/>
    <p:sldId id="339" r:id="rId29"/>
    <p:sldId id="341" r:id="rId30"/>
    <p:sldId id="473" r:id="rId31"/>
    <p:sldId id="351" r:id="rId32"/>
    <p:sldId id="353" r:id="rId33"/>
    <p:sldId id="354" r:id="rId34"/>
    <p:sldId id="358" r:id="rId35"/>
    <p:sldId id="362" r:id="rId36"/>
    <p:sldId id="474" r:id="rId37"/>
    <p:sldId id="366" r:id="rId38"/>
    <p:sldId id="466" r:id="rId39"/>
    <p:sldId id="368" r:id="rId40"/>
    <p:sldId id="370" r:id="rId41"/>
    <p:sldId id="371" r:id="rId42"/>
    <p:sldId id="373" r:id="rId43"/>
    <p:sldId id="475" r:id="rId44"/>
    <p:sldId id="374" r:id="rId45"/>
    <p:sldId id="375" r:id="rId46"/>
    <p:sldId id="376" r:id="rId47"/>
    <p:sldId id="378" r:id="rId48"/>
    <p:sldId id="379" r:id="rId49"/>
    <p:sldId id="383" r:id="rId50"/>
    <p:sldId id="476" r:id="rId51"/>
    <p:sldId id="387" r:id="rId52"/>
    <p:sldId id="385" r:id="rId53"/>
    <p:sldId id="384" r:id="rId54"/>
    <p:sldId id="389" r:id="rId55"/>
    <p:sldId id="391" r:id="rId56"/>
    <p:sldId id="393" r:id="rId57"/>
    <p:sldId id="394" r:id="rId58"/>
    <p:sldId id="477" r:id="rId59"/>
    <p:sldId id="396" r:id="rId60"/>
    <p:sldId id="397" r:id="rId61"/>
    <p:sldId id="399" r:id="rId62"/>
    <p:sldId id="401" r:id="rId63"/>
    <p:sldId id="402" r:id="rId64"/>
    <p:sldId id="407" r:id="rId65"/>
    <p:sldId id="408" r:id="rId66"/>
    <p:sldId id="417" r:id="rId67"/>
    <p:sldId id="410" r:id="rId68"/>
    <p:sldId id="412" r:id="rId69"/>
    <p:sldId id="418" r:id="rId70"/>
    <p:sldId id="422" r:id="rId71"/>
    <p:sldId id="421" r:id="rId72"/>
    <p:sldId id="436" r:id="rId73"/>
    <p:sldId id="426" r:id="rId74"/>
    <p:sldId id="478" r:id="rId75"/>
    <p:sldId id="438" r:id="rId76"/>
    <p:sldId id="447" r:id="rId77"/>
    <p:sldId id="459" r:id="rId78"/>
    <p:sldId id="445" r:id="rId79"/>
    <p:sldId id="453" r:id="rId80"/>
    <p:sldId id="457" r:id="rId81"/>
    <p:sldId id="465" r:id="rId82"/>
    <p:sldId id="261" r:id="rId83"/>
    <p:sldId id="468" r:id="rId84"/>
    <p:sldId id="467" r:id="rId85"/>
    <p:sldId id="271" r:id="rId86"/>
    <p:sldId id="266" r:id="rId87"/>
    <p:sldId id="469" r:id="rId88"/>
    <p:sldId id="294" r:id="rId89"/>
    <p:sldId id="293" r:id="rId90"/>
    <p:sldId id="309" r:id="rId91"/>
    <p:sldId id="471" r:id="rId9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64AC4-FC0B-4685-BB30-1CA1DB9CA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6B9F0-BAFF-49AC-9B36-465ADED95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F1BDE-9D03-41D4-B11A-574B53913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5D3C-1AA3-4EED-B72B-CD6F100E28A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6E306-439B-4164-9CA8-EA020F346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110F0-A63A-4A28-9EFF-233ED73F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5096E-76CC-4960-A680-5C15ED9F6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3F6C6-E3DA-4693-986E-79D930DB0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4DC59B-F5DA-48CD-8965-4C30CA557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0401D-BCA7-4FB0-9026-8B2E4648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5D3C-1AA3-4EED-B72B-CD6F100E28A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2E34-9BFB-4E52-B566-5956B77A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F06A3-BF46-489E-B3D0-01389203C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5096E-76CC-4960-A680-5C15ED9F6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1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B1610-18CD-4D42-962D-FA02245855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5032C-109B-4FD3-B5A0-C9BCDE62C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37735-C494-4777-B41C-D481E3130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5D3C-1AA3-4EED-B72B-CD6F100E28A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19157-43CE-432F-BB08-D460FE70A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706DC-3212-460E-B5F4-92A6CF7E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5096E-76CC-4960-A680-5C15ED9F6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44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B913-2B41-42CC-88BB-DE993802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441DC-5B8D-4573-9517-19AAC2392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7128F-513A-4A43-901E-0EC7E8C8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5D3C-1AA3-4EED-B72B-CD6F100E28A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ED2E6-B9E4-423A-B0E6-244E7B2B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6EAAF-792A-429C-83B1-E9F2CB48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5096E-76CC-4960-A680-5C15ED9F6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1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6110-AD91-425E-96A0-D31EAB17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CECA9-38B2-4C53-8738-DA0DC103A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C365C-5715-4B8C-938A-57D362E6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5D3C-1AA3-4EED-B72B-CD6F100E28A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DC9F8-6E54-4D60-B334-376C989B9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6D098-B5B4-4219-836F-805763A8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5096E-76CC-4960-A680-5C15ED9F6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88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81AC-29B9-4CB9-A7B8-C3F2CC3E6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D5CBE-CD83-42D8-919E-358564F60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6C669-0E12-4AC4-B2B8-983ABBE21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6A997-8160-4F1C-8BF1-E81C6DD0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5D3C-1AA3-4EED-B72B-CD6F100E28A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B4BC0-3C81-4CA1-8AEB-715EA596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3BA2F-1F6A-46DE-9A9B-43C8D137F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5096E-76CC-4960-A680-5C15ED9F6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1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37A33-2A74-4CDE-907C-161CB54BC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17C08-1D36-4346-9917-AB4782A41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4D9DC-5948-42E6-9CFA-54E5CD77B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1CEE69-AFBF-4E89-AD69-71D4152B6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722A8C-0E9A-4480-B3A6-D908AD4BC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C1AC4-F511-4D99-ADC5-26C54E501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5D3C-1AA3-4EED-B72B-CD6F100E28A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B73C6B-5081-4B53-8EA9-11A0D058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D87548-EDB5-4AEA-9ED4-64DC9888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5096E-76CC-4960-A680-5C15ED9F6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60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13377-ED33-49A5-864A-AB74F7D27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63282-4FFF-41D4-8785-4FE847B9E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5D3C-1AA3-4EED-B72B-CD6F100E28A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F5954-C679-49FF-B5E6-DDD47CDB2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9DF85-70DE-484E-A940-4BF926C8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5096E-76CC-4960-A680-5C15ED9F6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5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32BCB-622A-4ACB-A71E-107D9564B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5D3C-1AA3-4EED-B72B-CD6F100E28A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5CD6E-C655-4965-9E36-5B33340D8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3ED18-7490-49AD-9951-A76ED26B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5096E-76CC-4960-A680-5C15ED9F6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87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118EA-A5B1-4952-B386-70490FE78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D4789-AE02-4A4E-8DE0-A5BDED3DD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B1CBE-1FDA-43F7-870A-372102E09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7F585-2216-4AA8-858C-7D253FCB6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5D3C-1AA3-4EED-B72B-CD6F100E28A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FDB46-6FD2-43A2-AA21-12F930BD8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6ED37-B1EB-4942-9195-67C0FFD1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5096E-76CC-4960-A680-5C15ED9F6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8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86A9-8E87-4909-B020-DD9C14A7C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A2328-3B8C-4D40-BC03-035E0001D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43807-58B0-47C3-8AF4-8CD7C16DF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E5943-406E-4CB2-B57A-8CA8C624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5D3C-1AA3-4EED-B72B-CD6F100E28A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4D0B6-7642-42F9-85AB-7479761E1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F64AE-7A83-4641-A622-B577989FD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5096E-76CC-4960-A680-5C15ED9F6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73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DFF25B-DE70-49F1-8A3C-070CD797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8F597-22D6-4AF7-9641-05682B2ED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709D4-56BE-4621-B7A1-A7463F1F5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A5D3C-1AA3-4EED-B72B-CD6F100E28A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0A231-0330-459A-8F0E-FF14A8BC5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1DFFA-88AF-4FFE-BA84-47105950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5096E-76CC-4960-A680-5C15ED9F6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290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830_110604600">
            <a:extLst>
              <a:ext uri="{FF2B5EF4-FFF2-40B4-BE49-F238E27FC236}">
                <a16:creationId xmlns:a16="http://schemas.microsoft.com/office/drawing/2014/main" id="{E08B76A3-7C4B-4A9B-9F9E-B27B9D1099A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27266"/>
            <a:ext cx="12192000" cy="7776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C34B10-2962-4945-8857-1FA50B839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9474" y="-861740"/>
            <a:ext cx="9473052" cy="2387600"/>
          </a:xfrm>
          <a:effectLst>
            <a:outerShdw blurRad="50800" dist="50800" dir="5400000" algn="ctr" rotWithShape="0">
              <a:srgbClr val="000000">
                <a:alpha val="90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Shaver Creek Crossing 2020</a:t>
            </a:r>
          </a:p>
        </p:txBody>
      </p:sp>
    </p:spTree>
    <p:extLst>
      <p:ext uri="{BB962C8B-B14F-4D97-AF65-F5344CB8AC3E}">
        <p14:creationId xmlns:p14="http://schemas.microsoft.com/office/powerpoint/2010/main" val="1625318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084723775">
            <a:extLst>
              <a:ext uri="{FF2B5EF4-FFF2-40B4-BE49-F238E27FC236}">
                <a16:creationId xmlns:a16="http://schemas.microsoft.com/office/drawing/2014/main" id="{77B7F7F0-14C0-468E-9F9C-72E7F17749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2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00111677">
            <a:extLst>
              <a:ext uri="{FF2B5EF4-FFF2-40B4-BE49-F238E27FC236}">
                <a16:creationId xmlns:a16="http://schemas.microsoft.com/office/drawing/2014/main" id="{96D61515-0242-41A1-8677-F72759CC3F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62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00129104">
            <a:extLst>
              <a:ext uri="{FF2B5EF4-FFF2-40B4-BE49-F238E27FC236}">
                <a16:creationId xmlns:a16="http://schemas.microsoft.com/office/drawing/2014/main" id="{7BFCA894-CD53-43D4-B394-CF369BFE3A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2" y="7700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60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ver Day 2">
            <a:hlinkClick r:id="" action="ppaction://media"/>
            <a:extLst>
              <a:ext uri="{FF2B5EF4-FFF2-40B4-BE49-F238E27FC236}">
                <a16:creationId xmlns:a16="http://schemas.microsoft.com/office/drawing/2014/main" id="{319CBB1C-F3D5-403D-9AA1-B39DE6E70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575468" y="90504"/>
            <a:ext cx="11041063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0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00208306">
            <a:extLst>
              <a:ext uri="{FF2B5EF4-FFF2-40B4-BE49-F238E27FC236}">
                <a16:creationId xmlns:a16="http://schemas.microsoft.com/office/drawing/2014/main" id="{1365A2F6-7871-4D19-BC50-22F71AF8C4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05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10336129">
            <a:extLst>
              <a:ext uri="{FF2B5EF4-FFF2-40B4-BE49-F238E27FC236}">
                <a16:creationId xmlns:a16="http://schemas.microsoft.com/office/drawing/2014/main" id="{4AFFAC84-E4D2-4F11-9151-ADFD4D46AC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7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11030020">
            <a:extLst>
              <a:ext uri="{FF2B5EF4-FFF2-40B4-BE49-F238E27FC236}">
                <a16:creationId xmlns:a16="http://schemas.microsoft.com/office/drawing/2014/main" id="{B565A724-916D-40E8-ABC9-D734FA5601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23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05118888">
            <a:extLst>
              <a:ext uri="{FF2B5EF4-FFF2-40B4-BE49-F238E27FC236}">
                <a16:creationId xmlns:a16="http://schemas.microsoft.com/office/drawing/2014/main" id="{E716FE0E-D9DD-48B7-A321-5A41F787A6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77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12911877">
            <a:extLst>
              <a:ext uri="{FF2B5EF4-FFF2-40B4-BE49-F238E27FC236}">
                <a16:creationId xmlns:a16="http://schemas.microsoft.com/office/drawing/2014/main" id="{C6CA3AC6-23AD-4C36-B93E-AC83CEA3CF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62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12930252">
            <a:extLst>
              <a:ext uri="{FF2B5EF4-FFF2-40B4-BE49-F238E27FC236}">
                <a16:creationId xmlns:a16="http://schemas.microsoft.com/office/drawing/2014/main" id="{AAD06964-64D2-4D91-85CA-D6D6F23BA8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1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90830_110811158">
            <a:extLst>
              <a:ext uri="{FF2B5EF4-FFF2-40B4-BE49-F238E27FC236}">
                <a16:creationId xmlns:a16="http://schemas.microsoft.com/office/drawing/2014/main" id="{8CEB9B84-2D1B-42EC-98C8-098690B954A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8263" y="64394"/>
            <a:ext cx="9855474" cy="672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42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31150224_HDR">
            <a:extLst>
              <a:ext uri="{FF2B5EF4-FFF2-40B4-BE49-F238E27FC236}">
                <a16:creationId xmlns:a16="http://schemas.microsoft.com/office/drawing/2014/main" id="{C689D4CC-05C4-4C14-AFE0-A5C9EC63B0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21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14910539">
            <a:extLst>
              <a:ext uri="{FF2B5EF4-FFF2-40B4-BE49-F238E27FC236}">
                <a16:creationId xmlns:a16="http://schemas.microsoft.com/office/drawing/2014/main" id="{E3AE4E34-7FED-4D0B-B110-C74AE40180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70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20356359">
            <a:extLst>
              <a:ext uri="{FF2B5EF4-FFF2-40B4-BE49-F238E27FC236}">
                <a16:creationId xmlns:a16="http://schemas.microsoft.com/office/drawing/2014/main" id="{A619CB2E-7E19-47DE-85A7-40E776C1A6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09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30645078">
            <a:extLst>
              <a:ext uri="{FF2B5EF4-FFF2-40B4-BE49-F238E27FC236}">
                <a16:creationId xmlns:a16="http://schemas.microsoft.com/office/drawing/2014/main" id="{AFE0B39D-3F09-4051-8B0E-FBC74209B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19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31553031_HDR">
            <a:extLst>
              <a:ext uri="{FF2B5EF4-FFF2-40B4-BE49-F238E27FC236}">
                <a16:creationId xmlns:a16="http://schemas.microsoft.com/office/drawing/2014/main" id="{769D2958-FF5E-4046-86A9-6ED744314A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12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34527607">
            <a:extLst>
              <a:ext uri="{FF2B5EF4-FFF2-40B4-BE49-F238E27FC236}">
                <a16:creationId xmlns:a16="http://schemas.microsoft.com/office/drawing/2014/main" id="{59A9DDDE-1A6A-4D4A-AFCE-41980EDB17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9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40524902">
            <a:extLst>
              <a:ext uri="{FF2B5EF4-FFF2-40B4-BE49-F238E27FC236}">
                <a16:creationId xmlns:a16="http://schemas.microsoft.com/office/drawing/2014/main" id="{D77553AA-2DD6-4C2A-84DF-C6E54C8D57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47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140550333">
            <a:extLst>
              <a:ext uri="{FF2B5EF4-FFF2-40B4-BE49-F238E27FC236}">
                <a16:creationId xmlns:a16="http://schemas.microsoft.com/office/drawing/2014/main" id="{ABABA0B8-E665-45D1-AB56-F5E5C65BD0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65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4_102921794">
            <a:extLst>
              <a:ext uri="{FF2B5EF4-FFF2-40B4-BE49-F238E27FC236}">
                <a16:creationId xmlns:a16="http://schemas.microsoft.com/office/drawing/2014/main" id="{B90D7740-E641-4E44-AC7E-C87A90B5F8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17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4_102941989">
            <a:extLst>
              <a:ext uri="{FF2B5EF4-FFF2-40B4-BE49-F238E27FC236}">
                <a16:creationId xmlns:a16="http://schemas.microsoft.com/office/drawing/2014/main" id="{C104F433-6C37-4072-9424-0624137443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2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527_142617967">
            <a:extLst>
              <a:ext uri="{FF2B5EF4-FFF2-40B4-BE49-F238E27FC236}">
                <a16:creationId xmlns:a16="http://schemas.microsoft.com/office/drawing/2014/main" id="{0A3AE01F-29B0-4B8C-9DBB-73CA86C37C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57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ver Day 3">
            <a:hlinkClick r:id="" action="ppaction://media"/>
            <a:extLst>
              <a:ext uri="{FF2B5EF4-FFF2-40B4-BE49-F238E27FC236}">
                <a16:creationId xmlns:a16="http://schemas.microsoft.com/office/drawing/2014/main" id="{675D2B3A-E462-455A-B0BE-CD4F5E78FF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691056" y="116112"/>
            <a:ext cx="11041062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8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4_123315397">
            <a:extLst>
              <a:ext uri="{FF2B5EF4-FFF2-40B4-BE49-F238E27FC236}">
                <a16:creationId xmlns:a16="http://schemas.microsoft.com/office/drawing/2014/main" id="{E9050EDA-9869-4FD5-8373-7477CD035B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95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4_123358328">
            <a:extLst>
              <a:ext uri="{FF2B5EF4-FFF2-40B4-BE49-F238E27FC236}">
                <a16:creationId xmlns:a16="http://schemas.microsoft.com/office/drawing/2014/main" id="{AB69D784-0C5D-4892-91B5-6D6FABA2FC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13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4_123408550">
            <a:extLst>
              <a:ext uri="{FF2B5EF4-FFF2-40B4-BE49-F238E27FC236}">
                <a16:creationId xmlns:a16="http://schemas.microsoft.com/office/drawing/2014/main" id="{C7F838DD-0129-421A-920B-8341A05D9B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10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4_131716796_HDR">
            <a:extLst>
              <a:ext uri="{FF2B5EF4-FFF2-40B4-BE49-F238E27FC236}">
                <a16:creationId xmlns:a16="http://schemas.microsoft.com/office/drawing/2014/main" id="{E713B775-EF64-41CC-8F9E-F078556127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17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4_132626862_HDR">
            <a:extLst>
              <a:ext uri="{FF2B5EF4-FFF2-40B4-BE49-F238E27FC236}">
                <a16:creationId xmlns:a16="http://schemas.microsoft.com/office/drawing/2014/main" id="{6B0E0FE3-346C-43CD-A619-4089BD2AEB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13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ver Day 4">
            <a:hlinkClick r:id="" action="ppaction://media"/>
            <a:extLst>
              <a:ext uri="{FF2B5EF4-FFF2-40B4-BE49-F238E27FC236}">
                <a16:creationId xmlns:a16="http://schemas.microsoft.com/office/drawing/2014/main" id="{8A87CB20-B491-45F2-B8F8-CC26894AF9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708678" y="196757"/>
            <a:ext cx="11041062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7_095125597">
            <a:extLst>
              <a:ext uri="{FF2B5EF4-FFF2-40B4-BE49-F238E27FC236}">
                <a16:creationId xmlns:a16="http://schemas.microsoft.com/office/drawing/2014/main" id="{EE78CAC5-D2C9-4EA8-8DDE-BE3505FB65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94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e in a forest&#10;&#10;Description automatically generated">
            <a:extLst>
              <a:ext uri="{FF2B5EF4-FFF2-40B4-BE49-F238E27FC236}">
                <a16:creationId xmlns:a16="http://schemas.microsoft.com/office/drawing/2014/main" id="{423EE4FB-CDFE-493E-BA2C-4EE938309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248" y="73686"/>
            <a:ext cx="8947503" cy="6710627"/>
          </a:xfrm>
        </p:spPr>
      </p:pic>
    </p:spTree>
    <p:extLst>
      <p:ext uri="{BB962C8B-B14F-4D97-AF65-F5344CB8AC3E}">
        <p14:creationId xmlns:p14="http://schemas.microsoft.com/office/powerpoint/2010/main" val="4099440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7_112553660">
            <a:extLst>
              <a:ext uri="{FF2B5EF4-FFF2-40B4-BE49-F238E27FC236}">
                <a16:creationId xmlns:a16="http://schemas.microsoft.com/office/drawing/2014/main" id="{D4CF63CA-20A4-4470-BB20-0F47A77BDA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54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90830_110604600">
            <a:extLst>
              <a:ext uri="{FF2B5EF4-FFF2-40B4-BE49-F238E27FC236}">
                <a16:creationId xmlns:a16="http://schemas.microsoft.com/office/drawing/2014/main" id="{1B03B937-BE80-465A-9A4B-A3EEEF6340F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980" y="77273"/>
            <a:ext cx="9936026" cy="67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27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7_114827636">
            <a:extLst>
              <a:ext uri="{FF2B5EF4-FFF2-40B4-BE49-F238E27FC236}">
                <a16:creationId xmlns:a16="http://schemas.microsoft.com/office/drawing/2014/main" id="{5A543223-D7DE-47D3-8850-AD7104D71C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16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7_125805216">
            <a:extLst>
              <a:ext uri="{FF2B5EF4-FFF2-40B4-BE49-F238E27FC236}">
                <a16:creationId xmlns:a16="http://schemas.microsoft.com/office/drawing/2014/main" id="{74B11CA8-57E7-42EF-A934-B7278C0A6F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93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7_134643932">
            <a:extLst>
              <a:ext uri="{FF2B5EF4-FFF2-40B4-BE49-F238E27FC236}">
                <a16:creationId xmlns:a16="http://schemas.microsoft.com/office/drawing/2014/main" id="{08E1238A-85FA-4FF7-91CE-95651FDCEE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99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ver Day 5">
            <a:hlinkClick r:id="" action="ppaction://media"/>
            <a:extLst>
              <a:ext uri="{FF2B5EF4-FFF2-40B4-BE49-F238E27FC236}">
                <a16:creationId xmlns:a16="http://schemas.microsoft.com/office/drawing/2014/main" id="{1F60CA0A-25B5-40C3-8455-A79489F45A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575468" y="107920"/>
            <a:ext cx="11041063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2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8_082941642">
            <a:extLst>
              <a:ext uri="{FF2B5EF4-FFF2-40B4-BE49-F238E27FC236}">
                <a16:creationId xmlns:a16="http://schemas.microsoft.com/office/drawing/2014/main" id="{DD88888A-9832-49CE-8E67-2F9D89C44C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10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8_083655710">
            <a:extLst>
              <a:ext uri="{FF2B5EF4-FFF2-40B4-BE49-F238E27FC236}">
                <a16:creationId xmlns:a16="http://schemas.microsoft.com/office/drawing/2014/main" id="{94CAC43E-B460-4429-A8A8-2DFAE3380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587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8_085414138">
            <a:extLst>
              <a:ext uri="{FF2B5EF4-FFF2-40B4-BE49-F238E27FC236}">
                <a16:creationId xmlns:a16="http://schemas.microsoft.com/office/drawing/2014/main" id="{D03C8231-FCCF-4C9E-9A96-B853AFBD7A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3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8_090325389">
            <a:extLst>
              <a:ext uri="{FF2B5EF4-FFF2-40B4-BE49-F238E27FC236}">
                <a16:creationId xmlns:a16="http://schemas.microsoft.com/office/drawing/2014/main" id="{415ED1CC-F2B6-4949-A42C-27B718D13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662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8_092525684">
            <a:extLst>
              <a:ext uri="{FF2B5EF4-FFF2-40B4-BE49-F238E27FC236}">
                <a16:creationId xmlns:a16="http://schemas.microsoft.com/office/drawing/2014/main" id="{D79EC082-881C-47A4-B15E-D912DFF320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032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8_131328668_HDR">
            <a:extLst>
              <a:ext uri="{FF2B5EF4-FFF2-40B4-BE49-F238E27FC236}">
                <a16:creationId xmlns:a16="http://schemas.microsoft.com/office/drawing/2014/main" id="{485D43CA-FB57-45E4-9DF5-AC82C2D9A0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49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9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90830_110532182">
            <a:extLst>
              <a:ext uri="{FF2B5EF4-FFF2-40B4-BE49-F238E27FC236}">
                <a16:creationId xmlns:a16="http://schemas.microsoft.com/office/drawing/2014/main" id="{FF2D05B8-5706-4F58-8620-B88AB24C8F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632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ver Day 6">
            <a:hlinkClick r:id="" action="ppaction://media"/>
            <a:extLst>
              <a:ext uri="{FF2B5EF4-FFF2-40B4-BE49-F238E27FC236}">
                <a16:creationId xmlns:a16="http://schemas.microsoft.com/office/drawing/2014/main" id="{3E48A522-8748-44A7-BF8B-16156CC86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655507" y="109807"/>
            <a:ext cx="11041063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5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9_083550274">
            <a:extLst>
              <a:ext uri="{FF2B5EF4-FFF2-40B4-BE49-F238E27FC236}">
                <a16:creationId xmlns:a16="http://schemas.microsoft.com/office/drawing/2014/main" id="{3E2393E9-B214-4037-8BA2-C01D95720B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448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8_131501374">
            <a:extLst>
              <a:ext uri="{FF2B5EF4-FFF2-40B4-BE49-F238E27FC236}">
                <a16:creationId xmlns:a16="http://schemas.microsoft.com/office/drawing/2014/main" id="{08C5EA12-FBAF-47BC-AD43-4436DDA7F4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717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8_131448681">
            <a:extLst>
              <a:ext uri="{FF2B5EF4-FFF2-40B4-BE49-F238E27FC236}">
                <a16:creationId xmlns:a16="http://schemas.microsoft.com/office/drawing/2014/main" id="{2F50E4D1-D5FC-415C-91E0-981184B7F7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779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9_125737020">
            <a:extLst>
              <a:ext uri="{FF2B5EF4-FFF2-40B4-BE49-F238E27FC236}">
                <a16:creationId xmlns:a16="http://schemas.microsoft.com/office/drawing/2014/main" id="{2CA4E78D-9595-44A9-960F-576E5CF556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124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9_140907799">
            <a:extLst>
              <a:ext uri="{FF2B5EF4-FFF2-40B4-BE49-F238E27FC236}">
                <a16:creationId xmlns:a16="http://schemas.microsoft.com/office/drawing/2014/main" id="{DF331104-E038-4261-B14F-CAC6826D78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279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9_140939453">
            <a:extLst>
              <a:ext uri="{FF2B5EF4-FFF2-40B4-BE49-F238E27FC236}">
                <a16:creationId xmlns:a16="http://schemas.microsoft.com/office/drawing/2014/main" id="{4692BE21-A9BE-4D5B-BF0D-0DED740285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45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0_082840197">
            <a:extLst>
              <a:ext uri="{FF2B5EF4-FFF2-40B4-BE49-F238E27FC236}">
                <a16:creationId xmlns:a16="http://schemas.microsoft.com/office/drawing/2014/main" id="{F44C65E7-8FDE-4949-B5C2-A5C11D47D9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326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ver Day 7">
            <a:hlinkClick r:id="" action="ppaction://media"/>
            <a:extLst>
              <a:ext uri="{FF2B5EF4-FFF2-40B4-BE49-F238E27FC236}">
                <a16:creationId xmlns:a16="http://schemas.microsoft.com/office/drawing/2014/main" id="{15B82EF8-87C8-4E3F-B43D-25647848AB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846137" y="0"/>
            <a:ext cx="11041063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8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0_100820140">
            <a:extLst>
              <a:ext uri="{FF2B5EF4-FFF2-40B4-BE49-F238E27FC236}">
                <a16:creationId xmlns:a16="http://schemas.microsoft.com/office/drawing/2014/main" id="{3860AEE4-F8B4-4F3E-A6CA-50C94CECF2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7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2_112530277">
            <a:extLst>
              <a:ext uri="{FF2B5EF4-FFF2-40B4-BE49-F238E27FC236}">
                <a16:creationId xmlns:a16="http://schemas.microsoft.com/office/drawing/2014/main" id="{C2AAAAEF-355C-46EC-9044-0ABA3860FE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695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0_100825395">
            <a:extLst>
              <a:ext uri="{FF2B5EF4-FFF2-40B4-BE49-F238E27FC236}">
                <a16:creationId xmlns:a16="http://schemas.microsoft.com/office/drawing/2014/main" id="{16CE3823-70D1-4216-80CF-35532CBA73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649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0_105140634">
            <a:extLst>
              <a:ext uri="{FF2B5EF4-FFF2-40B4-BE49-F238E27FC236}">
                <a16:creationId xmlns:a16="http://schemas.microsoft.com/office/drawing/2014/main" id="{3796458F-E13F-4781-9529-E7314DC940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557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0_110722980_HDR">
            <a:extLst>
              <a:ext uri="{FF2B5EF4-FFF2-40B4-BE49-F238E27FC236}">
                <a16:creationId xmlns:a16="http://schemas.microsoft.com/office/drawing/2014/main" id="{74028F51-1631-4F0E-9025-0B29D16AB6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5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0_112828537_HDR">
            <a:extLst>
              <a:ext uri="{FF2B5EF4-FFF2-40B4-BE49-F238E27FC236}">
                <a16:creationId xmlns:a16="http://schemas.microsoft.com/office/drawing/2014/main" id="{E223C5CF-E44D-4BE9-A3B6-3CEB09DCFA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242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0_130233227">
            <a:extLst>
              <a:ext uri="{FF2B5EF4-FFF2-40B4-BE49-F238E27FC236}">
                <a16:creationId xmlns:a16="http://schemas.microsoft.com/office/drawing/2014/main" id="{CADE384D-DFCF-47CF-B826-26B9EDEC5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485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0_133621734">
            <a:extLst>
              <a:ext uri="{FF2B5EF4-FFF2-40B4-BE49-F238E27FC236}">
                <a16:creationId xmlns:a16="http://schemas.microsoft.com/office/drawing/2014/main" id="{89C9F3E5-9F3C-4FC0-B564-2CDBEF7C3E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411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1_082631896">
            <a:extLst>
              <a:ext uri="{FF2B5EF4-FFF2-40B4-BE49-F238E27FC236}">
                <a16:creationId xmlns:a16="http://schemas.microsoft.com/office/drawing/2014/main" id="{2789AB49-263A-40DD-A0E6-2B32073F49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941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0_135533286">
            <a:extLst>
              <a:ext uri="{FF2B5EF4-FFF2-40B4-BE49-F238E27FC236}">
                <a16:creationId xmlns:a16="http://schemas.microsoft.com/office/drawing/2014/main" id="{4B03F6E6-C8BF-4B55-B4D6-354AEF66B3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546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0_140125404">
            <a:extLst>
              <a:ext uri="{FF2B5EF4-FFF2-40B4-BE49-F238E27FC236}">
                <a16:creationId xmlns:a16="http://schemas.microsoft.com/office/drawing/2014/main" id="{0D66A7D1-D137-48FC-9111-83DBB7B3AA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382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1_090707596">
            <a:extLst>
              <a:ext uri="{FF2B5EF4-FFF2-40B4-BE49-F238E27FC236}">
                <a16:creationId xmlns:a16="http://schemas.microsoft.com/office/drawing/2014/main" id="{EF951248-1FB6-4119-8343-A93AD6FA78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78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073036095">
            <a:extLst>
              <a:ext uri="{FF2B5EF4-FFF2-40B4-BE49-F238E27FC236}">
                <a16:creationId xmlns:a16="http://schemas.microsoft.com/office/drawing/2014/main" id="{0F509651-36AF-4534-813D-9815A9DAEA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910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1_093104385">
            <a:extLst>
              <a:ext uri="{FF2B5EF4-FFF2-40B4-BE49-F238E27FC236}">
                <a16:creationId xmlns:a16="http://schemas.microsoft.com/office/drawing/2014/main" id="{D449B792-1B15-4374-890E-C44BCA8334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185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1_092611160">
            <a:extLst>
              <a:ext uri="{FF2B5EF4-FFF2-40B4-BE49-F238E27FC236}">
                <a16:creationId xmlns:a16="http://schemas.microsoft.com/office/drawing/2014/main" id="{EE120864-F4F5-42B6-BA48-149E4369A8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62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1_135326710">
            <a:extLst>
              <a:ext uri="{FF2B5EF4-FFF2-40B4-BE49-F238E27FC236}">
                <a16:creationId xmlns:a16="http://schemas.microsoft.com/office/drawing/2014/main" id="{BC3687D7-B0E2-4C0C-9C3D-10EE47DE54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167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31_102524364">
            <a:extLst>
              <a:ext uri="{FF2B5EF4-FFF2-40B4-BE49-F238E27FC236}">
                <a16:creationId xmlns:a16="http://schemas.microsoft.com/office/drawing/2014/main" id="{C60D2097-FBC8-4748-9611-4B944EADD6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7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ver Day 8">
            <a:hlinkClick r:id="" action="ppaction://media"/>
            <a:extLst>
              <a:ext uri="{FF2B5EF4-FFF2-40B4-BE49-F238E27FC236}">
                <a16:creationId xmlns:a16="http://schemas.microsoft.com/office/drawing/2014/main" id="{51CFA54D-86A0-4502-BB33-BF9FB792FE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575469" y="73226"/>
            <a:ext cx="11041062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2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3_092000209">
            <a:extLst>
              <a:ext uri="{FF2B5EF4-FFF2-40B4-BE49-F238E27FC236}">
                <a16:creationId xmlns:a16="http://schemas.microsoft.com/office/drawing/2014/main" id="{BCEDAC79-A395-4141-ACCB-30A3FF1108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023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3_095011514">
            <a:extLst>
              <a:ext uri="{FF2B5EF4-FFF2-40B4-BE49-F238E27FC236}">
                <a16:creationId xmlns:a16="http://schemas.microsoft.com/office/drawing/2014/main" id="{A63358CD-C1E4-4E7C-A95F-8A11E17A04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692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3_114446345">
            <a:extLst>
              <a:ext uri="{FF2B5EF4-FFF2-40B4-BE49-F238E27FC236}">
                <a16:creationId xmlns:a16="http://schemas.microsoft.com/office/drawing/2014/main" id="{8AE423EE-3289-435C-86E6-0AC5BDCB7B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637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3_094751580">
            <a:extLst>
              <a:ext uri="{FF2B5EF4-FFF2-40B4-BE49-F238E27FC236}">
                <a16:creationId xmlns:a16="http://schemas.microsoft.com/office/drawing/2014/main" id="{8D30A4B0-C985-4512-8D5E-01A318B862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197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3_105751872">
            <a:extLst>
              <a:ext uri="{FF2B5EF4-FFF2-40B4-BE49-F238E27FC236}">
                <a16:creationId xmlns:a16="http://schemas.microsoft.com/office/drawing/2014/main" id="{8EE7D699-F8AE-4F21-A5B5-C6C378BB4F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99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2_114038695">
            <a:extLst>
              <a:ext uri="{FF2B5EF4-FFF2-40B4-BE49-F238E27FC236}">
                <a16:creationId xmlns:a16="http://schemas.microsoft.com/office/drawing/2014/main" id="{1C7952DD-4602-4CBA-9A02-112F1BF239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785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3_112016018_HDR">
            <a:extLst>
              <a:ext uri="{FF2B5EF4-FFF2-40B4-BE49-F238E27FC236}">
                <a16:creationId xmlns:a16="http://schemas.microsoft.com/office/drawing/2014/main" id="{A655CF2A-CFE0-4E35-B903-8531A2B98D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141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3_131153807_HDR">
            <a:extLst>
              <a:ext uri="{FF2B5EF4-FFF2-40B4-BE49-F238E27FC236}">
                <a16:creationId xmlns:a16="http://schemas.microsoft.com/office/drawing/2014/main" id="{25260387-F716-4E00-AB21-FF36227DC3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643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3_141148392">
            <a:extLst>
              <a:ext uri="{FF2B5EF4-FFF2-40B4-BE49-F238E27FC236}">
                <a16:creationId xmlns:a16="http://schemas.microsoft.com/office/drawing/2014/main" id="{65F231CB-32E6-4CFB-B721-ADFE83A2CC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399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4_111847766">
            <a:extLst>
              <a:ext uri="{FF2B5EF4-FFF2-40B4-BE49-F238E27FC236}">
                <a16:creationId xmlns:a16="http://schemas.microsoft.com/office/drawing/2014/main" id="{1D5B6B23-A5CD-471D-B474-671215C1A4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915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4_111811853">
            <a:extLst>
              <a:ext uri="{FF2B5EF4-FFF2-40B4-BE49-F238E27FC236}">
                <a16:creationId xmlns:a16="http://schemas.microsoft.com/office/drawing/2014/main" id="{96DB8E5C-82BB-4A8D-A10D-E89017FF16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655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3_141524420">
            <a:extLst>
              <a:ext uri="{FF2B5EF4-FFF2-40B4-BE49-F238E27FC236}">
                <a16:creationId xmlns:a16="http://schemas.microsoft.com/office/drawing/2014/main" id="{497AA6A9-B2A4-45F6-A158-4C8C8E12EA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688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3_141341862">
            <a:extLst>
              <a:ext uri="{FF2B5EF4-FFF2-40B4-BE49-F238E27FC236}">
                <a16:creationId xmlns:a16="http://schemas.microsoft.com/office/drawing/2014/main" id="{DF23BBFF-E3AD-46CA-81BE-8A43F5F9C1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502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4_112015989">
            <a:extLst>
              <a:ext uri="{FF2B5EF4-FFF2-40B4-BE49-F238E27FC236}">
                <a16:creationId xmlns:a16="http://schemas.microsoft.com/office/drawing/2014/main" id="{B39EF3A1-9263-4D3D-8EB3-43A2F0B60C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683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4_105701034">
            <a:extLst>
              <a:ext uri="{FF2B5EF4-FFF2-40B4-BE49-F238E27FC236}">
                <a16:creationId xmlns:a16="http://schemas.microsoft.com/office/drawing/2014/main" id="{F43C5370-BA40-40FF-B804-6295063075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691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4_105532047">
            <a:extLst>
              <a:ext uri="{FF2B5EF4-FFF2-40B4-BE49-F238E27FC236}">
                <a16:creationId xmlns:a16="http://schemas.microsoft.com/office/drawing/2014/main" id="{F78191D7-D2AF-4901-B621-E0039292BF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723_083033170">
            <a:extLst>
              <a:ext uri="{FF2B5EF4-FFF2-40B4-BE49-F238E27FC236}">
                <a16:creationId xmlns:a16="http://schemas.microsoft.com/office/drawing/2014/main" id="{C20E58A9-2D77-426D-89A8-22001CD50D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728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4_112132540">
            <a:extLst>
              <a:ext uri="{FF2B5EF4-FFF2-40B4-BE49-F238E27FC236}">
                <a16:creationId xmlns:a16="http://schemas.microsoft.com/office/drawing/2014/main" id="{07B7FABE-E4EB-4951-9CB9-A5B9A1BDE0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137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00804_112206263">
            <a:extLst>
              <a:ext uri="{FF2B5EF4-FFF2-40B4-BE49-F238E27FC236}">
                <a16:creationId xmlns:a16="http://schemas.microsoft.com/office/drawing/2014/main" id="{94FF2195-715B-41B3-AE84-6BA4E2BB4A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96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7304</TotalTime>
  <Words>4</Words>
  <Application>Microsoft Office PowerPoint</Application>
  <PresentationFormat>Widescreen</PresentationFormat>
  <Paragraphs>1</Paragraphs>
  <Slides>91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5" baseType="lpstr">
      <vt:lpstr>Arial</vt:lpstr>
      <vt:lpstr>Calibri</vt:lpstr>
      <vt:lpstr>Calibri Light</vt:lpstr>
      <vt:lpstr>Office Theme</vt:lpstr>
      <vt:lpstr>Shaver Creek Crossing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Chase, Eric Hafen</dc:creator>
  <cp:lastModifiedBy>Corradini, Kenneth Joseph</cp:lastModifiedBy>
  <cp:revision>13</cp:revision>
  <dcterms:created xsi:type="dcterms:W3CDTF">2020-08-05T18:55:59Z</dcterms:created>
  <dcterms:modified xsi:type="dcterms:W3CDTF">2021-02-17T00:01:23Z</dcterms:modified>
</cp:coreProperties>
</file>