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5"/>
  </p:notesMasterIdLst>
  <p:sldIdLst>
    <p:sldId id="257" r:id="rId6"/>
    <p:sldId id="621" r:id="rId7"/>
    <p:sldId id="567" r:id="rId8"/>
    <p:sldId id="546" r:id="rId9"/>
    <p:sldId id="548" r:id="rId10"/>
    <p:sldId id="558" r:id="rId11"/>
    <p:sldId id="758" r:id="rId12"/>
    <p:sldId id="559" r:id="rId13"/>
    <p:sldId id="774" r:id="rId14"/>
    <p:sldId id="574" r:id="rId15"/>
    <p:sldId id="749" r:id="rId16"/>
    <p:sldId id="775" r:id="rId17"/>
    <p:sldId id="777" r:id="rId18"/>
    <p:sldId id="748" r:id="rId19"/>
    <p:sldId id="571" r:id="rId20"/>
    <p:sldId id="778" r:id="rId21"/>
    <p:sldId id="742" r:id="rId22"/>
    <p:sldId id="712" r:id="rId23"/>
    <p:sldId id="785" r:id="rId24"/>
    <p:sldId id="710" r:id="rId25"/>
    <p:sldId id="714" r:id="rId26"/>
    <p:sldId id="713" r:id="rId27"/>
    <p:sldId id="737" r:id="rId28"/>
    <p:sldId id="636" r:id="rId29"/>
    <p:sldId id="716" r:id="rId30"/>
    <p:sldId id="739" r:id="rId31"/>
    <p:sldId id="740" r:id="rId32"/>
    <p:sldId id="736" r:id="rId33"/>
    <p:sldId id="779" r:id="rId34"/>
    <p:sldId id="741" r:id="rId35"/>
    <p:sldId id="755" r:id="rId36"/>
    <p:sldId id="573" r:id="rId37"/>
    <p:sldId id="765" r:id="rId38"/>
    <p:sldId id="766" r:id="rId39"/>
    <p:sldId id="767" r:id="rId40"/>
    <p:sldId id="784" r:id="rId41"/>
    <p:sldId id="768" r:id="rId42"/>
    <p:sldId id="780" r:id="rId43"/>
    <p:sldId id="770" r:id="rId44"/>
    <p:sldId id="769" r:id="rId45"/>
    <p:sldId id="771" r:id="rId46"/>
    <p:sldId id="772" r:id="rId47"/>
    <p:sldId id="773" r:id="rId48"/>
    <p:sldId id="752" r:id="rId49"/>
    <p:sldId id="762" r:id="rId50"/>
    <p:sldId id="763" r:id="rId51"/>
    <p:sldId id="790" r:id="rId52"/>
    <p:sldId id="783" r:id="rId53"/>
    <p:sldId id="782" r:id="rId54"/>
    <p:sldId id="764" r:id="rId55"/>
    <p:sldId id="560" r:id="rId56"/>
    <p:sldId id="761" r:id="rId57"/>
    <p:sldId id="561" r:id="rId58"/>
    <p:sldId id="562" r:id="rId59"/>
    <p:sldId id="563" r:id="rId60"/>
    <p:sldId id="781" r:id="rId61"/>
    <p:sldId id="759" r:id="rId62"/>
    <p:sldId id="570" r:id="rId63"/>
    <p:sldId id="760" r:id="rId64"/>
    <p:sldId id="791" r:id="rId65"/>
    <p:sldId id="745" r:id="rId66"/>
    <p:sldId id="792" r:id="rId67"/>
    <p:sldId id="746" r:id="rId68"/>
    <p:sldId id="786" r:id="rId69"/>
    <p:sldId id="757" r:id="rId70"/>
    <p:sldId id="787" r:id="rId71"/>
    <p:sldId id="564" r:id="rId72"/>
    <p:sldId id="565" r:id="rId73"/>
    <p:sldId id="75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lenger, Justin" initials="CJ" lastIdx="1" clrIdx="0">
    <p:extLst>
      <p:ext uri="{19B8F6BF-5375-455C-9EA6-DF929625EA0E}">
        <p15:presenceInfo xmlns:p15="http://schemas.microsoft.com/office/powerpoint/2012/main" userId="S::jchallenge@pa.gov::5c5a5050-31e8-4244-a7b4-cc0b6e5c9e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F88"/>
    <a:srgbClr val="EFFE94"/>
    <a:srgbClr val="C3E379"/>
    <a:srgbClr val="CBD880"/>
    <a:srgbClr val="C5B862"/>
    <a:srgbClr val="989898"/>
    <a:srgbClr val="FFFFA4"/>
    <a:srgbClr val="CDD981"/>
    <a:srgbClr val="D3A96F"/>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CC9E3-5AFB-4CDD-B5A7-0592756621CA}" v="6" dt="2022-06-02T12:39:31.111"/>
    <p1510:client id="{67BFBCC8-119B-42C7-A9A4-88710AB72934}" v="300" dt="2022-06-01T20:36:35.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94660"/>
  </p:normalViewPr>
  <p:slideViewPr>
    <p:cSldViewPr snapToGrid="0">
      <p:cViewPr varScale="1">
        <p:scale>
          <a:sx n="167" d="100"/>
          <a:sy n="167" d="100"/>
        </p:scale>
        <p:origin x="328" y="132"/>
      </p:cViewPr>
      <p:guideLst/>
    </p:cSldViewPr>
  </p:slideViewPr>
  <p:notesTextViewPr>
    <p:cViewPr>
      <p:scale>
        <a:sx n="1" d="1"/>
        <a:sy n="1" d="1"/>
      </p:scale>
      <p:origin x="0" y="0"/>
    </p:cViewPr>
  </p:notesTextViewPr>
  <p:sorterViewPr>
    <p:cViewPr varScale="1">
      <p:scale>
        <a:sx n="1" d="1"/>
        <a:sy n="1" d="1"/>
      </p:scale>
      <p:origin x="0" y="-24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llenger, Justin" userId="5c5a5050-31e8-4244-a7b4-cc0b6e5c9e2d" providerId="ADAL" clId="{629CC9E3-5AFB-4CDD-B5A7-0592756621CA}"/>
    <pc:docChg chg="custSel modSld">
      <pc:chgData name="Challenger, Justin" userId="5c5a5050-31e8-4244-a7b4-cc0b6e5c9e2d" providerId="ADAL" clId="{629CC9E3-5AFB-4CDD-B5A7-0592756621CA}" dt="2022-06-02T12:39:31.110" v="6" actId="6549"/>
      <pc:docMkLst>
        <pc:docMk/>
      </pc:docMkLst>
      <pc:sldChg chg="modSp">
        <pc:chgData name="Challenger, Justin" userId="5c5a5050-31e8-4244-a7b4-cc0b6e5c9e2d" providerId="ADAL" clId="{629CC9E3-5AFB-4CDD-B5A7-0592756621CA}" dt="2022-06-02T12:35:13.999" v="3" actId="207"/>
        <pc:sldMkLst>
          <pc:docMk/>
          <pc:sldMk cId="338698574" sldId="790"/>
        </pc:sldMkLst>
        <pc:spChg chg="mod">
          <ac:chgData name="Challenger, Justin" userId="5c5a5050-31e8-4244-a7b4-cc0b6e5c9e2d" providerId="ADAL" clId="{629CC9E3-5AFB-4CDD-B5A7-0592756621CA}" dt="2022-06-02T12:35:13.999" v="3" actId="207"/>
          <ac:spMkLst>
            <pc:docMk/>
            <pc:sldMk cId="338698574" sldId="790"/>
            <ac:spMk id="9" creationId="{CDBD3993-997D-4DF3-B0CF-482EA63382E1}"/>
          </ac:spMkLst>
        </pc:spChg>
      </pc:sldChg>
      <pc:sldChg chg="modSp mod">
        <pc:chgData name="Challenger, Justin" userId="5c5a5050-31e8-4244-a7b4-cc0b6e5c9e2d" providerId="ADAL" clId="{629CC9E3-5AFB-4CDD-B5A7-0592756621CA}" dt="2022-06-02T12:39:31.110" v="6" actId="6549"/>
        <pc:sldMkLst>
          <pc:docMk/>
          <pc:sldMk cId="2968918162" sldId="792"/>
        </pc:sldMkLst>
        <pc:spChg chg="mod">
          <ac:chgData name="Challenger, Justin" userId="5c5a5050-31e8-4244-a7b4-cc0b6e5c9e2d" providerId="ADAL" clId="{629CC9E3-5AFB-4CDD-B5A7-0592756621CA}" dt="2022-06-02T12:39:31.110" v="6" actId="6549"/>
          <ac:spMkLst>
            <pc:docMk/>
            <pc:sldMk cId="2968918162" sldId="792"/>
            <ac:spMk id="9" creationId="{CDBD3993-997D-4DF3-B0CF-482EA63382E1}"/>
          </ac:spMkLst>
        </pc:spChg>
      </pc:sldChg>
    </pc:docChg>
  </pc:docChgLst>
  <pc:docChgLst>
    <pc:chgData name="Law, Sherri" userId="3da26e23-9ee6-4121-a54d-151d8db9998d" providerId="ADAL" clId="{67BFBCC8-119B-42C7-A9A4-88710AB72934}"/>
    <pc:docChg chg="undo custSel addSld delSld modSld sldOrd">
      <pc:chgData name="Law, Sherri" userId="3da26e23-9ee6-4121-a54d-151d8db9998d" providerId="ADAL" clId="{67BFBCC8-119B-42C7-A9A4-88710AB72934}" dt="2022-06-01T20:37:01.977" v="2067" actId="255"/>
      <pc:docMkLst>
        <pc:docMk/>
      </pc:docMkLst>
      <pc:sldChg chg="addSp modSp">
        <pc:chgData name="Law, Sherri" userId="3da26e23-9ee6-4121-a54d-151d8db9998d" providerId="ADAL" clId="{67BFBCC8-119B-42C7-A9A4-88710AB72934}" dt="2022-06-01T19:22:57.253" v="29" actId="1076"/>
        <pc:sldMkLst>
          <pc:docMk/>
          <pc:sldMk cId="1797038369" sldId="257"/>
        </pc:sldMkLst>
        <pc:spChg chg="mod">
          <ac:chgData name="Law, Sherri" userId="3da26e23-9ee6-4121-a54d-151d8db9998d" providerId="ADAL" clId="{67BFBCC8-119B-42C7-A9A4-88710AB72934}" dt="2022-06-01T19:21:34.928" v="25" actId="1076"/>
          <ac:spMkLst>
            <pc:docMk/>
            <pc:sldMk cId="1797038369" sldId="257"/>
            <ac:spMk id="8" creationId="{D0647250-0376-43C2-838F-5D7DB21B152E}"/>
          </ac:spMkLst>
        </pc:spChg>
        <pc:spChg chg="add mod">
          <ac:chgData name="Law, Sherri" userId="3da26e23-9ee6-4121-a54d-151d8db9998d" providerId="ADAL" clId="{67BFBCC8-119B-42C7-A9A4-88710AB72934}" dt="2022-06-01T19:22:57.253" v="29" actId="1076"/>
          <ac:spMkLst>
            <pc:docMk/>
            <pc:sldMk cId="1797038369" sldId="257"/>
            <ac:spMk id="9" creationId="{94B857E8-78D6-06D2-517B-CBD612896650}"/>
          </ac:spMkLst>
        </pc:spChg>
        <pc:picChg chg="mod">
          <ac:chgData name="Law, Sherri" userId="3da26e23-9ee6-4121-a54d-151d8db9998d" providerId="ADAL" clId="{67BFBCC8-119B-42C7-A9A4-88710AB72934}" dt="2022-06-01T19:21:34.928" v="25" actId="1076"/>
          <ac:picMkLst>
            <pc:docMk/>
            <pc:sldMk cId="1797038369" sldId="257"/>
            <ac:picMk id="5" creationId="{914DC9AF-8DD7-4C54-A2CD-1F52531B7684}"/>
          </ac:picMkLst>
        </pc:picChg>
        <pc:picChg chg="mod">
          <ac:chgData name="Law, Sherri" userId="3da26e23-9ee6-4121-a54d-151d8db9998d" providerId="ADAL" clId="{67BFBCC8-119B-42C7-A9A4-88710AB72934}" dt="2022-06-01T19:22:54.271" v="28" actId="1076"/>
          <ac:picMkLst>
            <pc:docMk/>
            <pc:sldMk cId="1797038369" sldId="257"/>
            <ac:picMk id="6" creationId="{2EA9050A-7F62-4E72-B874-F5FEE30558AC}"/>
          </ac:picMkLst>
        </pc:picChg>
        <pc:picChg chg="mod">
          <ac:chgData name="Law, Sherri" userId="3da26e23-9ee6-4121-a54d-151d8db9998d" providerId="ADAL" clId="{67BFBCC8-119B-42C7-A9A4-88710AB72934}" dt="2022-06-01T19:22:54.271" v="28" actId="1076"/>
          <ac:picMkLst>
            <pc:docMk/>
            <pc:sldMk cId="1797038369" sldId="257"/>
            <ac:picMk id="7" creationId="{16DE611F-A27E-49BA-B855-6956ED079D07}"/>
          </ac:picMkLst>
        </pc:picChg>
      </pc:sldChg>
      <pc:sldChg chg="modSp">
        <pc:chgData name="Law, Sherri" userId="3da26e23-9ee6-4121-a54d-151d8db9998d" providerId="ADAL" clId="{67BFBCC8-119B-42C7-A9A4-88710AB72934}" dt="2022-06-01T19:30:43.508" v="309" actId="208"/>
        <pc:sldMkLst>
          <pc:docMk/>
          <pc:sldMk cId="1376889497" sldId="548"/>
        </pc:sldMkLst>
        <pc:spChg chg="mod">
          <ac:chgData name="Law, Sherri" userId="3da26e23-9ee6-4121-a54d-151d8db9998d" providerId="ADAL" clId="{67BFBCC8-119B-42C7-A9A4-88710AB72934}" dt="2022-06-01T19:30:43.508" v="309" actId="208"/>
          <ac:spMkLst>
            <pc:docMk/>
            <pc:sldMk cId="1376889497" sldId="548"/>
            <ac:spMk id="4" creationId="{00000000-0000-0000-0000-000000000000}"/>
          </ac:spMkLst>
        </pc:spChg>
        <pc:spChg chg="mod">
          <ac:chgData name="Law, Sherri" userId="3da26e23-9ee6-4121-a54d-151d8db9998d" providerId="ADAL" clId="{67BFBCC8-119B-42C7-A9A4-88710AB72934}" dt="2022-06-01T19:30:37.359" v="308" actId="207"/>
          <ac:spMkLst>
            <pc:docMk/>
            <pc:sldMk cId="1376889497" sldId="548"/>
            <ac:spMk id="9" creationId="{CDBD3993-997D-4DF3-B0CF-482EA63382E1}"/>
          </ac:spMkLst>
        </pc:spChg>
      </pc:sldChg>
      <pc:sldChg chg="modSp">
        <pc:chgData name="Law, Sherri" userId="3da26e23-9ee6-4121-a54d-151d8db9998d" providerId="ADAL" clId="{67BFBCC8-119B-42C7-A9A4-88710AB72934}" dt="2022-06-01T19:31:18.965" v="312" actId="207"/>
        <pc:sldMkLst>
          <pc:docMk/>
          <pc:sldMk cId="1219019652" sldId="558"/>
        </pc:sldMkLst>
        <pc:spChg chg="mod">
          <ac:chgData name="Law, Sherri" userId="3da26e23-9ee6-4121-a54d-151d8db9998d" providerId="ADAL" clId="{67BFBCC8-119B-42C7-A9A4-88710AB72934}" dt="2022-06-01T19:31:04.769" v="311" actId="208"/>
          <ac:spMkLst>
            <pc:docMk/>
            <pc:sldMk cId="1219019652" sldId="558"/>
            <ac:spMk id="4" creationId="{00000000-0000-0000-0000-000000000000}"/>
          </ac:spMkLst>
        </pc:spChg>
        <pc:spChg chg="mod">
          <ac:chgData name="Law, Sherri" userId="3da26e23-9ee6-4121-a54d-151d8db9998d" providerId="ADAL" clId="{67BFBCC8-119B-42C7-A9A4-88710AB72934}" dt="2022-06-01T19:31:18.965" v="312" actId="207"/>
          <ac:spMkLst>
            <pc:docMk/>
            <pc:sldMk cId="1219019652" sldId="558"/>
            <ac:spMk id="9" creationId="{CDBD3993-997D-4DF3-B0CF-482EA63382E1}"/>
          </ac:spMkLst>
        </pc:spChg>
      </pc:sldChg>
      <pc:sldChg chg="modSp">
        <pc:chgData name="Law, Sherri" userId="3da26e23-9ee6-4121-a54d-151d8db9998d" providerId="ADAL" clId="{67BFBCC8-119B-42C7-A9A4-88710AB72934}" dt="2022-06-01T19:31:28.232" v="315" actId="208"/>
        <pc:sldMkLst>
          <pc:docMk/>
          <pc:sldMk cId="3969188615" sldId="559"/>
        </pc:sldMkLst>
        <pc:spChg chg="mod">
          <ac:chgData name="Law, Sherri" userId="3da26e23-9ee6-4121-a54d-151d8db9998d" providerId="ADAL" clId="{67BFBCC8-119B-42C7-A9A4-88710AB72934}" dt="2022-06-01T19:31:28.232" v="315" actId="208"/>
          <ac:spMkLst>
            <pc:docMk/>
            <pc:sldMk cId="3969188615" sldId="559"/>
            <ac:spMk id="4" creationId="{00000000-0000-0000-0000-000000000000}"/>
          </ac:spMkLst>
        </pc:spChg>
        <pc:spChg chg="mod">
          <ac:chgData name="Law, Sherri" userId="3da26e23-9ee6-4121-a54d-151d8db9998d" providerId="ADAL" clId="{67BFBCC8-119B-42C7-A9A4-88710AB72934}" dt="2022-06-01T19:31:23.303" v="313" actId="207"/>
          <ac:spMkLst>
            <pc:docMk/>
            <pc:sldMk cId="3969188615" sldId="559"/>
            <ac:spMk id="9" creationId="{CDBD3993-997D-4DF3-B0CF-482EA63382E1}"/>
          </ac:spMkLst>
        </pc:spChg>
      </pc:sldChg>
      <pc:sldChg chg="modSp">
        <pc:chgData name="Law, Sherri" userId="3da26e23-9ee6-4121-a54d-151d8db9998d" providerId="ADAL" clId="{67BFBCC8-119B-42C7-A9A4-88710AB72934}" dt="2022-06-01T19:42:25.959" v="566" actId="208"/>
        <pc:sldMkLst>
          <pc:docMk/>
          <pc:sldMk cId="585482470" sldId="560"/>
        </pc:sldMkLst>
        <pc:spChg chg="mod">
          <ac:chgData name="Law, Sherri" userId="3da26e23-9ee6-4121-a54d-151d8db9998d" providerId="ADAL" clId="{67BFBCC8-119B-42C7-A9A4-88710AB72934}" dt="2022-06-01T19:42:25.959" v="566" actId="208"/>
          <ac:spMkLst>
            <pc:docMk/>
            <pc:sldMk cId="585482470" sldId="560"/>
            <ac:spMk id="4" creationId="{00000000-0000-0000-0000-000000000000}"/>
          </ac:spMkLst>
        </pc:spChg>
        <pc:spChg chg="mod">
          <ac:chgData name="Law, Sherri" userId="3da26e23-9ee6-4121-a54d-151d8db9998d" providerId="ADAL" clId="{67BFBCC8-119B-42C7-A9A4-88710AB72934}" dt="2022-06-01T19:42:21.108" v="564" actId="207"/>
          <ac:spMkLst>
            <pc:docMk/>
            <pc:sldMk cId="585482470" sldId="560"/>
            <ac:spMk id="9" creationId="{CDBD3993-997D-4DF3-B0CF-482EA63382E1}"/>
          </ac:spMkLst>
        </pc:spChg>
      </pc:sldChg>
      <pc:sldChg chg="modSp">
        <pc:chgData name="Law, Sherri" userId="3da26e23-9ee6-4121-a54d-151d8db9998d" providerId="ADAL" clId="{67BFBCC8-119B-42C7-A9A4-88710AB72934}" dt="2022-06-01T19:42:16.699" v="563" actId="207"/>
        <pc:sldMkLst>
          <pc:docMk/>
          <pc:sldMk cId="3738774717" sldId="561"/>
        </pc:sldMkLst>
        <pc:spChg chg="mod">
          <ac:chgData name="Law, Sherri" userId="3da26e23-9ee6-4121-a54d-151d8db9998d" providerId="ADAL" clId="{67BFBCC8-119B-42C7-A9A4-88710AB72934}" dt="2022-06-01T19:42:12.067" v="561" actId="208"/>
          <ac:spMkLst>
            <pc:docMk/>
            <pc:sldMk cId="3738774717" sldId="561"/>
            <ac:spMk id="4" creationId="{00000000-0000-0000-0000-000000000000}"/>
          </ac:spMkLst>
        </pc:spChg>
        <pc:spChg chg="mod">
          <ac:chgData name="Law, Sherri" userId="3da26e23-9ee6-4121-a54d-151d8db9998d" providerId="ADAL" clId="{67BFBCC8-119B-42C7-A9A4-88710AB72934}" dt="2022-06-01T19:42:16.699" v="563" actId="207"/>
          <ac:spMkLst>
            <pc:docMk/>
            <pc:sldMk cId="3738774717" sldId="561"/>
            <ac:spMk id="9" creationId="{CDBD3993-997D-4DF3-B0CF-482EA63382E1}"/>
          </ac:spMkLst>
        </pc:spChg>
      </pc:sldChg>
      <pc:sldChg chg="modSp">
        <pc:chgData name="Law, Sherri" userId="3da26e23-9ee6-4121-a54d-151d8db9998d" providerId="ADAL" clId="{67BFBCC8-119B-42C7-A9A4-88710AB72934}" dt="2022-06-01T19:42:04.216" v="559" actId="208"/>
        <pc:sldMkLst>
          <pc:docMk/>
          <pc:sldMk cId="931266079" sldId="562"/>
        </pc:sldMkLst>
        <pc:spChg chg="mod">
          <ac:chgData name="Law, Sherri" userId="3da26e23-9ee6-4121-a54d-151d8db9998d" providerId="ADAL" clId="{67BFBCC8-119B-42C7-A9A4-88710AB72934}" dt="2022-06-01T19:42:04.216" v="559" actId="208"/>
          <ac:spMkLst>
            <pc:docMk/>
            <pc:sldMk cId="931266079" sldId="562"/>
            <ac:spMk id="4" creationId="{00000000-0000-0000-0000-000000000000}"/>
          </ac:spMkLst>
        </pc:spChg>
        <pc:spChg chg="mod">
          <ac:chgData name="Law, Sherri" userId="3da26e23-9ee6-4121-a54d-151d8db9998d" providerId="ADAL" clId="{67BFBCC8-119B-42C7-A9A4-88710AB72934}" dt="2022-06-01T19:42:00.471" v="558" actId="207"/>
          <ac:spMkLst>
            <pc:docMk/>
            <pc:sldMk cId="931266079" sldId="562"/>
            <ac:spMk id="9" creationId="{CDBD3993-997D-4DF3-B0CF-482EA63382E1}"/>
          </ac:spMkLst>
        </pc:spChg>
      </pc:sldChg>
      <pc:sldChg chg="modSp">
        <pc:chgData name="Law, Sherri" userId="3da26e23-9ee6-4121-a54d-151d8db9998d" providerId="ADAL" clId="{67BFBCC8-119B-42C7-A9A4-88710AB72934}" dt="2022-06-01T19:43:53.234" v="584" actId="20577"/>
        <pc:sldMkLst>
          <pc:docMk/>
          <pc:sldMk cId="758521458" sldId="563"/>
        </pc:sldMkLst>
        <pc:spChg chg="mod">
          <ac:chgData name="Law, Sherri" userId="3da26e23-9ee6-4121-a54d-151d8db9998d" providerId="ADAL" clId="{67BFBCC8-119B-42C7-A9A4-88710AB72934}" dt="2022-06-01T19:41:53.188" v="556" actId="208"/>
          <ac:spMkLst>
            <pc:docMk/>
            <pc:sldMk cId="758521458" sldId="563"/>
            <ac:spMk id="4" creationId="{00000000-0000-0000-0000-000000000000}"/>
          </ac:spMkLst>
        </pc:spChg>
        <pc:spChg chg="mod">
          <ac:chgData name="Law, Sherri" userId="3da26e23-9ee6-4121-a54d-151d8db9998d" providerId="ADAL" clId="{67BFBCC8-119B-42C7-A9A4-88710AB72934}" dt="2022-06-01T19:43:53.234" v="584" actId="20577"/>
          <ac:spMkLst>
            <pc:docMk/>
            <pc:sldMk cId="758521458" sldId="563"/>
            <ac:spMk id="9" creationId="{CDBD3993-997D-4DF3-B0CF-482EA63382E1}"/>
          </ac:spMkLst>
        </pc:spChg>
      </pc:sldChg>
      <pc:sldChg chg="modSp">
        <pc:chgData name="Law, Sherri" userId="3da26e23-9ee6-4121-a54d-151d8db9998d" providerId="ADAL" clId="{67BFBCC8-119B-42C7-A9A4-88710AB72934}" dt="2022-06-01T19:57:51.829" v="825" actId="207"/>
        <pc:sldMkLst>
          <pc:docMk/>
          <pc:sldMk cId="2272246320" sldId="564"/>
        </pc:sldMkLst>
        <pc:spChg chg="mod">
          <ac:chgData name="Law, Sherri" userId="3da26e23-9ee6-4121-a54d-151d8db9998d" providerId="ADAL" clId="{67BFBCC8-119B-42C7-A9A4-88710AB72934}" dt="2022-06-01T19:57:48.060" v="824" actId="208"/>
          <ac:spMkLst>
            <pc:docMk/>
            <pc:sldMk cId="2272246320" sldId="564"/>
            <ac:spMk id="4" creationId="{00000000-0000-0000-0000-000000000000}"/>
          </ac:spMkLst>
        </pc:spChg>
        <pc:spChg chg="mod">
          <ac:chgData name="Law, Sherri" userId="3da26e23-9ee6-4121-a54d-151d8db9998d" providerId="ADAL" clId="{67BFBCC8-119B-42C7-A9A4-88710AB72934}" dt="2022-06-01T19:57:51.829" v="825" actId="207"/>
          <ac:spMkLst>
            <pc:docMk/>
            <pc:sldMk cId="2272246320" sldId="564"/>
            <ac:spMk id="9" creationId="{CDBD3993-997D-4DF3-B0CF-482EA63382E1}"/>
          </ac:spMkLst>
        </pc:spChg>
      </pc:sldChg>
      <pc:sldChg chg="addSp delSp modSp">
        <pc:chgData name="Law, Sherri" userId="3da26e23-9ee6-4121-a54d-151d8db9998d" providerId="ADAL" clId="{67BFBCC8-119B-42C7-A9A4-88710AB72934}" dt="2022-06-01T20:21:21.653" v="1909" actId="207"/>
        <pc:sldMkLst>
          <pc:docMk/>
          <pc:sldMk cId="3089410783" sldId="565"/>
        </pc:sldMkLst>
        <pc:spChg chg="add del">
          <ac:chgData name="Law, Sherri" userId="3da26e23-9ee6-4121-a54d-151d8db9998d" providerId="ADAL" clId="{67BFBCC8-119B-42C7-A9A4-88710AB72934}" dt="2022-06-01T20:20:55.114" v="1904"/>
          <ac:spMkLst>
            <pc:docMk/>
            <pc:sldMk cId="3089410783" sldId="565"/>
            <ac:spMk id="4" creationId="{8F86CEF2-6463-402A-BC59-EF5D31934043}"/>
          </ac:spMkLst>
        </pc:spChg>
        <pc:spChg chg="add">
          <ac:chgData name="Law, Sherri" userId="3da26e23-9ee6-4121-a54d-151d8db9998d" providerId="ADAL" clId="{67BFBCC8-119B-42C7-A9A4-88710AB72934}" dt="2022-06-01T20:20:59.294" v="1905"/>
          <ac:spMkLst>
            <pc:docMk/>
            <pc:sldMk cId="3089410783" sldId="565"/>
            <ac:spMk id="5" creationId="{08CF0B0E-968C-4004-B4F1-584817DBA3B7}"/>
          </ac:spMkLst>
        </pc:spChg>
        <pc:spChg chg="mod">
          <ac:chgData name="Law, Sherri" userId="3da26e23-9ee6-4121-a54d-151d8db9998d" providerId="ADAL" clId="{67BFBCC8-119B-42C7-A9A4-88710AB72934}" dt="2022-06-01T20:21:21.653" v="1909" actId="207"/>
          <ac:spMkLst>
            <pc:docMk/>
            <pc:sldMk cId="3089410783" sldId="565"/>
            <ac:spMk id="9" creationId="{CDBD3993-997D-4DF3-B0CF-482EA63382E1}"/>
          </ac:spMkLst>
        </pc:spChg>
      </pc:sldChg>
      <pc:sldChg chg="modSp">
        <pc:chgData name="Law, Sherri" userId="3da26e23-9ee6-4121-a54d-151d8db9998d" providerId="ADAL" clId="{67BFBCC8-119B-42C7-A9A4-88710AB72934}" dt="2022-06-01T19:30:29.225" v="306" actId="207"/>
        <pc:sldMkLst>
          <pc:docMk/>
          <pc:sldMk cId="2546095183" sldId="567"/>
        </pc:sldMkLst>
        <pc:spChg chg="mod">
          <ac:chgData name="Law, Sherri" userId="3da26e23-9ee6-4121-a54d-151d8db9998d" providerId="ADAL" clId="{67BFBCC8-119B-42C7-A9A4-88710AB72934}" dt="2022-06-01T19:30:29.225" v="306" actId="207"/>
          <ac:spMkLst>
            <pc:docMk/>
            <pc:sldMk cId="2546095183" sldId="567"/>
            <ac:spMk id="9" creationId="{CDBD3993-997D-4DF3-B0CF-482EA63382E1}"/>
          </ac:spMkLst>
        </pc:spChg>
      </pc:sldChg>
      <pc:sldChg chg="addSp modSp">
        <pc:chgData name="Law, Sherri" userId="3da26e23-9ee6-4121-a54d-151d8db9998d" providerId="ADAL" clId="{67BFBCC8-119B-42C7-A9A4-88710AB72934}" dt="2022-06-01T20:14:36.719" v="1804" actId="20577"/>
        <pc:sldMkLst>
          <pc:docMk/>
          <pc:sldMk cId="2956574919" sldId="570"/>
        </pc:sldMkLst>
        <pc:spChg chg="mod">
          <ac:chgData name="Law, Sherri" userId="3da26e23-9ee6-4121-a54d-151d8db9998d" providerId="ADAL" clId="{67BFBCC8-119B-42C7-A9A4-88710AB72934}" dt="2022-06-01T20:11:32.956" v="1732" actId="1076"/>
          <ac:spMkLst>
            <pc:docMk/>
            <pc:sldMk cId="2956574919" sldId="570"/>
            <ac:spMk id="8" creationId="{9110853D-7141-4BDA-95A5-09A831AA8693}"/>
          </ac:spMkLst>
        </pc:spChg>
        <pc:spChg chg="mod">
          <ac:chgData name="Law, Sherri" userId="3da26e23-9ee6-4121-a54d-151d8db9998d" providerId="ADAL" clId="{67BFBCC8-119B-42C7-A9A4-88710AB72934}" dt="2022-06-01T20:14:36.719" v="1804" actId="20577"/>
          <ac:spMkLst>
            <pc:docMk/>
            <pc:sldMk cId="2956574919" sldId="570"/>
            <ac:spMk id="9" creationId="{CDBD3993-997D-4DF3-B0CF-482EA63382E1}"/>
          </ac:spMkLst>
        </pc:spChg>
        <pc:spChg chg="add mod">
          <ac:chgData name="Law, Sherri" userId="3da26e23-9ee6-4121-a54d-151d8db9998d" providerId="ADAL" clId="{67BFBCC8-119B-42C7-A9A4-88710AB72934}" dt="2022-06-01T20:11:52.021" v="1769" actId="1076"/>
          <ac:spMkLst>
            <pc:docMk/>
            <pc:sldMk cId="2956574919" sldId="570"/>
            <ac:spMk id="10" creationId="{A873B7B9-A2D4-4BD7-9A38-20E1BC6C068C}"/>
          </ac:spMkLst>
        </pc:spChg>
        <pc:picChg chg="mod">
          <ac:chgData name="Law, Sherri" userId="3da26e23-9ee6-4121-a54d-151d8db9998d" providerId="ADAL" clId="{67BFBCC8-119B-42C7-A9A4-88710AB72934}" dt="2022-06-01T20:11:26.323" v="1730" actId="14100"/>
          <ac:picMkLst>
            <pc:docMk/>
            <pc:sldMk cId="2956574919" sldId="570"/>
            <ac:picMk id="4" creationId="{E4BD372F-7F82-4CA7-A144-F8DEC822C73A}"/>
          </ac:picMkLst>
        </pc:picChg>
        <pc:picChg chg="mod">
          <ac:chgData name="Law, Sherri" userId="3da26e23-9ee6-4121-a54d-151d8db9998d" providerId="ADAL" clId="{67BFBCC8-119B-42C7-A9A4-88710AB72934}" dt="2022-06-01T20:11:30.055" v="1731" actId="14100"/>
          <ac:picMkLst>
            <pc:docMk/>
            <pc:sldMk cId="2956574919" sldId="570"/>
            <ac:picMk id="5" creationId="{7182A1A9-AE51-4623-B01A-60719A8E2A22}"/>
          </ac:picMkLst>
        </pc:picChg>
      </pc:sldChg>
      <pc:sldChg chg="addSp delSp">
        <pc:chgData name="Law, Sherri" userId="3da26e23-9ee6-4121-a54d-151d8db9998d" providerId="ADAL" clId="{67BFBCC8-119B-42C7-A9A4-88710AB72934}" dt="2022-06-01T19:35:43.890" v="521"/>
        <pc:sldMkLst>
          <pc:docMk/>
          <pc:sldMk cId="3546830458" sldId="571"/>
        </pc:sldMkLst>
        <pc:spChg chg="add del">
          <ac:chgData name="Law, Sherri" userId="3da26e23-9ee6-4121-a54d-151d8db9998d" providerId="ADAL" clId="{67BFBCC8-119B-42C7-A9A4-88710AB72934}" dt="2022-06-01T19:35:43.238" v="520" actId="478"/>
          <ac:spMkLst>
            <pc:docMk/>
            <pc:sldMk cId="3546830458" sldId="571"/>
            <ac:spMk id="5" creationId="{345B823B-D454-47E0-BAEE-6F97F2969CEE}"/>
          </ac:spMkLst>
        </pc:spChg>
        <pc:spChg chg="add">
          <ac:chgData name="Law, Sherri" userId="3da26e23-9ee6-4121-a54d-151d8db9998d" providerId="ADAL" clId="{67BFBCC8-119B-42C7-A9A4-88710AB72934}" dt="2022-06-01T19:35:43.890" v="521"/>
          <ac:spMkLst>
            <pc:docMk/>
            <pc:sldMk cId="3546830458" sldId="571"/>
            <ac:spMk id="8" creationId="{33DD4BDD-822B-4C8F-A821-5463EC88D02B}"/>
          </ac:spMkLst>
        </pc:spChg>
      </pc:sldChg>
      <pc:sldChg chg="addSp modSp">
        <pc:chgData name="Law, Sherri" userId="3da26e23-9ee6-4121-a54d-151d8db9998d" providerId="ADAL" clId="{67BFBCC8-119B-42C7-A9A4-88710AB72934}" dt="2022-06-01T19:34:47.827" v="470" actId="6549"/>
        <pc:sldMkLst>
          <pc:docMk/>
          <pc:sldMk cId="861640009" sldId="573"/>
        </pc:sldMkLst>
        <pc:spChg chg="add mod">
          <ac:chgData name="Law, Sherri" userId="3da26e23-9ee6-4121-a54d-151d8db9998d" providerId="ADAL" clId="{67BFBCC8-119B-42C7-A9A4-88710AB72934}" dt="2022-06-01T19:34:47.827" v="470" actId="6549"/>
          <ac:spMkLst>
            <pc:docMk/>
            <pc:sldMk cId="861640009" sldId="573"/>
            <ac:spMk id="5" creationId="{68D4FEA2-BD40-48E6-8CC9-D73B8F65A0FE}"/>
          </ac:spMkLst>
        </pc:spChg>
      </pc:sldChg>
      <pc:sldChg chg="addSp delSp modAnim">
        <pc:chgData name="Law, Sherri" userId="3da26e23-9ee6-4121-a54d-151d8db9998d" providerId="ADAL" clId="{67BFBCC8-119B-42C7-A9A4-88710AB72934}" dt="2022-06-01T20:22:38.913" v="1923"/>
        <pc:sldMkLst>
          <pc:docMk/>
          <pc:sldMk cId="138716809" sldId="574"/>
        </pc:sldMkLst>
        <pc:spChg chg="add del">
          <ac:chgData name="Law, Sherri" userId="3da26e23-9ee6-4121-a54d-151d8db9998d" providerId="ADAL" clId="{67BFBCC8-119B-42C7-A9A4-88710AB72934}" dt="2022-06-01T19:33:37.872" v="437" actId="478"/>
          <ac:spMkLst>
            <pc:docMk/>
            <pc:sldMk cId="138716809" sldId="574"/>
            <ac:spMk id="5" creationId="{C689D94A-9F5E-49CB-80D4-F05538E7B0E8}"/>
          </ac:spMkLst>
        </pc:spChg>
        <pc:spChg chg="add del">
          <ac:chgData name="Law, Sherri" userId="3da26e23-9ee6-4121-a54d-151d8db9998d" providerId="ADAL" clId="{67BFBCC8-119B-42C7-A9A4-88710AB72934}" dt="2022-06-01T19:35:59.190" v="531" actId="478"/>
          <ac:spMkLst>
            <pc:docMk/>
            <pc:sldMk cId="138716809" sldId="574"/>
            <ac:spMk id="8" creationId="{4AA848AC-D111-4516-91F1-24342255B92D}"/>
          </ac:spMkLst>
        </pc:spChg>
        <pc:spChg chg="add">
          <ac:chgData name="Law, Sherri" userId="3da26e23-9ee6-4121-a54d-151d8db9998d" providerId="ADAL" clId="{67BFBCC8-119B-42C7-A9A4-88710AB72934}" dt="2022-06-01T19:35:59.929" v="532"/>
          <ac:spMkLst>
            <pc:docMk/>
            <pc:sldMk cId="138716809" sldId="574"/>
            <ac:spMk id="10" creationId="{91F5A727-7D9A-452D-9927-3808EF966645}"/>
          </ac:spMkLst>
        </pc:spChg>
      </pc:sldChg>
      <pc:sldChg chg="modSp">
        <pc:chgData name="Law, Sherri" userId="3da26e23-9ee6-4121-a54d-151d8db9998d" providerId="ADAL" clId="{67BFBCC8-119B-42C7-A9A4-88710AB72934}" dt="2022-06-01T20:22:19.760" v="1922" actId="1076"/>
        <pc:sldMkLst>
          <pc:docMk/>
          <pc:sldMk cId="3729401369" sldId="621"/>
        </pc:sldMkLst>
        <pc:spChg chg="mod">
          <ac:chgData name="Law, Sherri" userId="3da26e23-9ee6-4121-a54d-151d8db9998d" providerId="ADAL" clId="{67BFBCC8-119B-42C7-A9A4-88710AB72934}" dt="2022-06-01T20:22:19.760" v="1922" actId="1076"/>
          <ac:spMkLst>
            <pc:docMk/>
            <pc:sldMk cId="3729401369" sldId="621"/>
            <ac:spMk id="15" creationId="{39CA2636-5E11-4266-A7D2-F66E4BBCEAF5}"/>
          </ac:spMkLst>
        </pc:spChg>
        <pc:spChg chg="mod">
          <ac:chgData name="Law, Sherri" userId="3da26e23-9ee6-4121-a54d-151d8db9998d" providerId="ADAL" clId="{67BFBCC8-119B-42C7-A9A4-88710AB72934}" dt="2022-06-01T20:21:40.803" v="1910" actId="208"/>
          <ac:spMkLst>
            <pc:docMk/>
            <pc:sldMk cId="3729401369" sldId="621"/>
            <ac:spMk id="25" creationId="{DD89936C-1E9C-4CD4-9311-F3E748F89AB5}"/>
          </ac:spMkLst>
        </pc:spChg>
        <pc:spChg chg="mod">
          <ac:chgData name="Law, Sherri" userId="3da26e23-9ee6-4121-a54d-151d8db9998d" providerId="ADAL" clId="{67BFBCC8-119B-42C7-A9A4-88710AB72934}" dt="2022-06-01T20:21:45.875" v="1911" actId="207"/>
          <ac:spMkLst>
            <pc:docMk/>
            <pc:sldMk cId="3729401369" sldId="621"/>
            <ac:spMk id="28" creationId="{3531CE43-FF10-4F29-936A-F7F6B8BB53DA}"/>
          </ac:spMkLst>
        </pc:spChg>
        <pc:spChg chg="mod">
          <ac:chgData name="Law, Sherri" userId="3da26e23-9ee6-4121-a54d-151d8db9998d" providerId="ADAL" clId="{67BFBCC8-119B-42C7-A9A4-88710AB72934}" dt="2022-06-01T20:21:53.378" v="1915" actId="207"/>
          <ac:spMkLst>
            <pc:docMk/>
            <pc:sldMk cId="3729401369" sldId="621"/>
            <ac:spMk id="29" creationId="{852EF9B9-DF18-4481-B821-011285F2112F}"/>
          </ac:spMkLst>
        </pc:spChg>
        <pc:spChg chg="mod">
          <ac:chgData name="Law, Sherri" userId="3da26e23-9ee6-4121-a54d-151d8db9998d" providerId="ADAL" clId="{67BFBCC8-119B-42C7-A9A4-88710AB72934}" dt="2022-06-01T20:21:40.803" v="1910" actId="208"/>
          <ac:spMkLst>
            <pc:docMk/>
            <pc:sldMk cId="3729401369" sldId="621"/>
            <ac:spMk id="30" creationId="{8E8ED31E-A57B-4C0C-8440-BF46CB53B118}"/>
          </ac:spMkLst>
        </pc:spChg>
        <pc:spChg chg="mod">
          <ac:chgData name="Law, Sherri" userId="3da26e23-9ee6-4121-a54d-151d8db9998d" providerId="ADAL" clId="{67BFBCC8-119B-42C7-A9A4-88710AB72934}" dt="2022-06-01T20:21:40.803" v="1910" actId="208"/>
          <ac:spMkLst>
            <pc:docMk/>
            <pc:sldMk cId="3729401369" sldId="621"/>
            <ac:spMk id="31" creationId="{320FEAE6-527E-4C5B-92CC-BED87E57885A}"/>
          </ac:spMkLst>
        </pc:spChg>
        <pc:spChg chg="mod">
          <ac:chgData name="Law, Sherri" userId="3da26e23-9ee6-4121-a54d-151d8db9998d" providerId="ADAL" clId="{67BFBCC8-119B-42C7-A9A4-88710AB72934}" dt="2022-06-01T20:21:40.803" v="1910" actId="208"/>
          <ac:spMkLst>
            <pc:docMk/>
            <pc:sldMk cId="3729401369" sldId="621"/>
            <ac:spMk id="32" creationId="{201FA8F6-45D2-4FC7-8EA7-C3016B4CAC3E}"/>
          </ac:spMkLst>
        </pc:spChg>
        <pc:spChg chg="mod">
          <ac:chgData name="Law, Sherri" userId="3da26e23-9ee6-4121-a54d-151d8db9998d" providerId="ADAL" clId="{67BFBCC8-119B-42C7-A9A4-88710AB72934}" dt="2022-06-01T20:21:57.338" v="1916" actId="207"/>
          <ac:spMkLst>
            <pc:docMk/>
            <pc:sldMk cId="3729401369" sldId="621"/>
            <ac:spMk id="33" creationId="{C55BF009-87AD-4FE0-83BC-CC5A081F81F0}"/>
          </ac:spMkLst>
        </pc:spChg>
        <pc:picChg chg="mod">
          <ac:chgData name="Law, Sherri" userId="3da26e23-9ee6-4121-a54d-151d8db9998d" providerId="ADAL" clId="{67BFBCC8-119B-42C7-A9A4-88710AB72934}" dt="2022-06-01T20:21:40.803" v="1910" actId="208"/>
          <ac:picMkLst>
            <pc:docMk/>
            <pc:sldMk cId="3729401369" sldId="621"/>
            <ac:picMk id="26" creationId="{0DEE32D0-AC6A-4690-A980-9F904F3D4D45}"/>
          </ac:picMkLst>
        </pc:picChg>
        <pc:picChg chg="mod">
          <ac:chgData name="Law, Sherri" userId="3da26e23-9ee6-4121-a54d-151d8db9998d" providerId="ADAL" clId="{67BFBCC8-119B-42C7-A9A4-88710AB72934}" dt="2022-06-01T20:21:48.947" v="1913" actId="1076"/>
          <ac:picMkLst>
            <pc:docMk/>
            <pc:sldMk cId="3729401369" sldId="621"/>
            <ac:picMk id="27" creationId="{5475255E-145C-4068-907B-49256E06A171}"/>
          </ac:picMkLst>
        </pc:picChg>
      </pc:sldChg>
      <pc:sldChg chg="addSp delSp modSp modAnim">
        <pc:chgData name="Law, Sherri" userId="3da26e23-9ee6-4121-a54d-151d8db9998d" providerId="ADAL" clId="{67BFBCC8-119B-42C7-A9A4-88710AB72934}" dt="2022-06-01T20:23:12.402" v="1927"/>
        <pc:sldMkLst>
          <pc:docMk/>
          <pc:sldMk cId="1821801130" sldId="742"/>
        </pc:sldMkLst>
        <pc:spChg chg="add del mod">
          <ac:chgData name="Law, Sherri" userId="3da26e23-9ee6-4121-a54d-151d8db9998d" providerId="ADAL" clId="{67BFBCC8-119B-42C7-A9A4-88710AB72934}" dt="2022-06-01T19:35:37.678" v="516" actId="478"/>
          <ac:spMkLst>
            <pc:docMk/>
            <pc:sldMk cId="1821801130" sldId="742"/>
            <ac:spMk id="5" creationId="{B06EE58E-0BAE-415B-A236-F0FF70591B86}"/>
          </ac:spMkLst>
        </pc:spChg>
        <pc:spChg chg="add">
          <ac:chgData name="Law, Sherri" userId="3da26e23-9ee6-4121-a54d-151d8db9998d" providerId="ADAL" clId="{67BFBCC8-119B-42C7-A9A4-88710AB72934}" dt="2022-06-01T19:35:38.562" v="517"/>
          <ac:spMkLst>
            <pc:docMk/>
            <pc:sldMk cId="1821801130" sldId="742"/>
            <ac:spMk id="8" creationId="{31F14E0D-E6E2-4DAF-9147-4901E0D777CE}"/>
          </ac:spMkLst>
        </pc:spChg>
        <pc:spChg chg="mod">
          <ac:chgData name="Law, Sherri" userId="3da26e23-9ee6-4121-a54d-151d8db9998d" providerId="ADAL" clId="{67BFBCC8-119B-42C7-A9A4-88710AB72934}" dt="2022-06-01T19:34:15.039" v="446" actId="207"/>
          <ac:spMkLst>
            <pc:docMk/>
            <pc:sldMk cId="1821801130" sldId="742"/>
            <ac:spMk id="9" creationId="{CDBD3993-997D-4DF3-B0CF-482EA63382E1}"/>
          </ac:spMkLst>
        </pc:spChg>
      </pc:sldChg>
      <pc:sldChg chg="addSp modSp">
        <pc:chgData name="Law, Sherri" userId="3da26e23-9ee6-4121-a54d-151d8db9998d" providerId="ADAL" clId="{67BFBCC8-119B-42C7-A9A4-88710AB72934}" dt="2022-06-01T20:36:43.638" v="2065" actId="14100"/>
        <pc:sldMkLst>
          <pc:docMk/>
          <pc:sldMk cId="2012523419" sldId="746"/>
        </pc:sldMkLst>
        <pc:spChg chg="mod">
          <ac:chgData name="Law, Sherri" userId="3da26e23-9ee6-4121-a54d-151d8db9998d" providerId="ADAL" clId="{67BFBCC8-119B-42C7-A9A4-88710AB72934}" dt="2022-06-01T20:19:21.070" v="1860" actId="1076"/>
          <ac:spMkLst>
            <pc:docMk/>
            <pc:sldMk cId="2012523419" sldId="746"/>
            <ac:spMk id="8" creationId="{989D413F-7B2B-40E4-BE44-7A7DF9803D31}"/>
          </ac:spMkLst>
        </pc:spChg>
        <pc:spChg chg="mod">
          <ac:chgData name="Law, Sherri" userId="3da26e23-9ee6-4121-a54d-151d8db9998d" providerId="ADAL" clId="{67BFBCC8-119B-42C7-A9A4-88710AB72934}" dt="2022-06-01T20:36:43.638" v="2065" actId="14100"/>
          <ac:spMkLst>
            <pc:docMk/>
            <pc:sldMk cId="2012523419" sldId="746"/>
            <ac:spMk id="9" creationId="{CDBD3993-997D-4DF3-B0CF-482EA63382E1}"/>
          </ac:spMkLst>
        </pc:spChg>
        <pc:spChg chg="add">
          <ac:chgData name="Law, Sherri" userId="3da26e23-9ee6-4121-a54d-151d8db9998d" providerId="ADAL" clId="{67BFBCC8-119B-42C7-A9A4-88710AB72934}" dt="2022-06-01T20:19:12.654" v="1857"/>
          <ac:spMkLst>
            <pc:docMk/>
            <pc:sldMk cId="2012523419" sldId="746"/>
            <ac:spMk id="10" creationId="{22340E05-DB08-49B6-8FB1-99A7E455071D}"/>
          </ac:spMkLst>
        </pc:spChg>
        <pc:picChg chg="mod">
          <ac:chgData name="Law, Sherri" userId="3da26e23-9ee6-4121-a54d-151d8db9998d" providerId="ADAL" clId="{67BFBCC8-119B-42C7-A9A4-88710AB72934}" dt="2022-06-01T20:19:17.550" v="1858" actId="14100"/>
          <ac:picMkLst>
            <pc:docMk/>
            <pc:sldMk cId="2012523419" sldId="746"/>
            <ac:picMk id="3" creationId="{D22B10C5-4470-4CBC-A743-7421A46C2BC0}"/>
          </ac:picMkLst>
        </pc:picChg>
      </pc:sldChg>
      <pc:sldChg chg="addSp modSp del modAnim">
        <pc:chgData name="Law, Sherri" userId="3da26e23-9ee6-4121-a54d-151d8db9998d" providerId="ADAL" clId="{67BFBCC8-119B-42C7-A9A4-88710AB72934}" dt="2022-06-01T20:32:10.679" v="2025" actId="2696"/>
        <pc:sldMkLst>
          <pc:docMk/>
          <pc:sldMk cId="4065250206" sldId="747"/>
        </pc:sldMkLst>
        <pc:spChg chg="add">
          <ac:chgData name="Law, Sherri" userId="3da26e23-9ee6-4121-a54d-151d8db9998d" providerId="ADAL" clId="{67BFBCC8-119B-42C7-A9A4-88710AB72934}" dt="2022-06-01T20:19:05.801" v="1854"/>
          <ac:spMkLst>
            <pc:docMk/>
            <pc:sldMk cId="4065250206" sldId="747"/>
            <ac:spMk id="8" creationId="{D2D9F362-F410-4617-AA6A-929FFCCE3EA7}"/>
          </ac:spMkLst>
        </pc:spChg>
        <pc:spChg chg="mod">
          <ac:chgData name="Law, Sherri" userId="3da26e23-9ee6-4121-a54d-151d8db9998d" providerId="ADAL" clId="{67BFBCC8-119B-42C7-A9A4-88710AB72934}" dt="2022-06-01T20:31:58.423" v="2024" actId="400"/>
          <ac:spMkLst>
            <pc:docMk/>
            <pc:sldMk cId="4065250206" sldId="747"/>
            <ac:spMk id="9" creationId="{CDBD3993-997D-4DF3-B0CF-482EA63382E1}"/>
          </ac:spMkLst>
        </pc:spChg>
        <pc:picChg chg="mod">
          <ac:chgData name="Law, Sherri" userId="3da26e23-9ee6-4121-a54d-151d8db9998d" providerId="ADAL" clId="{67BFBCC8-119B-42C7-A9A4-88710AB72934}" dt="2022-06-01T20:19:09.799" v="1856" actId="1076"/>
          <ac:picMkLst>
            <pc:docMk/>
            <pc:sldMk cId="4065250206" sldId="747"/>
            <ac:picMk id="3" creationId="{F2AF7DDF-9E3A-4D60-95AD-6DAE1D47B9C4}"/>
          </ac:picMkLst>
        </pc:picChg>
      </pc:sldChg>
      <pc:sldChg chg="addSp delSp">
        <pc:chgData name="Law, Sherri" userId="3da26e23-9ee6-4121-a54d-151d8db9998d" providerId="ADAL" clId="{67BFBCC8-119B-42C7-A9A4-88710AB72934}" dt="2022-06-01T19:35:46.371" v="523"/>
        <pc:sldMkLst>
          <pc:docMk/>
          <pc:sldMk cId="2456899663" sldId="748"/>
        </pc:sldMkLst>
        <pc:spChg chg="add del">
          <ac:chgData name="Law, Sherri" userId="3da26e23-9ee6-4121-a54d-151d8db9998d" providerId="ADAL" clId="{67BFBCC8-119B-42C7-A9A4-88710AB72934}" dt="2022-06-01T19:35:45.562" v="522" actId="478"/>
          <ac:spMkLst>
            <pc:docMk/>
            <pc:sldMk cId="2456899663" sldId="748"/>
            <ac:spMk id="5" creationId="{17C80CE2-DFD2-4343-8B12-D8E40DE87FC8}"/>
          </ac:spMkLst>
        </pc:spChg>
        <pc:spChg chg="add">
          <ac:chgData name="Law, Sherri" userId="3da26e23-9ee6-4121-a54d-151d8db9998d" providerId="ADAL" clId="{67BFBCC8-119B-42C7-A9A4-88710AB72934}" dt="2022-06-01T19:35:46.371" v="523"/>
          <ac:spMkLst>
            <pc:docMk/>
            <pc:sldMk cId="2456899663" sldId="748"/>
            <ac:spMk id="8" creationId="{D9D85006-928F-4309-9D4E-10A2FD958791}"/>
          </ac:spMkLst>
        </pc:spChg>
      </pc:sldChg>
      <pc:sldChg chg="addSp delSp modSp modAnim">
        <pc:chgData name="Law, Sherri" userId="3da26e23-9ee6-4121-a54d-151d8db9998d" providerId="ADAL" clId="{67BFBCC8-119B-42C7-A9A4-88710AB72934}" dt="2022-06-01T20:22:50.824" v="1925"/>
        <pc:sldMkLst>
          <pc:docMk/>
          <pc:sldMk cId="1450083921" sldId="749"/>
        </pc:sldMkLst>
        <pc:spChg chg="add del mod">
          <ac:chgData name="Law, Sherri" userId="3da26e23-9ee6-4121-a54d-151d8db9998d" providerId="ADAL" clId="{67BFBCC8-119B-42C7-A9A4-88710AB72934}" dt="2022-06-01T19:33:06.321" v="424" actId="478"/>
          <ac:spMkLst>
            <pc:docMk/>
            <pc:sldMk cId="1450083921" sldId="749"/>
            <ac:spMk id="5" creationId="{A9E7F482-F945-4C8C-B9EB-734083A30BFB}"/>
          </ac:spMkLst>
        </pc:spChg>
        <pc:spChg chg="add del mod">
          <ac:chgData name="Law, Sherri" userId="3da26e23-9ee6-4121-a54d-151d8db9998d" providerId="ADAL" clId="{67BFBCC8-119B-42C7-A9A4-88710AB72934}" dt="2022-06-01T19:35:53.813" v="528" actId="478"/>
          <ac:spMkLst>
            <pc:docMk/>
            <pc:sldMk cId="1450083921" sldId="749"/>
            <ac:spMk id="8" creationId="{15B6624A-BBA1-43F3-9B81-08BEE505D677}"/>
          </ac:spMkLst>
        </pc:spChg>
        <pc:spChg chg="add mod">
          <ac:chgData name="Law, Sherri" userId="3da26e23-9ee6-4121-a54d-151d8db9998d" providerId="ADAL" clId="{67BFBCC8-119B-42C7-A9A4-88710AB72934}" dt="2022-06-01T19:35:57.056" v="530" actId="1076"/>
          <ac:spMkLst>
            <pc:docMk/>
            <pc:sldMk cId="1450083921" sldId="749"/>
            <ac:spMk id="10" creationId="{F605E728-7316-4CEE-9ACB-4CDB4541865B}"/>
          </ac:spMkLst>
        </pc:spChg>
      </pc:sldChg>
      <pc:sldChg chg="addSp modSp">
        <pc:chgData name="Law, Sherri" userId="3da26e23-9ee6-4121-a54d-151d8db9998d" providerId="ADAL" clId="{67BFBCC8-119B-42C7-A9A4-88710AB72934}" dt="2022-06-01T19:35:26.519" v="515" actId="1076"/>
        <pc:sldMkLst>
          <pc:docMk/>
          <pc:sldMk cId="2918287663" sldId="755"/>
        </pc:sldMkLst>
        <pc:spChg chg="add mod">
          <ac:chgData name="Law, Sherri" userId="3da26e23-9ee6-4121-a54d-151d8db9998d" providerId="ADAL" clId="{67BFBCC8-119B-42C7-A9A4-88710AB72934}" dt="2022-06-01T19:35:26.519" v="515" actId="1076"/>
          <ac:spMkLst>
            <pc:docMk/>
            <pc:sldMk cId="2918287663" sldId="755"/>
            <ac:spMk id="5" creationId="{6977E291-B012-4970-A830-A09863B219FF}"/>
          </ac:spMkLst>
        </pc:spChg>
      </pc:sldChg>
      <pc:sldChg chg="addSp delSp modSp">
        <pc:chgData name="Law, Sherri" userId="3da26e23-9ee6-4121-a54d-151d8db9998d" providerId="ADAL" clId="{67BFBCC8-119B-42C7-A9A4-88710AB72934}" dt="2022-06-01T20:20:39.690" v="1902" actId="1076"/>
        <pc:sldMkLst>
          <pc:docMk/>
          <pc:sldMk cId="2817884402" sldId="757"/>
        </pc:sldMkLst>
        <pc:spChg chg="add">
          <ac:chgData name="Law, Sherri" userId="3da26e23-9ee6-4121-a54d-151d8db9998d" providerId="ADAL" clId="{67BFBCC8-119B-42C7-A9A4-88710AB72934}" dt="2022-06-01T20:19:46.096" v="1864"/>
          <ac:spMkLst>
            <pc:docMk/>
            <pc:sldMk cId="2817884402" sldId="757"/>
            <ac:spMk id="8" creationId="{DD1C805F-2F30-491C-8DF1-EFCA1AC40793}"/>
          </ac:spMkLst>
        </pc:spChg>
        <pc:spChg chg="mod">
          <ac:chgData name="Law, Sherri" userId="3da26e23-9ee6-4121-a54d-151d8db9998d" providerId="ADAL" clId="{67BFBCC8-119B-42C7-A9A4-88710AB72934}" dt="2022-06-01T19:28:52.312" v="234" actId="20577"/>
          <ac:spMkLst>
            <pc:docMk/>
            <pc:sldMk cId="2817884402" sldId="757"/>
            <ac:spMk id="9" creationId="{CDBD3993-997D-4DF3-B0CF-482EA63382E1}"/>
          </ac:spMkLst>
        </pc:spChg>
        <pc:spChg chg="del mod">
          <ac:chgData name="Law, Sherri" userId="3da26e23-9ee6-4121-a54d-151d8db9998d" providerId="ADAL" clId="{67BFBCC8-119B-42C7-A9A4-88710AB72934}" dt="2022-06-01T19:58:01.932" v="827" actId="478"/>
          <ac:spMkLst>
            <pc:docMk/>
            <pc:sldMk cId="2817884402" sldId="757"/>
            <ac:spMk id="11" creationId="{1607F339-AF03-4E28-A9F0-8EF045513453}"/>
          </ac:spMkLst>
        </pc:spChg>
        <pc:spChg chg="add mod">
          <ac:chgData name="Law, Sherri" userId="3da26e23-9ee6-4121-a54d-151d8db9998d" providerId="ADAL" clId="{67BFBCC8-119B-42C7-A9A4-88710AB72934}" dt="2022-06-01T20:20:33.938" v="1900" actId="1076"/>
          <ac:spMkLst>
            <pc:docMk/>
            <pc:sldMk cId="2817884402" sldId="757"/>
            <ac:spMk id="12" creationId="{6E65A3B9-7FD7-4A34-8530-FEF1A0C21A2F}"/>
          </ac:spMkLst>
        </pc:spChg>
        <pc:spChg chg="add mod">
          <ac:chgData name="Law, Sherri" userId="3da26e23-9ee6-4121-a54d-151d8db9998d" providerId="ADAL" clId="{67BFBCC8-119B-42C7-A9A4-88710AB72934}" dt="2022-06-01T20:20:39.690" v="1902" actId="1076"/>
          <ac:spMkLst>
            <pc:docMk/>
            <pc:sldMk cId="2817884402" sldId="757"/>
            <ac:spMk id="13" creationId="{8A0DD391-0E7B-46DD-8E59-E45A061FD5A8}"/>
          </ac:spMkLst>
        </pc:spChg>
        <pc:picChg chg="mod modCrop">
          <ac:chgData name="Law, Sherri" userId="3da26e23-9ee6-4121-a54d-151d8db9998d" providerId="ADAL" clId="{67BFBCC8-119B-42C7-A9A4-88710AB72934}" dt="2022-06-01T20:19:59.644" v="1869" actId="1076"/>
          <ac:picMkLst>
            <pc:docMk/>
            <pc:sldMk cId="2817884402" sldId="757"/>
            <ac:picMk id="4" creationId="{0D184F95-31B3-4787-B827-B19FAE45E326}"/>
          </ac:picMkLst>
        </pc:picChg>
        <pc:picChg chg="mod">
          <ac:chgData name="Law, Sherri" userId="3da26e23-9ee6-4121-a54d-151d8db9998d" providerId="ADAL" clId="{67BFBCC8-119B-42C7-A9A4-88710AB72934}" dt="2022-06-01T20:20:01.218" v="1870" actId="1076"/>
          <ac:picMkLst>
            <pc:docMk/>
            <pc:sldMk cId="2817884402" sldId="757"/>
            <ac:picMk id="10" creationId="{C783540F-245B-457B-B6D0-4E089B93DBC8}"/>
          </ac:picMkLst>
        </pc:picChg>
      </pc:sldChg>
      <pc:sldChg chg="addSp delSp modSp modAnim">
        <pc:chgData name="Law, Sherri" userId="3da26e23-9ee6-4121-a54d-151d8db9998d" providerId="ADAL" clId="{67BFBCC8-119B-42C7-A9A4-88710AB72934}" dt="2022-06-01T20:11:04.726" v="1728"/>
        <pc:sldMkLst>
          <pc:docMk/>
          <pc:sldMk cId="1115954721" sldId="759"/>
        </pc:sldMkLst>
        <pc:spChg chg="add mod">
          <ac:chgData name="Law, Sherri" userId="3da26e23-9ee6-4121-a54d-151d8db9998d" providerId="ADAL" clId="{67BFBCC8-119B-42C7-A9A4-88710AB72934}" dt="2022-06-01T20:09:49.441" v="1716" actId="1076"/>
          <ac:spMkLst>
            <pc:docMk/>
            <pc:sldMk cId="1115954721" sldId="759"/>
            <ac:spMk id="5" creationId="{BF663A6A-9719-4A47-A224-72B7748A7A9F}"/>
          </ac:spMkLst>
        </pc:spChg>
        <pc:spChg chg="add mod">
          <ac:chgData name="Law, Sherri" userId="3da26e23-9ee6-4121-a54d-151d8db9998d" providerId="ADAL" clId="{67BFBCC8-119B-42C7-A9A4-88710AB72934}" dt="2022-06-01T20:09:49.441" v="1716" actId="1076"/>
          <ac:spMkLst>
            <pc:docMk/>
            <pc:sldMk cId="1115954721" sldId="759"/>
            <ac:spMk id="8" creationId="{CB64CD7F-81C4-4FA6-82CD-5C4B83207B0A}"/>
          </ac:spMkLst>
        </pc:spChg>
        <pc:spChg chg="mod">
          <ac:chgData name="Law, Sherri" userId="3da26e23-9ee6-4121-a54d-151d8db9998d" providerId="ADAL" clId="{67BFBCC8-119B-42C7-A9A4-88710AB72934}" dt="2022-06-01T20:10:12.393" v="1717" actId="14100"/>
          <ac:spMkLst>
            <pc:docMk/>
            <pc:sldMk cId="1115954721" sldId="759"/>
            <ac:spMk id="9" creationId="{CDBD3993-997D-4DF3-B0CF-482EA63382E1}"/>
          </ac:spMkLst>
        </pc:spChg>
        <pc:picChg chg="add del">
          <ac:chgData name="Law, Sherri" userId="3da26e23-9ee6-4121-a54d-151d8db9998d" providerId="ADAL" clId="{67BFBCC8-119B-42C7-A9A4-88710AB72934}" dt="2022-06-01T20:10:27.854" v="1719" actId="478"/>
          <ac:picMkLst>
            <pc:docMk/>
            <pc:sldMk cId="1115954721" sldId="759"/>
            <ac:picMk id="2" creationId="{2DF6EA1E-159A-40EC-B698-089C14A009F8}"/>
          </ac:picMkLst>
        </pc:picChg>
        <pc:picChg chg="add mod">
          <ac:chgData name="Law, Sherri" userId="3da26e23-9ee6-4121-a54d-151d8db9998d" providerId="ADAL" clId="{67BFBCC8-119B-42C7-A9A4-88710AB72934}" dt="2022-06-01T20:10:47.018" v="1727" actId="1440"/>
          <ac:picMkLst>
            <pc:docMk/>
            <pc:sldMk cId="1115954721" sldId="759"/>
            <ac:picMk id="3" creationId="{944F6E19-FD23-4AB4-A652-76924150127E}"/>
          </ac:picMkLst>
        </pc:picChg>
      </pc:sldChg>
      <pc:sldChg chg="addSp modSp">
        <pc:chgData name="Law, Sherri" userId="3da26e23-9ee6-4121-a54d-151d8db9998d" providerId="ADAL" clId="{67BFBCC8-119B-42C7-A9A4-88710AB72934}" dt="2022-06-01T20:17:10.323" v="1839" actId="1076"/>
        <pc:sldMkLst>
          <pc:docMk/>
          <pc:sldMk cId="903271630" sldId="760"/>
        </pc:sldMkLst>
        <pc:spChg chg="mod">
          <ac:chgData name="Law, Sherri" userId="3da26e23-9ee6-4121-a54d-151d8db9998d" providerId="ADAL" clId="{67BFBCC8-119B-42C7-A9A4-88710AB72934}" dt="2022-06-01T20:17:04.013" v="1836" actId="14100"/>
          <ac:spMkLst>
            <pc:docMk/>
            <pc:sldMk cId="903271630" sldId="760"/>
            <ac:spMk id="9" creationId="{CDBD3993-997D-4DF3-B0CF-482EA63382E1}"/>
          </ac:spMkLst>
        </pc:spChg>
        <pc:spChg chg="add">
          <ac:chgData name="Law, Sherri" userId="3da26e23-9ee6-4121-a54d-151d8db9998d" providerId="ADAL" clId="{67BFBCC8-119B-42C7-A9A4-88710AB72934}" dt="2022-06-01T20:11:57.725" v="1771"/>
          <ac:spMkLst>
            <pc:docMk/>
            <pc:sldMk cId="903271630" sldId="760"/>
            <ac:spMk id="17" creationId="{34FA4AB0-50D0-4D45-B2B8-5E43AD9F7A24}"/>
          </ac:spMkLst>
        </pc:spChg>
        <pc:grpChg chg="mod">
          <ac:chgData name="Law, Sherri" userId="3da26e23-9ee6-4121-a54d-151d8db9998d" providerId="ADAL" clId="{67BFBCC8-119B-42C7-A9A4-88710AB72934}" dt="2022-06-01T20:17:10.323" v="1839" actId="1076"/>
          <ac:grpSpMkLst>
            <pc:docMk/>
            <pc:sldMk cId="903271630" sldId="760"/>
            <ac:grpSpMk id="16" creationId="{039CD352-D0D4-461E-9CDA-C95253400FDB}"/>
          </ac:grpSpMkLst>
        </pc:grpChg>
        <pc:picChg chg="mod modCrop">
          <ac:chgData name="Law, Sherri" userId="3da26e23-9ee6-4121-a54d-151d8db9998d" providerId="ADAL" clId="{67BFBCC8-119B-42C7-A9A4-88710AB72934}" dt="2022-06-01T20:16:29.991" v="1825" actId="732"/>
          <ac:picMkLst>
            <pc:docMk/>
            <pc:sldMk cId="903271630" sldId="760"/>
            <ac:picMk id="3" creationId="{1122E3B1-3794-4FD7-8FF1-A45AD0069E18}"/>
          </ac:picMkLst>
        </pc:picChg>
      </pc:sldChg>
      <pc:sldChg chg="addSp modSp">
        <pc:chgData name="Law, Sherri" userId="3da26e23-9ee6-4121-a54d-151d8db9998d" providerId="ADAL" clId="{67BFBCC8-119B-42C7-A9A4-88710AB72934}" dt="2022-06-01T20:08:35.907" v="1673"/>
        <pc:sldMkLst>
          <pc:docMk/>
          <pc:sldMk cId="2054005520" sldId="761"/>
        </pc:sldMkLst>
        <pc:spChg chg="add">
          <ac:chgData name="Law, Sherri" userId="3da26e23-9ee6-4121-a54d-151d8db9998d" providerId="ADAL" clId="{67BFBCC8-119B-42C7-A9A4-88710AB72934}" dt="2022-06-01T20:08:35.907" v="1673"/>
          <ac:spMkLst>
            <pc:docMk/>
            <pc:sldMk cId="2054005520" sldId="761"/>
            <ac:spMk id="5" creationId="{62A45B76-EB89-4F7F-9492-7C9BB39743D9}"/>
          </ac:spMkLst>
        </pc:spChg>
        <pc:spChg chg="mod">
          <ac:chgData name="Law, Sherri" userId="3da26e23-9ee6-4121-a54d-151d8db9998d" providerId="ADAL" clId="{67BFBCC8-119B-42C7-A9A4-88710AB72934}" dt="2022-06-01T20:08:33.215" v="1672" actId="207"/>
          <ac:spMkLst>
            <pc:docMk/>
            <pc:sldMk cId="2054005520" sldId="761"/>
            <ac:spMk id="9" creationId="{CDBD3993-997D-4DF3-B0CF-482EA63382E1}"/>
          </ac:spMkLst>
        </pc:spChg>
      </pc:sldChg>
      <pc:sldChg chg="addSp modSp modAnim">
        <pc:chgData name="Law, Sherri" userId="3da26e23-9ee6-4121-a54d-151d8db9998d" providerId="ADAL" clId="{67BFBCC8-119B-42C7-A9A4-88710AB72934}" dt="2022-06-01T20:27:11.421" v="1961" actId="20577"/>
        <pc:sldMkLst>
          <pc:docMk/>
          <pc:sldMk cId="2246776151" sldId="762"/>
        </pc:sldMkLst>
        <pc:spChg chg="add">
          <ac:chgData name="Law, Sherri" userId="3da26e23-9ee6-4121-a54d-151d8db9998d" providerId="ADAL" clId="{67BFBCC8-119B-42C7-A9A4-88710AB72934}" dt="2022-06-01T19:38:19.359" v="552"/>
          <ac:spMkLst>
            <pc:docMk/>
            <pc:sldMk cId="2246776151" sldId="762"/>
            <ac:spMk id="5" creationId="{42899EA6-0B5A-4161-884D-AAB222FCD4D5}"/>
          </ac:spMkLst>
        </pc:spChg>
        <pc:spChg chg="mod">
          <ac:chgData name="Law, Sherri" userId="3da26e23-9ee6-4121-a54d-151d8db9998d" providerId="ADAL" clId="{67BFBCC8-119B-42C7-A9A4-88710AB72934}" dt="2022-06-01T20:27:11.421" v="1961" actId="20577"/>
          <ac:spMkLst>
            <pc:docMk/>
            <pc:sldMk cId="2246776151" sldId="762"/>
            <ac:spMk id="9" creationId="{CDBD3993-997D-4DF3-B0CF-482EA63382E1}"/>
          </ac:spMkLst>
        </pc:spChg>
      </pc:sldChg>
      <pc:sldChg chg="addSp delSp modSp modAnim">
        <pc:chgData name="Law, Sherri" userId="3da26e23-9ee6-4121-a54d-151d8db9998d" providerId="ADAL" clId="{67BFBCC8-119B-42C7-A9A4-88710AB72934}" dt="2022-06-01T20:28:46.940" v="1970" actId="478"/>
        <pc:sldMkLst>
          <pc:docMk/>
          <pc:sldMk cId="3317803587" sldId="763"/>
        </pc:sldMkLst>
        <pc:spChg chg="add del mod">
          <ac:chgData name="Law, Sherri" userId="3da26e23-9ee6-4121-a54d-151d8db9998d" providerId="ADAL" clId="{67BFBCC8-119B-42C7-A9A4-88710AB72934}" dt="2022-06-01T20:28:46.940" v="1970" actId="478"/>
          <ac:spMkLst>
            <pc:docMk/>
            <pc:sldMk cId="3317803587" sldId="763"/>
            <ac:spMk id="2" creationId="{81F956CE-F89E-49B3-B5D0-17CA54A1579B}"/>
          </ac:spMkLst>
        </pc:spChg>
        <pc:spChg chg="add">
          <ac:chgData name="Law, Sherri" userId="3da26e23-9ee6-4121-a54d-151d8db9998d" providerId="ADAL" clId="{67BFBCC8-119B-42C7-A9A4-88710AB72934}" dt="2022-06-01T20:02:36.597" v="1086"/>
          <ac:spMkLst>
            <pc:docMk/>
            <pc:sldMk cId="3317803587" sldId="763"/>
            <ac:spMk id="5" creationId="{009350C1-C112-47AB-9923-9A0D0F4D81F8}"/>
          </ac:spMkLst>
        </pc:spChg>
        <pc:spChg chg="mod">
          <ac:chgData name="Law, Sherri" userId="3da26e23-9ee6-4121-a54d-151d8db9998d" providerId="ADAL" clId="{67BFBCC8-119B-42C7-A9A4-88710AB72934}" dt="2022-06-01T20:28:11.572" v="1966" actId="5793"/>
          <ac:spMkLst>
            <pc:docMk/>
            <pc:sldMk cId="3317803587" sldId="763"/>
            <ac:spMk id="9" creationId="{CDBD3993-997D-4DF3-B0CF-482EA63382E1}"/>
          </ac:spMkLst>
        </pc:spChg>
      </pc:sldChg>
      <pc:sldChg chg="addSp modSp">
        <pc:chgData name="Law, Sherri" userId="3da26e23-9ee6-4121-a54d-151d8db9998d" providerId="ADAL" clId="{67BFBCC8-119B-42C7-A9A4-88710AB72934}" dt="2022-06-01T20:08:20.008" v="1671"/>
        <pc:sldMkLst>
          <pc:docMk/>
          <pc:sldMk cId="1051863678" sldId="764"/>
        </pc:sldMkLst>
        <pc:spChg chg="add">
          <ac:chgData name="Law, Sherri" userId="3da26e23-9ee6-4121-a54d-151d8db9998d" providerId="ADAL" clId="{67BFBCC8-119B-42C7-A9A4-88710AB72934}" dt="2022-06-01T20:08:20.008" v="1671"/>
          <ac:spMkLst>
            <pc:docMk/>
            <pc:sldMk cId="1051863678" sldId="764"/>
            <ac:spMk id="5" creationId="{B91670DD-DF8F-4479-97F5-E6F41EE00104}"/>
          </ac:spMkLst>
        </pc:spChg>
        <pc:spChg chg="mod">
          <ac:chgData name="Law, Sherri" userId="3da26e23-9ee6-4121-a54d-151d8db9998d" providerId="ADAL" clId="{67BFBCC8-119B-42C7-A9A4-88710AB72934}" dt="2022-06-01T20:08:14.995" v="1670" actId="207"/>
          <ac:spMkLst>
            <pc:docMk/>
            <pc:sldMk cId="1051863678" sldId="764"/>
            <ac:spMk id="9" creationId="{CDBD3993-997D-4DF3-B0CF-482EA63382E1}"/>
          </ac:spMkLst>
        </pc:spChg>
      </pc:sldChg>
      <pc:sldChg chg="addSp modSp">
        <pc:chgData name="Law, Sherri" userId="3da26e23-9ee6-4121-a54d-151d8db9998d" providerId="ADAL" clId="{67BFBCC8-119B-42C7-A9A4-88710AB72934}" dt="2022-06-01T19:36:26.291" v="538" actId="1076"/>
        <pc:sldMkLst>
          <pc:docMk/>
          <pc:sldMk cId="1844739879" sldId="765"/>
        </pc:sldMkLst>
        <pc:spChg chg="add">
          <ac:chgData name="Law, Sherri" userId="3da26e23-9ee6-4121-a54d-151d8db9998d" providerId="ADAL" clId="{67BFBCC8-119B-42C7-A9A4-88710AB72934}" dt="2022-06-01T19:36:18.453" v="536"/>
          <ac:spMkLst>
            <pc:docMk/>
            <pc:sldMk cId="1844739879" sldId="765"/>
            <ac:spMk id="5" creationId="{272A1C66-98CC-4FDD-95A7-758FE669C85A}"/>
          </ac:spMkLst>
        </pc:spChg>
        <pc:spChg chg="mod">
          <ac:chgData name="Law, Sherri" userId="3da26e23-9ee6-4121-a54d-151d8db9998d" providerId="ADAL" clId="{67BFBCC8-119B-42C7-A9A4-88710AB72934}" dt="2022-06-01T19:36:26.291" v="538" actId="1076"/>
          <ac:spMkLst>
            <pc:docMk/>
            <pc:sldMk cId="1844739879" sldId="765"/>
            <ac:spMk id="9" creationId="{CDBD3993-997D-4DF3-B0CF-482EA63382E1}"/>
          </ac:spMkLst>
        </pc:spChg>
      </pc:sldChg>
      <pc:sldChg chg="addSp modSp">
        <pc:chgData name="Law, Sherri" userId="3da26e23-9ee6-4121-a54d-151d8db9998d" providerId="ADAL" clId="{67BFBCC8-119B-42C7-A9A4-88710AB72934}" dt="2022-06-01T20:24:12.975" v="1928" actId="207"/>
        <pc:sldMkLst>
          <pc:docMk/>
          <pc:sldMk cId="1270582889" sldId="766"/>
        </pc:sldMkLst>
        <pc:spChg chg="add">
          <ac:chgData name="Law, Sherri" userId="3da26e23-9ee6-4121-a54d-151d8db9998d" providerId="ADAL" clId="{67BFBCC8-119B-42C7-A9A4-88710AB72934}" dt="2022-06-01T19:36:39.501" v="540"/>
          <ac:spMkLst>
            <pc:docMk/>
            <pc:sldMk cId="1270582889" sldId="766"/>
            <ac:spMk id="5" creationId="{8B6653BE-1877-4C09-A27E-5E207729907E}"/>
          </ac:spMkLst>
        </pc:spChg>
        <pc:spChg chg="mod">
          <ac:chgData name="Law, Sherri" userId="3da26e23-9ee6-4121-a54d-151d8db9998d" providerId="ADAL" clId="{67BFBCC8-119B-42C7-A9A4-88710AB72934}" dt="2022-06-01T20:24:12.975" v="1928" actId="207"/>
          <ac:spMkLst>
            <pc:docMk/>
            <pc:sldMk cId="1270582889" sldId="766"/>
            <ac:spMk id="9" creationId="{CDBD3993-997D-4DF3-B0CF-482EA63382E1}"/>
          </ac:spMkLst>
        </pc:spChg>
      </pc:sldChg>
      <pc:sldChg chg="addSp modSp">
        <pc:chgData name="Law, Sherri" userId="3da26e23-9ee6-4121-a54d-151d8db9998d" providerId="ADAL" clId="{67BFBCC8-119B-42C7-A9A4-88710AB72934}" dt="2022-06-01T19:36:45.801" v="542"/>
        <pc:sldMkLst>
          <pc:docMk/>
          <pc:sldMk cId="2215220405" sldId="767"/>
        </pc:sldMkLst>
        <pc:spChg chg="add">
          <ac:chgData name="Law, Sherri" userId="3da26e23-9ee6-4121-a54d-151d8db9998d" providerId="ADAL" clId="{67BFBCC8-119B-42C7-A9A4-88710AB72934}" dt="2022-06-01T19:36:45.801" v="542"/>
          <ac:spMkLst>
            <pc:docMk/>
            <pc:sldMk cId="2215220405" sldId="767"/>
            <ac:spMk id="5" creationId="{E4336923-BD10-4452-B170-7C9D978349EA}"/>
          </ac:spMkLst>
        </pc:spChg>
        <pc:spChg chg="mod">
          <ac:chgData name="Law, Sherri" userId="3da26e23-9ee6-4121-a54d-151d8db9998d" providerId="ADAL" clId="{67BFBCC8-119B-42C7-A9A4-88710AB72934}" dt="2022-06-01T19:36:45.379" v="541" actId="207"/>
          <ac:spMkLst>
            <pc:docMk/>
            <pc:sldMk cId="2215220405" sldId="767"/>
            <ac:spMk id="9" creationId="{CDBD3993-997D-4DF3-B0CF-482EA63382E1}"/>
          </ac:spMkLst>
        </pc:spChg>
      </pc:sldChg>
      <pc:sldChg chg="addSp modSp">
        <pc:chgData name="Law, Sherri" userId="3da26e23-9ee6-4121-a54d-151d8db9998d" providerId="ADAL" clId="{67BFBCC8-119B-42C7-A9A4-88710AB72934}" dt="2022-06-01T19:36:56.385" v="546" actId="113"/>
        <pc:sldMkLst>
          <pc:docMk/>
          <pc:sldMk cId="2875143700" sldId="768"/>
        </pc:sldMkLst>
        <pc:spChg chg="add mod">
          <ac:chgData name="Law, Sherri" userId="3da26e23-9ee6-4121-a54d-151d8db9998d" providerId="ADAL" clId="{67BFBCC8-119B-42C7-A9A4-88710AB72934}" dt="2022-06-01T19:36:56.385" v="546" actId="113"/>
          <ac:spMkLst>
            <pc:docMk/>
            <pc:sldMk cId="2875143700" sldId="768"/>
            <ac:spMk id="5" creationId="{7BBB5232-3977-46E5-8F46-BE9C2BFCE6F6}"/>
          </ac:spMkLst>
        </pc:spChg>
        <pc:spChg chg="mod">
          <ac:chgData name="Law, Sherri" userId="3da26e23-9ee6-4121-a54d-151d8db9998d" providerId="ADAL" clId="{67BFBCC8-119B-42C7-A9A4-88710AB72934}" dt="2022-06-01T19:36:56.059" v="544" actId="207"/>
          <ac:spMkLst>
            <pc:docMk/>
            <pc:sldMk cId="2875143700" sldId="768"/>
            <ac:spMk id="9" creationId="{CDBD3993-997D-4DF3-B0CF-482EA63382E1}"/>
          </ac:spMkLst>
        </pc:spChg>
      </pc:sldChg>
      <pc:sldChg chg="addSp modSp">
        <pc:chgData name="Law, Sherri" userId="3da26e23-9ee6-4121-a54d-151d8db9998d" providerId="ADAL" clId="{67BFBCC8-119B-42C7-A9A4-88710AB72934}" dt="2022-06-01T20:25:27.359" v="1945" actId="400"/>
        <pc:sldMkLst>
          <pc:docMk/>
          <pc:sldMk cId="4114412536" sldId="769"/>
        </pc:sldMkLst>
        <pc:spChg chg="add">
          <ac:chgData name="Law, Sherri" userId="3da26e23-9ee6-4121-a54d-151d8db9998d" providerId="ADAL" clId="{67BFBCC8-119B-42C7-A9A4-88710AB72934}" dt="2022-06-01T19:37:04.277" v="548"/>
          <ac:spMkLst>
            <pc:docMk/>
            <pc:sldMk cId="4114412536" sldId="769"/>
            <ac:spMk id="5" creationId="{52053989-2EA2-487D-85B2-CA0E6CBA411A}"/>
          </ac:spMkLst>
        </pc:spChg>
        <pc:spChg chg="mod">
          <ac:chgData name="Law, Sherri" userId="3da26e23-9ee6-4121-a54d-151d8db9998d" providerId="ADAL" clId="{67BFBCC8-119B-42C7-A9A4-88710AB72934}" dt="2022-06-01T20:25:27.359" v="1945" actId="400"/>
          <ac:spMkLst>
            <pc:docMk/>
            <pc:sldMk cId="4114412536" sldId="769"/>
            <ac:spMk id="9" creationId="{CDBD3993-997D-4DF3-B0CF-482EA63382E1}"/>
          </ac:spMkLst>
        </pc:spChg>
      </pc:sldChg>
      <pc:sldChg chg="addSp modSp">
        <pc:chgData name="Law, Sherri" userId="3da26e23-9ee6-4121-a54d-151d8db9998d" providerId="ADAL" clId="{67BFBCC8-119B-42C7-A9A4-88710AB72934}" dt="2022-06-01T20:25:00.705" v="1935"/>
        <pc:sldMkLst>
          <pc:docMk/>
          <pc:sldMk cId="2061333518" sldId="770"/>
        </pc:sldMkLst>
        <pc:spChg chg="add">
          <ac:chgData name="Law, Sherri" userId="3da26e23-9ee6-4121-a54d-151d8db9998d" providerId="ADAL" clId="{67BFBCC8-119B-42C7-A9A4-88710AB72934}" dt="2022-06-01T19:37:01.364" v="547"/>
          <ac:spMkLst>
            <pc:docMk/>
            <pc:sldMk cId="2061333518" sldId="770"/>
            <ac:spMk id="5" creationId="{BB390BAA-2913-462F-BA36-5920E451A430}"/>
          </ac:spMkLst>
        </pc:spChg>
        <pc:spChg chg="mod">
          <ac:chgData name="Law, Sherri" userId="3da26e23-9ee6-4121-a54d-151d8db9998d" providerId="ADAL" clId="{67BFBCC8-119B-42C7-A9A4-88710AB72934}" dt="2022-06-01T20:25:00.705" v="1935"/>
          <ac:spMkLst>
            <pc:docMk/>
            <pc:sldMk cId="2061333518" sldId="770"/>
            <ac:spMk id="9" creationId="{CDBD3993-997D-4DF3-B0CF-482EA63382E1}"/>
          </ac:spMkLst>
        </pc:spChg>
      </pc:sldChg>
      <pc:sldChg chg="addSp modSp">
        <pc:chgData name="Law, Sherri" userId="3da26e23-9ee6-4121-a54d-151d8db9998d" providerId="ADAL" clId="{67BFBCC8-119B-42C7-A9A4-88710AB72934}" dt="2022-06-01T20:26:11.376" v="1958" actId="1076"/>
        <pc:sldMkLst>
          <pc:docMk/>
          <pc:sldMk cId="867452233" sldId="771"/>
        </pc:sldMkLst>
        <pc:spChg chg="add">
          <ac:chgData name="Law, Sherri" userId="3da26e23-9ee6-4121-a54d-151d8db9998d" providerId="ADAL" clId="{67BFBCC8-119B-42C7-A9A4-88710AB72934}" dt="2022-06-01T19:37:05.690" v="549"/>
          <ac:spMkLst>
            <pc:docMk/>
            <pc:sldMk cId="867452233" sldId="771"/>
            <ac:spMk id="5" creationId="{582530A9-9A71-4359-8C96-7CAFBE02E12F}"/>
          </ac:spMkLst>
        </pc:spChg>
        <pc:spChg chg="mod">
          <ac:chgData name="Law, Sherri" userId="3da26e23-9ee6-4121-a54d-151d8db9998d" providerId="ADAL" clId="{67BFBCC8-119B-42C7-A9A4-88710AB72934}" dt="2022-06-01T20:26:11.376" v="1958" actId="1076"/>
          <ac:spMkLst>
            <pc:docMk/>
            <pc:sldMk cId="867452233" sldId="771"/>
            <ac:spMk id="9" creationId="{CDBD3993-997D-4DF3-B0CF-482EA63382E1}"/>
          </ac:spMkLst>
        </pc:spChg>
      </pc:sldChg>
      <pc:sldChg chg="addSp">
        <pc:chgData name="Law, Sherri" userId="3da26e23-9ee6-4121-a54d-151d8db9998d" providerId="ADAL" clId="{67BFBCC8-119B-42C7-A9A4-88710AB72934}" dt="2022-06-01T19:37:09.759" v="550"/>
        <pc:sldMkLst>
          <pc:docMk/>
          <pc:sldMk cId="573732559" sldId="772"/>
        </pc:sldMkLst>
        <pc:spChg chg="add">
          <ac:chgData name="Law, Sherri" userId="3da26e23-9ee6-4121-a54d-151d8db9998d" providerId="ADAL" clId="{67BFBCC8-119B-42C7-A9A4-88710AB72934}" dt="2022-06-01T19:37:09.759" v="550"/>
          <ac:spMkLst>
            <pc:docMk/>
            <pc:sldMk cId="573732559" sldId="772"/>
            <ac:spMk id="5" creationId="{9A8C63F7-EA94-4F5A-8DB8-5123CD7885EE}"/>
          </ac:spMkLst>
        </pc:spChg>
      </pc:sldChg>
      <pc:sldChg chg="addSp">
        <pc:chgData name="Law, Sherri" userId="3da26e23-9ee6-4121-a54d-151d8db9998d" providerId="ADAL" clId="{67BFBCC8-119B-42C7-A9A4-88710AB72934}" dt="2022-06-01T19:37:10.995" v="551"/>
        <pc:sldMkLst>
          <pc:docMk/>
          <pc:sldMk cId="3194676643" sldId="773"/>
        </pc:sldMkLst>
        <pc:spChg chg="add">
          <ac:chgData name="Law, Sherri" userId="3da26e23-9ee6-4121-a54d-151d8db9998d" providerId="ADAL" clId="{67BFBCC8-119B-42C7-A9A4-88710AB72934}" dt="2022-06-01T19:37:10.995" v="551"/>
          <ac:spMkLst>
            <pc:docMk/>
            <pc:sldMk cId="3194676643" sldId="773"/>
            <ac:spMk id="5" creationId="{C918EA43-FE76-4DDF-A3A6-A6065266E837}"/>
          </ac:spMkLst>
        </pc:spChg>
      </pc:sldChg>
      <pc:sldChg chg="addSp delSp modSp">
        <pc:chgData name="Law, Sherri" userId="3da26e23-9ee6-4121-a54d-151d8db9998d" providerId="ADAL" clId="{67BFBCC8-119B-42C7-A9A4-88710AB72934}" dt="2022-06-01T19:36:04.280" v="534"/>
        <pc:sldMkLst>
          <pc:docMk/>
          <pc:sldMk cId="2367116571" sldId="774"/>
        </pc:sldMkLst>
        <pc:spChg chg="add del mod">
          <ac:chgData name="Law, Sherri" userId="3da26e23-9ee6-4121-a54d-151d8db9998d" providerId="ADAL" clId="{67BFBCC8-119B-42C7-A9A4-88710AB72934}" dt="2022-06-01T19:32:17.545" v="401"/>
          <ac:spMkLst>
            <pc:docMk/>
            <pc:sldMk cId="2367116571" sldId="774"/>
            <ac:spMk id="2" creationId="{CB6B8E51-62C6-440F-BAE4-AA6C03B407B6}"/>
          </ac:spMkLst>
        </pc:spChg>
        <pc:spChg chg="add del mod">
          <ac:chgData name="Law, Sherri" userId="3da26e23-9ee6-4121-a54d-151d8db9998d" providerId="ADAL" clId="{67BFBCC8-119B-42C7-A9A4-88710AB72934}" dt="2022-06-01T19:33:40.720" v="439" actId="478"/>
          <ac:spMkLst>
            <pc:docMk/>
            <pc:sldMk cId="2367116571" sldId="774"/>
            <ac:spMk id="3" creationId="{DF4DA376-3914-4044-A39D-3D475F1FF3C7}"/>
          </ac:spMkLst>
        </pc:spChg>
        <pc:spChg chg="add del">
          <ac:chgData name="Law, Sherri" userId="3da26e23-9ee6-4121-a54d-151d8db9998d" providerId="ADAL" clId="{67BFBCC8-119B-42C7-A9A4-88710AB72934}" dt="2022-06-01T19:36:03.491" v="533" actId="478"/>
          <ac:spMkLst>
            <pc:docMk/>
            <pc:sldMk cId="2367116571" sldId="774"/>
            <ac:spMk id="8" creationId="{F365FE0A-DF06-472B-BF63-6AF1CFF8490F}"/>
          </ac:spMkLst>
        </pc:spChg>
        <pc:spChg chg="add">
          <ac:chgData name="Law, Sherri" userId="3da26e23-9ee6-4121-a54d-151d8db9998d" providerId="ADAL" clId="{67BFBCC8-119B-42C7-A9A4-88710AB72934}" dt="2022-06-01T19:36:04.280" v="534"/>
          <ac:spMkLst>
            <pc:docMk/>
            <pc:sldMk cId="2367116571" sldId="774"/>
            <ac:spMk id="10" creationId="{1599191A-8B61-4003-B917-D6C461F130B5}"/>
          </ac:spMkLst>
        </pc:spChg>
      </pc:sldChg>
      <pc:sldChg chg="addSp delSp">
        <pc:chgData name="Law, Sherri" userId="3da26e23-9ee6-4121-a54d-151d8db9998d" providerId="ADAL" clId="{67BFBCC8-119B-42C7-A9A4-88710AB72934}" dt="2022-06-01T19:35:51.946" v="527"/>
        <pc:sldMkLst>
          <pc:docMk/>
          <pc:sldMk cId="1881826637" sldId="775"/>
        </pc:sldMkLst>
        <pc:spChg chg="add del">
          <ac:chgData name="Law, Sherri" userId="3da26e23-9ee6-4121-a54d-151d8db9998d" providerId="ADAL" clId="{67BFBCC8-119B-42C7-A9A4-88710AB72934}" dt="2022-06-01T19:33:28.979" v="433" actId="478"/>
          <ac:spMkLst>
            <pc:docMk/>
            <pc:sldMk cId="1881826637" sldId="775"/>
            <ac:spMk id="5" creationId="{3475AF37-3658-496B-BEE5-88AF407A44E8}"/>
          </ac:spMkLst>
        </pc:spChg>
        <pc:spChg chg="add del">
          <ac:chgData name="Law, Sherri" userId="3da26e23-9ee6-4121-a54d-151d8db9998d" providerId="ADAL" clId="{67BFBCC8-119B-42C7-A9A4-88710AB72934}" dt="2022-06-01T19:35:51.110" v="526" actId="478"/>
          <ac:spMkLst>
            <pc:docMk/>
            <pc:sldMk cId="1881826637" sldId="775"/>
            <ac:spMk id="8" creationId="{5B90D622-8A83-43E8-829B-E5471DE93DCA}"/>
          </ac:spMkLst>
        </pc:spChg>
        <pc:spChg chg="add">
          <ac:chgData name="Law, Sherri" userId="3da26e23-9ee6-4121-a54d-151d8db9998d" providerId="ADAL" clId="{67BFBCC8-119B-42C7-A9A4-88710AB72934}" dt="2022-06-01T19:35:51.946" v="527"/>
          <ac:spMkLst>
            <pc:docMk/>
            <pc:sldMk cId="1881826637" sldId="775"/>
            <ac:spMk id="10" creationId="{16718293-FE06-4921-A10D-3C3CA64B6647}"/>
          </ac:spMkLst>
        </pc:spChg>
      </pc:sldChg>
      <pc:sldChg chg="addSp delSp modSp modAnim">
        <pc:chgData name="Law, Sherri" userId="3da26e23-9ee6-4121-a54d-151d8db9998d" providerId="ADAL" clId="{67BFBCC8-119B-42C7-A9A4-88710AB72934}" dt="2022-06-01T20:22:56.203" v="1926"/>
        <pc:sldMkLst>
          <pc:docMk/>
          <pc:sldMk cId="414460283" sldId="777"/>
        </pc:sldMkLst>
        <pc:spChg chg="add del mod">
          <ac:chgData name="Law, Sherri" userId="3da26e23-9ee6-4121-a54d-151d8db9998d" providerId="ADAL" clId="{67BFBCC8-119B-42C7-A9A4-88710AB72934}" dt="2022-06-01T19:35:48.413" v="524" actId="478"/>
          <ac:spMkLst>
            <pc:docMk/>
            <pc:sldMk cId="414460283" sldId="777"/>
            <ac:spMk id="5" creationId="{E36F1641-9BE9-4292-9046-68CB3469378F}"/>
          </ac:spMkLst>
        </pc:spChg>
        <pc:spChg chg="add">
          <ac:chgData name="Law, Sherri" userId="3da26e23-9ee6-4121-a54d-151d8db9998d" providerId="ADAL" clId="{67BFBCC8-119B-42C7-A9A4-88710AB72934}" dt="2022-06-01T19:35:49.209" v="525"/>
          <ac:spMkLst>
            <pc:docMk/>
            <pc:sldMk cId="414460283" sldId="777"/>
            <ac:spMk id="8" creationId="{46E53E1A-126F-4E66-ADD3-BA9BD2BBF89A}"/>
          </ac:spMkLst>
        </pc:spChg>
      </pc:sldChg>
      <pc:sldChg chg="addSp delSp">
        <pc:chgData name="Law, Sherri" userId="3da26e23-9ee6-4121-a54d-151d8db9998d" providerId="ADAL" clId="{67BFBCC8-119B-42C7-A9A4-88710AB72934}" dt="2022-06-01T19:35:41.522" v="519"/>
        <pc:sldMkLst>
          <pc:docMk/>
          <pc:sldMk cId="468198648" sldId="778"/>
        </pc:sldMkLst>
        <pc:spChg chg="add del">
          <ac:chgData name="Law, Sherri" userId="3da26e23-9ee6-4121-a54d-151d8db9998d" providerId="ADAL" clId="{67BFBCC8-119B-42C7-A9A4-88710AB72934}" dt="2022-06-01T19:35:40.683" v="518" actId="478"/>
          <ac:spMkLst>
            <pc:docMk/>
            <pc:sldMk cId="468198648" sldId="778"/>
            <ac:spMk id="5" creationId="{EF7B1DF4-388E-4A64-AE81-7DB1F58D761D}"/>
          </ac:spMkLst>
        </pc:spChg>
        <pc:spChg chg="add">
          <ac:chgData name="Law, Sherri" userId="3da26e23-9ee6-4121-a54d-151d8db9998d" providerId="ADAL" clId="{67BFBCC8-119B-42C7-A9A4-88710AB72934}" dt="2022-06-01T19:35:41.522" v="519"/>
          <ac:spMkLst>
            <pc:docMk/>
            <pc:sldMk cId="468198648" sldId="778"/>
            <ac:spMk id="8" creationId="{C2FDD830-7699-4FEA-888A-B8519C5D476E}"/>
          </ac:spMkLst>
        </pc:spChg>
      </pc:sldChg>
      <pc:sldChg chg="ord">
        <pc:chgData name="Law, Sherri" userId="3da26e23-9ee6-4121-a54d-151d8db9998d" providerId="ADAL" clId="{67BFBCC8-119B-42C7-A9A4-88710AB72934}" dt="2022-06-01T20:05:09.908" v="1375"/>
        <pc:sldMkLst>
          <pc:docMk/>
          <pc:sldMk cId="3967695258" sldId="782"/>
        </pc:sldMkLst>
      </pc:sldChg>
      <pc:sldChg chg="ord">
        <pc:chgData name="Law, Sherri" userId="3da26e23-9ee6-4121-a54d-151d8db9998d" providerId="ADAL" clId="{67BFBCC8-119B-42C7-A9A4-88710AB72934}" dt="2022-06-01T20:07:36.367" v="1669"/>
        <pc:sldMkLst>
          <pc:docMk/>
          <pc:sldMk cId="2418090546" sldId="783"/>
        </pc:sldMkLst>
      </pc:sldChg>
      <pc:sldChg chg="addSp">
        <pc:chgData name="Law, Sherri" userId="3da26e23-9ee6-4121-a54d-151d8db9998d" providerId="ADAL" clId="{67BFBCC8-119B-42C7-A9A4-88710AB72934}" dt="2022-06-01T19:36:47.190" v="543"/>
        <pc:sldMkLst>
          <pc:docMk/>
          <pc:sldMk cId="2416889796" sldId="784"/>
        </pc:sldMkLst>
        <pc:spChg chg="add">
          <ac:chgData name="Law, Sherri" userId="3da26e23-9ee6-4121-a54d-151d8db9998d" providerId="ADAL" clId="{67BFBCC8-119B-42C7-A9A4-88710AB72934}" dt="2022-06-01T19:36:47.190" v="543"/>
          <ac:spMkLst>
            <pc:docMk/>
            <pc:sldMk cId="2416889796" sldId="784"/>
            <ac:spMk id="5" creationId="{2B771F73-4A64-4813-8A1D-D5424E5A9541}"/>
          </ac:spMkLst>
        </pc:spChg>
      </pc:sldChg>
      <pc:sldChg chg="modSp add ord">
        <pc:chgData name="Law, Sherri" userId="3da26e23-9ee6-4121-a54d-151d8db9998d" providerId="ADAL" clId="{67BFBCC8-119B-42C7-A9A4-88710AB72934}" dt="2022-06-01T20:36:53.199" v="2066" actId="255"/>
        <pc:sldMkLst>
          <pc:docMk/>
          <pc:sldMk cId="662626169" sldId="786"/>
        </pc:sldMkLst>
        <pc:spChg chg="mod">
          <ac:chgData name="Law, Sherri" userId="3da26e23-9ee6-4121-a54d-151d8db9998d" providerId="ADAL" clId="{67BFBCC8-119B-42C7-A9A4-88710AB72934}" dt="2022-06-01T20:36:53.199" v="2066" actId="255"/>
          <ac:spMkLst>
            <pc:docMk/>
            <pc:sldMk cId="662626169" sldId="786"/>
            <ac:spMk id="9" creationId="{CDBD3993-997D-4DF3-B0CF-482EA63382E1}"/>
          </ac:spMkLst>
        </pc:spChg>
      </pc:sldChg>
      <pc:sldChg chg="modSp add ord">
        <pc:chgData name="Law, Sherri" userId="3da26e23-9ee6-4121-a54d-151d8db9998d" providerId="ADAL" clId="{67BFBCC8-119B-42C7-A9A4-88710AB72934}" dt="2022-06-01T20:37:01.977" v="2067" actId="255"/>
        <pc:sldMkLst>
          <pc:docMk/>
          <pc:sldMk cId="3743663588" sldId="787"/>
        </pc:sldMkLst>
        <pc:spChg chg="mod">
          <ac:chgData name="Law, Sherri" userId="3da26e23-9ee6-4121-a54d-151d8db9998d" providerId="ADAL" clId="{67BFBCC8-119B-42C7-A9A4-88710AB72934}" dt="2022-06-01T20:37:01.977" v="2067" actId="255"/>
          <ac:spMkLst>
            <pc:docMk/>
            <pc:sldMk cId="3743663588" sldId="787"/>
            <ac:spMk id="9" creationId="{CDBD3993-997D-4DF3-B0CF-482EA63382E1}"/>
          </ac:spMkLst>
        </pc:spChg>
      </pc:sldChg>
      <pc:sldChg chg="addSp modSp add del">
        <pc:chgData name="Law, Sherri" userId="3da26e23-9ee6-4121-a54d-151d8db9998d" providerId="ADAL" clId="{67BFBCC8-119B-42C7-A9A4-88710AB72934}" dt="2022-06-01T20:30:11.887" v="1999" actId="2696"/>
        <pc:sldMkLst>
          <pc:docMk/>
          <pc:sldMk cId="3909221999" sldId="788"/>
        </pc:sldMkLst>
        <pc:spChg chg="add">
          <ac:chgData name="Law, Sherri" userId="3da26e23-9ee6-4121-a54d-151d8db9998d" providerId="ADAL" clId="{67BFBCC8-119B-42C7-A9A4-88710AB72934}" dt="2022-06-01T20:02:43.802" v="1090"/>
          <ac:spMkLst>
            <pc:docMk/>
            <pc:sldMk cId="3909221999" sldId="788"/>
            <ac:spMk id="5" creationId="{31EB9603-5CB6-477D-86FD-1C3BBDA79D75}"/>
          </ac:spMkLst>
        </pc:spChg>
        <pc:spChg chg="mod">
          <ac:chgData name="Law, Sherri" userId="3da26e23-9ee6-4121-a54d-151d8db9998d" providerId="ADAL" clId="{67BFBCC8-119B-42C7-A9A4-88710AB72934}" dt="2022-06-01T20:05:50.220" v="1463" actId="6549"/>
          <ac:spMkLst>
            <pc:docMk/>
            <pc:sldMk cId="3909221999" sldId="788"/>
            <ac:spMk id="9" creationId="{CDBD3993-997D-4DF3-B0CF-482EA63382E1}"/>
          </ac:spMkLst>
        </pc:spChg>
      </pc:sldChg>
      <pc:sldChg chg="modSp add del ord modAnim">
        <pc:chgData name="Law, Sherri" userId="3da26e23-9ee6-4121-a54d-151d8db9998d" providerId="ADAL" clId="{67BFBCC8-119B-42C7-A9A4-88710AB72934}" dt="2022-06-01T20:30:13.003" v="2000" actId="2696"/>
        <pc:sldMkLst>
          <pc:docMk/>
          <pc:sldMk cId="3485784798" sldId="789"/>
        </pc:sldMkLst>
        <pc:spChg chg="mod">
          <ac:chgData name="Law, Sherri" userId="3da26e23-9ee6-4121-a54d-151d8db9998d" providerId="ADAL" clId="{67BFBCC8-119B-42C7-A9A4-88710AB72934}" dt="2022-06-01T20:28:49.709" v="1971" actId="6549"/>
          <ac:spMkLst>
            <pc:docMk/>
            <pc:sldMk cId="3485784798" sldId="789"/>
            <ac:spMk id="9" creationId="{CDBD3993-997D-4DF3-B0CF-482EA63382E1}"/>
          </ac:spMkLst>
        </pc:spChg>
      </pc:sldChg>
      <pc:sldChg chg="modSp add modAnim">
        <pc:chgData name="Law, Sherri" userId="3da26e23-9ee6-4121-a54d-151d8db9998d" providerId="ADAL" clId="{67BFBCC8-119B-42C7-A9A4-88710AB72934}" dt="2022-06-01T20:30:51.345" v="2014" actId="20577"/>
        <pc:sldMkLst>
          <pc:docMk/>
          <pc:sldMk cId="338698574" sldId="790"/>
        </pc:sldMkLst>
        <pc:spChg chg="mod">
          <ac:chgData name="Law, Sherri" userId="3da26e23-9ee6-4121-a54d-151d8db9998d" providerId="ADAL" clId="{67BFBCC8-119B-42C7-A9A4-88710AB72934}" dt="2022-06-01T20:30:51.345" v="2014" actId="20577"/>
          <ac:spMkLst>
            <pc:docMk/>
            <pc:sldMk cId="338698574" sldId="790"/>
            <ac:spMk id="9" creationId="{CDBD3993-997D-4DF3-B0CF-482EA63382E1}"/>
          </ac:spMkLst>
        </pc:spChg>
      </pc:sldChg>
      <pc:sldChg chg="delSp modSp add">
        <pc:chgData name="Law, Sherri" userId="3da26e23-9ee6-4121-a54d-151d8db9998d" providerId="ADAL" clId="{67BFBCC8-119B-42C7-A9A4-88710AB72934}" dt="2022-06-01T20:17:17.378" v="1842" actId="27636"/>
        <pc:sldMkLst>
          <pc:docMk/>
          <pc:sldMk cId="2953007288" sldId="791"/>
        </pc:sldMkLst>
        <pc:spChg chg="mod">
          <ac:chgData name="Law, Sherri" userId="3da26e23-9ee6-4121-a54d-151d8db9998d" providerId="ADAL" clId="{67BFBCC8-119B-42C7-A9A4-88710AB72934}" dt="2022-06-01T20:17:17.378" v="1842" actId="27636"/>
          <ac:spMkLst>
            <pc:docMk/>
            <pc:sldMk cId="2953007288" sldId="791"/>
            <ac:spMk id="9" creationId="{CDBD3993-997D-4DF3-B0CF-482EA63382E1}"/>
          </ac:spMkLst>
        </pc:spChg>
        <pc:grpChg chg="del">
          <ac:chgData name="Law, Sherri" userId="3da26e23-9ee6-4121-a54d-151d8db9998d" providerId="ADAL" clId="{67BFBCC8-119B-42C7-A9A4-88710AB72934}" dt="2022-06-01T20:17:14.179" v="1840" actId="478"/>
          <ac:grpSpMkLst>
            <pc:docMk/>
            <pc:sldMk cId="2953007288" sldId="791"/>
            <ac:grpSpMk id="16" creationId="{039CD352-D0D4-461E-9CDA-C95253400FDB}"/>
          </ac:grpSpMkLst>
        </pc:grpChg>
      </pc:sldChg>
      <pc:sldChg chg="modSp add">
        <pc:chgData name="Law, Sherri" userId="3da26e23-9ee6-4121-a54d-151d8db9998d" providerId="ADAL" clId="{67BFBCC8-119B-42C7-A9A4-88710AB72934}" dt="2022-06-01T20:36:30.950" v="2058" actId="27636"/>
        <pc:sldMkLst>
          <pc:docMk/>
          <pc:sldMk cId="2968918162" sldId="792"/>
        </pc:sldMkLst>
        <pc:spChg chg="mod">
          <ac:chgData name="Law, Sherri" userId="3da26e23-9ee6-4121-a54d-151d8db9998d" providerId="ADAL" clId="{67BFBCC8-119B-42C7-A9A4-88710AB72934}" dt="2022-06-01T20:36:30.950" v="2058" actId="27636"/>
          <ac:spMkLst>
            <pc:docMk/>
            <pc:sldMk cId="2968918162" sldId="792"/>
            <ac:spMk id="9" creationId="{CDBD3993-997D-4DF3-B0CF-482EA63382E1}"/>
          </ac:spMkLst>
        </pc:spChg>
        <pc:picChg chg="mod">
          <ac:chgData name="Law, Sherri" userId="3da26e23-9ee6-4121-a54d-151d8db9998d" providerId="ADAL" clId="{67BFBCC8-119B-42C7-A9A4-88710AB72934}" dt="2022-06-01T20:36:29.243" v="2056" actId="1076"/>
          <ac:picMkLst>
            <pc:docMk/>
            <pc:sldMk cId="2968918162" sldId="792"/>
            <ac:picMk id="3" creationId="{F2AF7DDF-9E3A-4D60-95AD-6DAE1D47B9C4}"/>
          </ac:picMkLst>
        </pc:picChg>
      </pc:sldChg>
    </pc:docChg>
  </pc:docChgLst>
  <pc:docChgLst>
    <pc:chgData name="Law, Sherri" userId="3da26e23-9ee6-4121-a54d-151d8db9998d" providerId="ADAL" clId="{BE138F50-9F05-49E4-BB6A-E94E8601590F}"/>
    <pc:docChg chg="undo custSel mod addSld delSld modSld sldOrd">
      <pc:chgData name="Law, Sherri" userId="3da26e23-9ee6-4121-a54d-151d8db9998d" providerId="ADAL" clId="{BE138F50-9F05-49E4-BB6A-E94E8601590F}" dt="2022-05-31T22:49:15.460" v="1725" actId="1076"/>
      <pc:docMkLst>
        <pc:docMk/>
      </pc:docMkLst>
      <pc:sldChg chg="modSp">
        <pc:chgData name="Law, Sherri" userId="3da26e23-9ee6-4121-a54d-151d8db9998d" providerId="ADAL" clId="{BE138F50-9F05-49E4-BB6A-E94E8601590F}" dt="2022-05-31T12:55:21.459" v="1634" actId="20577"/>
        <pc:sldMkLst>
          <pc:docMk/>
          <pc:sldMk cId="1797038369" sldId="257"/>
        </pc:sldMkLst>
        <pc:spChg chg="mod">
          <ac:chgData name="Law, Sherri" userId="3da26e23-9ee6-4121-a54d-151d8db9998d" providerId="ADAL" clId="{BE138F50-9F05-49E4-BB6A-E94E8601590F}" dt="2022-05-31T12:55:21.459" v="1634" actId="20577"/>
          <ac:spMkLst>
            <pc:docMk/>
            <pc:sldMk cId="1797038369" sldId="257"/>
            <ac:spMk id="48" creationId="{47AA5D56-F603-465E-834F-E8ADC9DAF7DA}"/>
          </ac:spMkLst>
        </pc:spChg>
      </pc:sldChg>
      <pc:sldChg chg="addSp delSp modSp mod setBg">
        <pc:chgData name="Law, Sherri" userId="3da26e23-9ee6-4121-a54d-151d8db9998d" providerId="ADAL" clId="{BE138F50-9F05-49E4-BB6A-E94E8601590F}" dt="2022-05-31T03:10:40.494" v="1170" actId="1076"/>
        <pc:sldMkLst>
          <pc:docMk/>
          <pc:sldMk cId="3556241817" sldId="546"/>
        </pc:sldMkLst>
        <pc:spChg chg="mod ord">
          <ac:chgData name="Law, Sherri" userId="3da26e23-9ee6-4121-a54d-151d8db9998d" providerId="ADAL" clId="{BE138F50-9F05-49E4-BB6A-E94E8601590F}" dt="2022-05-31T03:10:31.982" v="1166" actId="26606"/>
          <ac:spMkLst>
            <pc:docMk/>
            <pc:sldMk cId="3556241817" sldId="546"/>
            <ac:spMk id="3" creationId="{00000000-0000-0000-0000-000000000000}"/>
          </ac:spMkLst>
        </pc:spChg>
        <pc:spChg chg="add del mod">
          <ac:chgData name="Law, Sherri" userId="3da26e23-9ee6-4121-a54d-151d8db9998d" providerId="ADAL" clId="{BE138F50-9F05-49E4-BB6A-E94E8601590F}" dt="2022-05-31T03:09:57.292" v="1158" actId="478"/>
          <ac:spMkLst>
            <pc:docMk/>
            <pc:sldMk cId="3556241817" sldId="546"/>
            <ac:spMk id="4" creationId="{7C6834A1-29A2-4601-83F5-0771984AF1AF}"/>
          </ac:spMkLst>
        </pc:spChg>
        <pc:spChg chg="mod">
          <ac:chgData name="Law, Sherri" userId="3da26e23-9ee6-4121-a54d-151d8db9998d" providerId="ADAL" clId="{BE138F50-9F05-49E4-BB6A-E94E8601590F}" dt="2022-05-31T03:10:31.982" v="1166" actId="26606"/>
          <ac:spMkLst>
            <pc:docMk/>
            <pc:sldMk cId="3556241817" sldId="546"/>
            <ac:spMk id="7" creationId="{00000000-0000-0000-0000-000000000000}"/>
          </ac:spMkLst>
        </pc:spChg>
        <pc:spChg chg="ord">
          <ac:chgData name="Law, Sherri" userId="3da26e23-9ee6-4121-a54d-151d8db9998d" providerId="ADAL" clId="{BE138F50-9F05-49E4-BB6A-E94E8601590F}" dt="2022-05-31T03:10:31.982" v="1166" actId="26606"/>
          <ac:spMkLst>
            <pc:docMk/>
            <pc:sldMk cId="3556241817" sldId="546"/>
            <ac:spMk id="9" creationId="{00000000-0000-0000-0000-000000000000}"/>
          </ac:spMkLst>
        </pc:spChg>
        <pc:spChg chg="add del">
          <ac:chgData name="Law, Sherri" userId="3da26e23-9ee6-4121-a54d-151d8db9998d" providerId="ADAL" clId="{BE138F50-9F05-49E4-BB6A-E94E8601590F}" dt="2022-05-31T03:10:31.982" v="1166" actId="26606"/>
          <ac:spMkLst>
            <pc:docMk/>
            <pc:sldMk cId="3556241817" sldId="546"/>
            <ac:spMk id="14" creationId="{D1D34770-47A8-402C-AF23-2B653F2D88C1}"/>
          </ac:spMkLst>
        </pc:spChg>
        <pc:picChg chg="del">
          <ac:chgData name="Law, Sherri" userId="3da26e23-9ee6-4121-a54d-151d8db9998d" providerId="ADAL" clId="{BE138F50-9F05-49E4-BB6A-E94E8601590F}" dt="2022-05-31T03:09:35.521" v="1103" actId="478"/>
          <ac:picMkLst>
            <pc:docMk/>
            <pc:sldMk cId="3556241817" sldId="546"/>
            <ac:picMk id="2" creationId="{D0210B0E-27B1-456B-9B23-D493296A7AEB}"/>
          </ac:picMkLst>
        </pc:picChg>
        <pc:picChg chg="add mod">
          <ac:chgData name="Law, Sherri" userId="3da26e23-9ee6-4121-a54d-151d8db9998d" providerId="ADAL" clId="{BE138F50-9F05-49E4-BB6A-E94E8601590F}" dt="2022-05-31T03:10:40.494" v="1170" actId="1076"/>
          <ac:picMkLst>
            <pc:docMk/>
            <pc:sldMk cId="3556241817" sldId="546"/>
            <ac:picMk id="5" creationId="{94EF4E91-BD8A-4476-910E-794AB1B135E8}"/>
          </ac:picMkLst>
        </pc:picChg>
      </pc:sldChg>
      <pc:sldChg chg="modSp">
        <pc:chgData name="Law, Sherri" userId="3da26e23-9ee6-4121-a54d-151d8db9998d" providerId="ADAL" clId="{BE138F50-9F05-49E4-BB6A-E94E8601590F}" dt="2022-05-31T02:25:34.130" v="911" actId="20577"/>
        <pc:sldMkLst>
          <pc:docMk/>
          <pc:sldMk cId="3969188615" sldId="559"/>
        </pc:sldMkLst>
        <pc:spChg chg="mod">
          <ac:chgData name="Law, Sherri" userId="3da26e23-9ee6-4121-a54d-151d8db9998d" providerId="ADAL" clId="{BE138F50-9F05-49E4-BB6A-E94E8601590F}" dt="2022-05-31T02:25:34.130" v="911" actId="20577"/>
          <ac:spMkLst>
            <pc:docMk/>
            <pc:sldMk cId="3969188615" sldId="559"/>
            <ac:spMk id="4" creationId="{00000000-0000-0000-0000-000000000000}"/>
          </ac:spMkLst>
        </pc:spChg>
      </pc:sldChg>
      <pc:sldChg chg="modSp">
        <pc:chgData name="Law, Sherri" userId="3da26e23-9ee6-4121-a54d-151d8db9998d" providerId="ADAL" clId="{BE138F50-9F05-49E4-BB6A-E94E8601590F}" dt="2022-05-31T02:22:54.459" v="841" actId="6549"/>
        <pc:sldMkLst>
          <pc:docMk/>
          <pc:sldMk cId="3738774717" sldId="561"/>
        </pc:sldMkLst>
        <pc:spChg chg="mod">
          <ac:chgData name="Law, Sherri" userId="3da26e23-9ee6-4121-a54d-151d8db9998d" providerId="ADAL" clId="{BE138F50-9F05-49E4-BB6A-E94E8601590F}" dt="2022-05-31T02:22:54.459" v="841" actId="6549"/>
          <ac:spMkLst>
            <pc:docMk/>
            <pc:sldMk cId="3738774717" sldId="561"/>
            <ac:spMk id="9" creationId="{CDBD3993-997D-4DF3-B0CF-482EA63382E1}"/>
          </ac:spMkLst>
        </pc:spChg>
      </pc:sldChg>
      <pc:sldChg chg="modSp">
        <pc:chgData name="Law, Sherri" userId="3da26e23-9ee6-4121-a54d-151d8db9998d" providerId="ADAL" clId="{BE138F50-9F05-49E4-BB6A-E94E8601590F}" dt="2022-05-31T03:09:11.644" v="1102" actId="20577"/>
        <pc:sldMkLst>
          <pc:docMk/>
          <pc:sldMk cId="3089410783" sldId="565"/>
        </pc:sldMkLst>
        <pc:spChg chg="mod">
          <ac:chgData name="Law, Sherri" userId="3da26e23-9ee6-4121-a54d-151d8db9998d" providerId="ADAL" clId="{BE138F50-9F05-49E4-BB6A-E94E8601590F}" dt="2022-05-31T03:09:11.644" v="1102" actId="20577"/>
          <ac:spMkLst>
            <pc:docMk/>
            <pc:sldMk cId="3089410783" sldId="565"/>
            <ac:spMk id="9" creationId="{CDBD3993-997D-4DF3-B0CF-482EA63382E1}"/>
          </ac:spMkLst>
        </pc:spChg>
      </pc:sldChg>
      <pc:sldChg chg="modSp modAnim">
        <pc:chgData name="Law, Sherri" userId="3da26e23-9ee6-4121-a54d-151d8db9998d" providerId="ADAL" clId="{BE138F50-9F05-49E4-BB6A-E94E8601590F}" dt="2022-05-31T01:48:40.410" v="428" actId="27636"/>
        <pc:sldMkLst>
          <pc:docMk/>
          <pc:sldMk cId="3546830458" sldId="571"/>
        </pc:sldMkLst>
        <pc:spChg chg="mod">
          <ac:chgData name="Law, Sherri" userId="3da26e23-9ee6-4121-a54d-151d8db9998d" providerId="ADAL" clId="{BE138F50-9F05-49E4-BB6A-E94E8601590F}" dt="2022-05-31T01:48:30.523" v="424"/>
          <ac:spMkLst>
            <pc:docMk/>
            <pc:sldMk cId="3546830458" sldId="571"/>
            <ac:spMk id="7" creationId="{00000000-0000-0000-0000-000000000000}"/>
          </ac:spMkLst>
        </pc:spChg>
        <pc:spChg chg="mod">
          <ac:chgData name="Law, Sherri" userId="3da26e23-9ee6-4121-a54d-151d8db9998d" providerId="ADAL" clId="{BE138F50-9F05-49E4-BB6A-E94E8601590F}" dt="2022-05-31T01:48:40.410" v="428" actId="27636"/>
          <ac:spMkLst>
            <pc:docMk/>
            <pc:sldMk cId="3546830458" sldId="571"/>
            <ac:spMk id="9" creationId="{CDBD3993-997D-4DF3-B0CF-482EA63382E1}"/>
          </ac:spMkLst>
        </pc:spChg>
      </pc:sldChg>
      <pc:sldChg chg="modSp ord modAnim">
        <pc:chgData name="Law, Sherri" userId="3da26e23-9ee6-4121-a54d-151d8db9998d" providerId="ADAL" clId="{BE138F50-9F05-49E4-BB6A-E94E8601590F}" dt="2022-05-31T01:44:37.071" v="399"/>
        <pc:sldMkLst>
          <pc:docMk/>
          <pc:sldMk cId="138716809" sldId="574"/>
        </pc:sldMkLst>
        <pc:spChg chg="mod">
          <ac:chgData name="Law, Sherri" userId="3da26e23-9ee6-4121-a54d-151d8db9998d" providerId="ADAL" clId="{BE138F50-9F05-49E4-BB6A-E94E8601590F}" dt="2022-05-31T01:27:48.235" v="160" actId="20577"/>
          <ac:spMkLst>
            <pc:docMk/>
            <pc:sldMk cId="138716809" sldId="574"/>
            <ac:spMk id="7" creationId="{00000000-0000-0000-0000-000000000000}"/>
          </ac:spMkLst>
        </pc:spChg>
        <pc:spChg chg="mod">
          <ac:chgData name="Law, Sherri" userId="3da26e23-9ee6-4121-a54d-151d8db9998d" providerId="ADAL" clId="{BE138F50-9F05-49E4-BB6A-E94E8601590F}" dt="2022-05-31T01:32:00.694" v="273" actId="20577"/>
          <ac:spMkLst>
            <pc:docMk/>
            <pc:sldMk cId="138716809" sldId="574"/>
            <ac:spMk id="9" creationId="{CDBD3993-997D-4DF3-B0CF-482EA63382E1}"/>
          </ac:spMkLst>
        </pc:spChg>
      </pc:sldChg>
      <pc:sldChg chg="add">
        <pc:chgData name="Law, Sherri" userId="3da26e23-9ee6-4121-a54d-151d8db9998d" providerId="ADAL" clId="{BE138F50-9F05-49E4-BB6A-E94E8601590F}" dt="2022-05-31T22:47:01.414" v="1721"/>
        <pc:sldMkLst>
          <pc:docMk/>
          <pc:sldMk cId="1321489061" sldId="636"/>
        </pc:sldMkLst>
      </pc:sldChg>
      <pc:sldChg chg="modSp add del modTransition">
        <pc:chgData name="Law, Sherri" userId="3da26e23-9ee6-4121-a54d-151d8db9998d" providerId="ADAL" clId="{BE138F50-9F05-49E4-BB6A-E94E8601590F}" dt="2022-05-31T22:46:53.961" v="1718" actId="2696"/>
        <pc:sldMkLst>
          <pc:docMk/>
          <pc:sldMk cId="2146636497" sldId="636"/>
        </pc:sldMkLst>
        <pc:spChg chg="mod">
          <ac:chgData name="Law, Sherri" userId="3da26e23-9ee6-4121-a54d-151d8db9998d" providerId="ADAL" clId="{BE138F50-9F05-49E4-BB6A-E94E8601590F}" dt="2022-05-31T01:53:17.910" v="440" actId="27636"/>
          <ac:spMkLst>
            <pc:docMk/>
            <pc:sldMk cId="2146636497" sldId="636"/>
            <ac:spMk id="3" creationId="{00000000-0000-0000-0000-000000000000}"/>
          </ac:spMkLst>
        </pc:spChg>
        <pc:spChg chg="mod">
          <ac:chgData name="Law, Sherri" userId="3da26e23-9ee6-4121-a54d-151d8db9998d" providerId="ADAL" clId="{BE138F50-9F05-49E4-BB6A-E94E8601590F}" dt="2022-05-31T02:04:50.090" v="497"/>
          <ac:spMkLst>
            <pc:docMk/>
            <pc:sldMk cId="2146636497" sldId="636"/>
            <ac:spMk id="5" creationId="{00000000-0000-0000-0000-000000000000}"/>
          </ac:spMkLst>
        </pc:spChg>
      </pc:sldChg>
      <pc:sldChg chg="addSp delSp modSp add">
        <pc:chgData name="Law, Sherri" userId="3da26e23-9ee6-4121-a54d-151d8db9998d" providerId="ADAL" clId="{BE138F50-9F05-49E4-BB6A-E94E8601590F}" dt="2022-05-31T22:45:10.926" v="1705"/>
        <pc:sldMkLst>
          <pc:docMk/>
          <pc:sldMk cId="74864469" sldId="710"/>
        </pc:sldMkLst>
        <pc:spChg chg="del">
          <ac:chgData name="Law, Sherri" userId="3da26e23-9ee6-4121-a54d-151d8db9998d" providerId="ADAL" clId="{BE138F50-9F05-49E4-BB6A-E94E8601590F}" dt="2022-05-31T22:45:08.523" v="1703" actId="478"/>
          <ac:spMkLst>
            <pc:docMk/>
            <pc:sldMk cId="74864469" sldId="710"/>
            <ac:spMk id="2" creationId="{00000000-0000-0000-0000-000000000000}"/>
          </ac:spMkLst>
        </pc:spChg>
        <pc:spChg chg="del">
          <ac:chgData name="Law, Sherri" userId="3da26e23-9ee6-4121-a54d-151d8db9998d" providerId="ADAL" clId="{BE138F50-9F05-49E4-BB6A-E94E8601590F}" dt="2022-05-31T22:45:07.217" v="1702" actId="478"/>
          <ac:spMkLst>
            <pc:docMk/>
            <pc:sldMk cId="74864469" sldId="710"/>
            <ac:spMk id="5" creationId="{00000000-0000-0000-0000-000000000000}"/>
          </ac:spMkLst>
        </pc:spChg>
        <pc:spChg chg="add del mod">
          <ac:chgData name="Law, Sherri" userId="3da26e23-9ee6-4121-a54d-151d8db9998d" providerId="ADAL" clId="{BE138F50-9F05-49E4-BB6A-E94E8601590F}" dt="2022-05-31T22:45:10.020" v="1704" actId="478"/>
          <ac:spMkLst>
            <pc:docMk/>
            <pc:sldMk cId="74864469" sldId="710"/>
            <ac:spMk id="6" creationId="{AC52B6D4-6BAB-4862-8AD4-CFB2A7F2BEAA}"/>
          </ac:spMkLst>
        </pc:spChg>
        <pc:spChg chg="add">
          <ac:chgData name="Law, Sherri" userId="3da26e23-9ee6-4121-a54d-151d8db9998d" providerId="ADAL" clId="{BE138F50-9F05-49E4-BB6A-E94E8601590F}" dt="2022-05-31T22:45:10.926" v="1705"/>
          <ac:spMkLst>
            <pc:docMk/>
            <pc:sldMk cId="74864469" sldId="710"/>
            <ac:spMk id="7" creationId="{C3A086EE-D51D-494E-9515-B30FF11A4B31}"/>
          </ac:spMkLst>
        </pc:spChg>
        <pc:spChg chg="add">
          <ac:chgData name="Law, Sherri" userId="3da26e23-9ee6-4121-a54d-151d8db9998d" providerId="ADAL" clId="{BE138F50-9F05-49E4-BB6A-E94E8601590F}" dt="2022-05-31T22:45:10.926" v="1705"/>
          <ac:spMkLst>
            <pc:docMk/>
            <pc:sldMk cId="74864469" sldId="710"/>
            <ac:spMk id="8" creationId="{9012FEAD-FF85-458F-A439-C020FD17AC55}"/>
          </ac:spMkLst>
        </pc:spChg>
      </pc:sldChg>
      <pc:sldChg chg="add del">
        <pc:chgData name="Law, Sherri" userId="3da26e23-9ee6-4121-a54d-151d8db9998d" providerId="ADAL" clId="{BE138F50-9F05-49E4-BB6A-E94E8601590F}" dt="2022-05-31T22:44:05.848" v="1678" actId="2696"/>
        <pc:sldMkLst>
          <pc:docMk/>
          <pc:sldMk cId="3470833894" sldId="710"/>
        </pc:sldMkLst>
      </pc:sldChg>
      <pc:sldChg chg="add del">
        <pc:chgData name="Law, Sherri" userId="3da26e23-9ee6-4121-a54d-151d8db9998d" providerId="ADAL" clId="{BE138F50-9F05-49E4-BB6A-E94E8601590F}" dt="2022-05-31T22:44:05.824" v="1677" actId="2696"/>
        <pc:sldMkLst>
          <pc:docMk/>
          <pc:sldMk cId="3306678487" sldId="712"/>
        </pc:sldMkLst>
      </pc:sldChg>
      <pc:sldChg chg="addSp delSp modSp add delAnim">
        <pc:chgData name="Law, Sherri" userId="3da26e23-9ee6-4121-a54d-151d8db9998d" providerId="ADAL" clId="{BE138F50-9F05-49E4-BB6A-E94E8601590F}" dt="2022-05-31T22:45:50.230" v="1716" actId="478"/>
        <pc:sldMkLst>
          <pc:docMk/>
          <pc:sldMk cId="3934585741" sldId="712"/>
        </pc:sldMkLst>
        <pc:spChg chg="del">
          <ac:chgData name="Law, Sherri" userId="3da26e23-9ee6-4121-a54d-151d8db9998d" providerId="ADAL" clId="{BE138F50-9F05-49E4-BB6A-E94E8601590F}" dt="2022-05-31T22:45:16.528" v="1707" actId="478"/>
          <ac:spMkLst>
            <pc:docMk/>
            <pc:sldMk cId="3934585741" sldId="712"/>
            <ac:spMk id="2" creationId="{00000000-0000-0000-0000-000000000000}"/>
          </ac:spMkLst>
        </pc:spChg>
        <pc:spChg chg="del">
          <ac:chgData name="Law, Sherri" userId="3da26e23-9ee6-4121-a54d-151d8db9998d" providerId="ADAL" clId="{BE138F50-9F05-49E4-BB6A-E94E8601590F}" dt="2022-05-31T22:45:14.397" v="1706" actId="478"/>
          <ac:spMkLst>
            <pc:docMk/>
            <pc:sldMk cId="3934585741" sldId="712"/>
            <ac:spMk id="5" creationId="{00000000-0000-0000-0000-000000000000}"/>
          </ac:spMkLst>
        </pc:spChg>
        <pc:spChg chg="add del mod">
          <ac:chgData name="Law, Sherri" userId="3da26e23-9ee6-4121-a54d-151d8db9998d" providerId="ADAL" clId="{BE138F50-9F05-49E4-BB6A-E94E8601590F}" dt="2022-05-31T22:45:18.369" v="1708" actId="478"/>
          <ac:spMkLst>
            <pc:docMk/>
            <pc:sldMk cId="3934585741" sldId="712"/>
            <ac:spMk id="6" creationId="{C5EC9C9B-6D5A-44BB-B99A-E1D55E0384F0}"/>
          </ac:spMkLst>
        </pc:spChg>
        <pc:spChg chg="del mod">
          <ac:chgData name="Law, Sherri" userId="3da26e23-9ee6-4121-a54d-151d8db9998d" providerId="ADAL" clId="{BE138F50-9F05-49E4-BB6A-E94E8601590F}" dt="2022-05-31T22:45:46.070" v="1713" actId="478"/>
          <ac:spMkLst>
            <pc:docMk/>
            <pc:sldMk cId="3934585741" sldId="712"/>
            <ac:spMk id="8" creationId="{723F371D-1435-45B7-BA5A-CD0DE006219E}"/>
          </ac:spMkLst>
        </pc:spChg>
        <pc:spChg chg="del">
          <ac:chgData name="Law, Sherri" userId="3da26e23-9ee6-4121-a54d-151d8db9998d" providerId="ADAL" clId="{BE138F50-9F05-49E4-BB6A-E94E8601590F}" dt="2022-05-31T22:45:50.230" v="1716" actId="478"/>
          <ac:spMkLst>
            <pc:docMk/>
            <pc:sldMk cId="3934585741" sldId="712"/>
            <ac:spMk id="9" creationId="{E7136076-584F-4D31-AA80-712E85B3F5BC}"/>
          </ac:spMkLst>
        </pc:spChg>
        <pc:spChg chg="del">
          <ac:chgData name="Law, Sherri" userId="3da26e23-9ee6-4121-a54d-151d8db9998d" providerId="ADAL" clId="{BE138F50-9F05-49E4-BB6A-E94E8601590F}" dt="2022-05-31T22:45:47.780" v="1714" actId="478"/>
          <ac:spMkLst>
            <pc:docMk/>
            <pc:sldMk cId="3934585741" sldId="712"/>
            <ac:spMk id="10" creationId="{AEB86FCB-EEA4-4331-A5CA-886A034037DD}"/>
          </ac:spMkLst>
        </pc:spChg>
        <pc:spChg chg="add">
          <ac:chgData name="Law, Sherri" userId="3da26e23-9ee6-4121-a54d-151d8db9998d" providerId="ADAL" clId="{BE138F50-9F05-49E4-BB6A-E94E8601590F}" dt="2022-05-31T22:45:24.004" v="1709"/>
          <ac:spMkLst>
            <pc:docMk/>
            <pc:sldMk cId="3934585741" sldId="712"/>
            <ac:spMk id="11" creationId="{69AEAD2F-4478-4D1A-8663-7587FF6ECCC6}"/>
          </ac:spMkLst>
        </pc:spChg>
        <pc:spChg chg="add">
          <ac:chgData name="Law, Sherri" userId="3da26e23-9ee6-4121-a54d-151d8db9998d" providerId="ADAL" clId="{BE138F50-9F05-49E4-BB6A-E94E8601590F}" dt="2022-05-31T22:45:24.004" v="1709"/>
          <ac:spMkLst>
            <pc:docMk/>
            <pc:sldMk cId="3934585741" sldId="712"/>
            <ac:spMk id="12" creationId="{BE69C325-A274-44BF-A524-D1C2ABC0EA79}"/>
          </ac:spMkLst>
        </pc:spChg>
        <pc:graphicFrameChg chg="del">
          <ac:chgData name="Law, Sherri" userId="3da26e23-9ee6-4121-a54d-151d8db9998d" providerId="ADAL" clId="{BE138F50-9F05-49E4-BB6A-E94E8601590F}" dt="2022-05-31T22:45:49.399" v="1715" actId="478"/>
          <ac:graphicFrameMkLst>
            <pc:docMk/>
            <pc:sldMk cId="3934585741" sldId="712"/>
            <ac:graphicFrameMk id="7" creationId="{A8E635EC-8DC6-4027-B4BD-7ED23E3F4E14}"/>
          </ac:graphicFrameMkLst>
        </pc:graphicFrameChg>
      </pc:sldChg>
      <pc:sldChg chg="add del">
        <pc:chgData name="Law, Sherri" userId="3da26e23-9ee6-4121-a54d-151d8db9998d" providerId="ADAL" clId="{BE138F50-9F05-49E4-BB6A-E94E8601590F}" dt="2022-05-31T22:44:45.803" v="1685" actId="2696"/>
        <pc:sldMkLst>
          <pc:docMk/>
          <pc:sldMk cId="387434210" sldId="713"/>
        </pc:sldMkLst>
      </pc:sldChg>
      <pc:sldChg chg="modSp add del modTransition">
        <pc:chgData name="Law, Sherri" userId="3da26e23-9ee6-4121-a54d-151d8db9998d" providerId="ADAL" clId="{BE138F50-9F05-49E4-BB6A-E94E8601590F}" dt="2022-05-31T22:44:05.940" v="1681" actId="2696"/>
        <pc:sldMkLst>
          <pc:docMk/>
          <pc:sldMk cId="1899022815" sldId="713"/>
        </pc:sldMkLst>
        <pc:spChg chg="mod">
          <ac:chgData name="Law, Sherri" userId="3da26e23-9ee6-4121-a54d-151d8db9998d" providerId="ADAL" clId="{BE138F50-9F05-49E4-BB6A-E94E8601590F}" dt="2022-05-31T02:04:58.040" v="501"/>
          <ac:spMkLst>
            <pc:docMk/>
            <pc:sldMk cId="1899022815" sldId="713"/>
            <ac:spMk id="17" creationId="{E91EE54B-805A-438D-AF5C-B5756BEB617D}"/>
          </ac:spMkLst>
        </pc:spChg>
      </pc:sldChg>
      <pc:sldChg chg="addSp delSp modSp add">
        <pc:chgData name="Law, Sherri" userId="3da26e23-9ee6-4121-a54d-151d8db9998d" providerId="ADAL" clId="{BE138F50-9F05-49E4-BB6A-E94E8601590F}" dt="2022-05-31T22:45:04.602" v="1701"/>
        <pc:sldMkLst>
          <pc:docMk/>
          <pc:sldMk cId="2923520373" sldId="714"/>
        </pc:sldMkLst>
        <pc:spChg chg="del">
          <ac:chgData name="Law, Sherri" userId="3da26e23-9ee6-4121-a54d-151d8db9998d" providerId="ADAL" clId="{BE138F50-9F05-49E4-BB6A-E94E8601590F}" dt="2022-05-31T22:45:01.571" v="1699" actId="478"/>
          <ac:spMkLst>
            <pc:docMk/>
            <pc:sldMk cId="2923520373" sldId="714"/>
            <ac:spMk id="2" creationId="{00000000-0000-0000-0000-000000000000}"/>
          </ac:spMkLst>
        </pc:spChg>
        <pc:spChg chg="del mod">
          <ac:chgData name="Law, Sherri" userId="3da26e23-9ee6-4121-a54d-151d8db9998d" providerId="ADAL" clId="{BE138F50-9F05-49E4-BB6A-E94E8601590F}" dt="2022-05-31T22:44:54.217" v="1698" actId="478"/>
          <ac:spMkLst>
            <pc:docMk/>
            <pc:sldMk cId="2923520373" sldId="714"/>
            <ac:spMk id="5" creationId="{00000000-0000-0000-0000-000000000000}"/>
          </ac:spMkLst>
        </pc:spChg>
        <pc:spChg chg="add del mod">
          <ac:chgData name="Law, Sherri" userId="3da26e23-9ee6-4121-a54d-151d8db9998d" providerId="ADAL" clId="{BE138F50-9F05-49E4-BB6A-E94E8601590F}" dt="2022-05-31T22:45:03.747" v="1700" actId="478"/>
          <ac:spMkLst>
            <pc:docMk/>
            <pc:sldMk cId="2923520373" sldId="714"/>
            <ac:spMk id="6" creationId="{67829463-ABA6-46C2-AAAF-3C6B1DE793CA}"/>
          </ac:spMkLst>
        </pc:spChg>
        <pc:spChg chg="add">
          <ac:chgData name="Law, Sherri" userId="3da26e23-9ee6-4121-a54d-151d8db9998d" providerId="ADAL" clId="{BE138F50-9F05-49E4-BB6A-E94E8601590F}" dt="2022-05-31T22:45:04.602" v="1701"/>
          <ac:spMkLst>
            <pc:docMk/>
            <pc:sldMk cId="2923520373" sldId="714"/>
            <ac:spMk id="10" creationId="{F1180C7B-B53E-48D5-978D-96D9F4A3D7F8}"/>
          </ac:spMkLst>
        </pc:spChg>
        <pc:spChg chg="add">
          <ac:chgData name="Law, Sherri" userId="3da26e23-9ee6-4121-a54d-151d8db9998d" providerId="ADAL" clId="{BE138F50-9F05-49E4-BB6A-E94E8601590F}" dt="2022-05-31T22:45:04.602" v="1701"/>
          <ac:spMkLst>
            <pc:docMk/>
            <pc:sldMk cId="2923520373" sldId="714"/>
            <ac:spMk id="11" creationId="{2C3DB07E-8188-4B83-A932-4C054B3F1FBC}"/>
          </ac:spMkLst>
        </pc:spChg>
      </pc:sldChg>
      <pc:sldChg chg="add del">
        <pc:chgData name="Law, Sherri" userId="3da26e23-9ee6-4121-a54d-151d8db9998d" providerId="ADAL" clId="{BE138F50-9F05-49E4-BB6A-E94E8601590F}" dt="2022-05-31T22:44:05.874" v="1679" actId="2696"/>
        <pc:sldMkLst>
          <pc:docMk/>
          <pc:sldMk cId="4011461010" sldId="714"/>
        </pc:sldMkLst>
      </pc:sldChg>
      <pc:sldChg chg="add">
        <pc:chgData name="Law, Sherri" userId="3da26e23-9ee6-4121-a54d-151d8db9998d" providerId="ADAL" clId="{BE138F50-9F05-49E4-BB6A-E94E8601590F}" dt="2022-05-31T22:47:01.414" v="1721"/>
        <pc:sldMkLst>
          <pc:docMk/>
          <pc:sldMk cId="539919805" sldId="716"/>
        </pc:sldMkLst>
      </pc:sldChg>
      <pc:sldChg chg="modSp add del modTransition">
        <pc:chgData name="Law, Sherri" userId="3da26e23-9ee6-4121-a54d-151d8db9998d" providerId="ADAL" clId="{BE138F50-9F05-49E4-BB6A-E94E8601590F}" dt="2022-05-31T22:46:53.982" v="1719" actId="2696"/>
        <pc:sldMkLst>
          <pc:docMk/>
          <pc:sldMk cId="2933303651" sldId="716"/>
        </pc:sldMkLst>
        <pc:spChg chg="mod">
          <ac:chgData name="Law, Sherri" userId="3da26e23-9ee6-4121-a54d-151d8db9998d" providerId="ADAL" clId="{BE138F50-9F05-49E4-BB6A-E94E8601590F}" dt="2022-05-31T02:04:51.732" v="498"/>
          <ac:spMkLst>
            <pc:docMk/>
            <pc:sldMk cId="2933303651" sldId="716"/>
            <ac:spMk id="17" creationId="{8696677E-C378-4020-AB9B-25CE075ECF30}"/>
          </ac:spMkLst>
        </pc:spChg>
      </pc:sldChg>
      <pc:sldChg chg="modSp modTransition">
        <pc:chgData name="Law, Sherri" userId="3da26e23-9ee6-4121-a54d-151d8db9998d" providerId="ADAL" clId="{BE138F50-9F05-49E4-BB6A-E94E8601590F}" dt="2022-05-31T22:48:44.434" v="1724" actId="1076"/>
        <pc:sldMkLst>
          <pc:docMk/>
          <pc:sldMk cId="3026290013" sldId="736"/>
        </pc:sldMkLst>
        <pc:spChg chg="mod">
          <ac:chgData name="Law, Sherri" userId="3da26e23-9ee6-4121-a54d-151d8db9998d" providerId="ADAL" clId="{BE138F50-9F05-49E4-BB6A-E94E8601590F}" dt="2022-05-31T02:00:57.997" v="472" actId="1076"/>
          <ac:spMkLst>
            <pc:docMk/>
            <pc:sldMk cId="3026290013" sldId="736"/>
            <ac:spMk id="3" creationId="{00000000-0000-0000-0000-000000000000}"/>
          </ac:spMkLst>
        </pc:spChg>
        <pc:spChg chg="mod">
          <ac:chgData name="Law, Sherri" userId="3da26e23-9ee6-4121-a54d-151d8db9998d" providerId="ADAL" clId="{BE138F50-9F05-49E4-BB6A-E94E8601590F}" dt="2022-05-31T22:48:44.434" v="1724" actId="1076"/>
          <ac:spMkLst>
            <pc:docMk/>
            <pc:sldMk cId="3026290013" sldId="736"/>
            <ac:spMk id="12" creationId="{DE9FAAF7-BB07-4395-BA9A-034849B5DE0F}"/>
          </ac:spMkLst>
        </pc:spChg>
        <pc:spChg chg="mod">
          <ac:chgData name="Law, Sherri" userId="3da26e23-9ee6-4121-a54d-151d8db9998d" providerId="ADAL" clId="{BE138F50-9F05-49E4-BB6A-E94E8601590F}" dt="2022-05-31T02:04:41.720" v="494"/>
          <ac:spMkLst>
            <pc:docMk/>
            <pc:sldMk cId="3026290013" sldId="736"/>
            <ac:spMk id="14" creationId="{619ABBA1-2FCA-43D2-ACFC-F60578FEFB1E}"/>
          </ac:spMkLst>
        </pc:spChg>
        <pc:graphicFrameChg chg="mod">
          <ac:chgData name="Law, Sherri" userId="3da26e23-9ee6-4121-a54d-151d8db9998d" providerId="ADAL" clId="{BE138F50-9F05-49E4-BB6A-E94E8601590F}" dt="2022-05-31T02:00:57.193" v="470" actId="1076"/>
          <ac:graphicFrameMkLst>
            <pc:docMk/>
            <pc:sldMk cId="3026290013" sldId="736"/>
            <ac:graphicFrameMk id="7" creationId="{A8E635EC-8DC6-4027-B4BD-7ED23E3F4E14}"/>
          </ac:graphicFrameMkLst>
        </pc:graphicFrameChg>
      </pc:sldChg>
      <pc:sldChg chg="add">
        <pc:chgData name="Law, Sherri" userId="3da26e23-9ee6-4121-a54d-151d8db9998d" providerId="ADAL" clId="{BE138F50-9F05-49E4-BB6A-E94E8601590F}" dt="2022-05-31T22:44:13.066" v="1683"/>
        <pc:sldMkLst>
          <pc:docMk/>
          <pc:sldMk cId="551069193" sldId="737"/>
        </pc:sldMkLst>
      </pc:sldChg>
      <pc:sldChg chg="modSp add del modTransition">
        <pc:chgData name="Law, Sherri" userId="3da26e23-9ee6-4121-a54d-151d8db9998d" providerId="ADAL" clId="{BE138F50-9F05-49E4-BB6A-E94E8601590F}" dt="2022-05-31T22:44:05.974" v="1682" actId="2696"/>
        <pc:sldMkLst>
          <pc:docMk/>
          <pc:sldMk cId="628498711" sldId="737"/>
        </pc:sldMkLst>
        <pc:spChg chg="mod">
          <ac:chgData name="Law, Sherri" userId="3da26e23-9ee6-4121-a54d-151d8db9998d" providerId="ADAL" clId="{BE138F50-9F05-49E4-BB6A-E94E8601590F}" dt="2022-05-31T02:05:00.159" v="502"/>
          <ac:spMkLst>
            <pc:docMk/>
            <pc:sldMk cId="628498711" sldId="737"/>
            <ac:spMk id="5" creationId="{00000000-0000-0000-0000-000000000000}"/>
          </ac:spMkLst>
        </pc:spChg>
      </pc:sldChg>
      <pc:sldChg chg="modSp add del modTransition">
        <pc:chgData name="Law, Sherri" userId="3da26e23-9ee6-4121-a54d-151d8db9998d" providerId="ADAL" clId="{BE138F50-9F05-49E4-BB6A-E94E8601590F}" dt="2022-05-31T22:46:45.325" v="1717" actId="2696"/>
        <pc:sldMkLst>
          <pc:docMk/>
          <pc:sldMk cId="3037418364" sldId="738"/>
        </pc:sldMkLst>
        <pc:spChg chg="mod">
          <ac:chgData name="Law, Sherri" userId="3da26e23-9ee6-4121-a54d-151d8db9998d" providerId="ADAL" clId="{BE138F50-9F05-49E4-BB6A-E94E8601590F}" dt="2022-05-31T02:04:55.994" v="500"/>
          <ac:spMkLst>
            <pc:docMk/>
            <pc:sldMk cId="3037418364" sldId="738"/>
            <ac:spMk id="5" creationId="{00000000-0000-0000-0000-000000000000}"/>
          </ac:spMkLst>
        </pc:spChg>
      </pc:sldChg>
      <pc:sldChg chg="add">
        <pc:chgData name="Law, Sherri" userId="3da26e23-9ee6-4121-a54d-151d8db9998d" providerId="ADAL" clId="{BE138F50-9F05-49E4-BB6A-E94E8601590F}" dt="2022-05-31T22:47:01.414" v="1721"/>
        <pc:sldMkLst>
          <pc:docMk/>
          <pc:sldMk cId="2104396686" sldId="739"/>
        </pc:sldMkLst>
      </pc:sldChg>
      <pc:sldChg chg="modSp add del modTransition">
        <pc:chgData name="Law, Sherri" userId="3da26e23-9ee6-4121-a54d-151d8db9998d" providerId="ADAL" clId="{BE138F50-9F05-49E4-BB6A-E94E8601590F}" dt="2022-05-31T22:46:53.991" v="1720" actId="2696"/>
        <pc:sldMkLst>
          <pc:docMk/>
          <pc:sldMk cId="2150707256" sldId="739"/>
        </pc:sldMkLst>
        <pc:spChg chg="mod">
          <ac:chgData name="Law, Sherri" userId="3da26e23-9ee6-4121-a54d-151d8db9998d" providerId="ADAL" clId="{BE138F50-9F05-49E4-BB6A-E94E8601590F}" dt="2022-05-31T02:04:53.862" v="499"/>
          <ac:spMkLst>
            <pc:docMk/>
            <pc:sldMk cId="2150707256" sldId="739"/>
            <ac:spMk id="5" creationId="{00000000-0000-0000-0000-000000000000}"/>
          </ac:spMkLst>
        </pc:spChg>
      </pc:sldChg>
      <pc:sldChg chg="modSp">
        <pc:chgData name="Law, Sherri" userId="3da26e23-9ee6-4121-a54d-151d8db9998d" providerId="ADAL" clId="{BE138F50-9F05-49E4-BB6A-E94E8601590F}" dt="2022-05-31T02:04:32.456" v="493" actId="20577"/>
        <pc:sldMkLst>
          <pc:docMk/>
          <pc:sldMk cId="1428807506" sldId="740"/>
        </pc:sldMkLst>
        <pc:spChg chg="mod">
          <ac:chgData name="Law, Sherri" userId="3da26e23-9ee6-4121-a54d-151d8db9998d" providerId="ADAL" clId="{BE138F50-9F05-49E4-BB6A-E94E8601590F}" dt="2022-05-31T02:04:32.456" v="493" actId="20577"/>
          <ac:spMkLst>
            <pc:docMk/>
            <pc:sldMk cId="1428807506" sldId="740"/>
            <ac:spMk id="5" creationId="{00000000-0000-0000-0000-000000000000}"/>
          </ac:spMkLst>
        </pc:spChg>
      </pc:sldChg>
      <pc:sldChg chg="modSp modTransition">
        <pc:chgData name="Law, Sherri" userId="3da26e23-9ee6-4121-a54d-151d8db9998d" providerId="ADAL" clId="{BE138F50-9F05-49E4-BB6A-E94E8601590F}" dt="2022-05-31T22:37:00.557" v="1675"/>
        <pc:sldMkLst>
          <pc:docMk/>
          <pc:sldMk cId="723697944" sldId="741"/>
        </pc:sldMkLst>
        <pc:spChg chg="mod">
          <ac:chgData name="Law, Sherri" userId="3da26e23-9ee6-4121-a54d-151d8db9998d" providerId="ADAL" clId="{BE138F50-9F05-49E4-BB6A-E94E8601590F}" dt="2022-05-31T02:04:47.035" v="496"/>
          <ac:spMkLst>
            <pc:docMk/>
            <pc:sldMk cId="723697944" sldId="741"/>
            <ac:spMk id="5" creationId="{00000000-0000-0000-0000-000000000000}"/>
          </ac:spMkLst>
        </pc:spChg>
      </pc:sldChg>
      <pc:sldChg chg="addSp modSp">
        <pc:chgData name="Law, Sherri" userId="3da26e23-9ee6-4121-a54d-151d8db9998d" providerId="ADAL" clId="{BE138F50-9F05-49E4-BB6A-E94E8601590F}" dt="2022-05-31T03:01:07.120" v="943" actId="14100"/>
        <pc:sldMkLst>
          <pc:docMk/>
          <pc:sldMk cId="1172523416" sldId="745"/>
        </pc:sldMkLst>
        <pc:spChg chg="mod">
          <ac:chgData name="Law, Sherri" userId="3da26e23-9ee6-4121-a54d-151d8db9998d" providerId="ADAL" clId="{BE138F50-9F05-49E4-BB6A-E94E8601590F}" dt="2022-05-31T03:01:07.120" v="943" actId="14100"/>
          <ac:spMkLst>
            <pc:docMk/>
            <pc:sldMk cId="1172523416" sldId="745"/>
            <ac:spMk id="9" creationId="{CDBD3993-997D-4DF3-B0CF-482EA63382E1}"/>
          </ac:spMkLst>
        </pc:spChg>
        <pc:picChg chg="add mod">
          <ac:chgData name="Law, Sherri" userId="3da26e23-9ee6-4121-a54d-151d8db9998d" providerId="ADAL" clId="{BE138F50-9F05-49E4-BB6A-E94E8601590F}" dt="2022-05-31T03:01:03.029" v="942" actId="1076"/>
          <ac:picMkLst>
            <pc:docMk/>
            <pc:sldMk cId="1172523416" sldId="745"/>
            <ac:picMk id="5" creationId="{67367ABD-6CA5-46ED-8352-8C0FFE4352AD}"/>
          </ac:picMkLst>
        </pc:picChg>
      </pc:sldChg>
      <pc:sldChg chg="modSp">
        <pc:chgData name="Law, Sherri" userId="3da26e23-9ee6-4121-a54d-151d8db9998d" providerId="ADAL" clId="{BE138F50-9F05-49E4-BB6A-E94E8601590F}" dt="2022-05-31T02:30:26.308" v="932" actId="6549"/>
        <pc:sldMkLst>
          <pc:docMk/>
          <pc:sldMk cId="4065250206" sldId="747"/>
        </pc:sldMkLst>
        <pc:spChg chg="mod">
          <ac:chgData name="Law, Sherri" userId="3da26e23-9ee6-4121-a54d-151d8db9998d" providerId="ADAL" clId="{BE138F50-9F05-49E4-BB6A-E94E8601590F}" dt="2022-05-31T02:30:26.308" v="932" actId="6549"/>
          <ac:spMkLst>
            <pc:docMk/>
            <pc:sldMk cId="4065250206" sldId="747"/>
            <ac:spMk id="9" creationId="{CDBD3993-997D-4DF3-B0CF-482EA63382E1}"/>
          </ac:spMkLst>
        </pc:spChg>
      </pc:sldChg>
      <pc:sldChg chg="modSp">
        <pc:chgData name="Law, Sherri" userId="3da26e23-9ee6-4121-a54d-151d8db9998d" providerId="ADAL" clId="{BE138F50-9F05-49E4-BB6A-E94E8601590F}" dt="2022-05-31T01:34:50.941" v="395" actId="20577"/>
        <pc:sldMkLst>
          <pc:docMk/>
          <pc:sldMk cId="2456899663" sldId="748"/>
        </pc:sldMkLst>
        <pc:spChg chg="mod">
          <ac:chgData name="Law, Sherri" userId="3da26e23-9ee6-4121-a54d-151d8db9998d" providerId="ADAL" clId="{BE138F50-9F05-49E4-BB6A-E94E8601590F}" dt="2022-05-31T01:34:50.941" v="395" actId="20577"/>
          <ac:spMkLst>
            <pc:docMk/>
            <pc:sldMk cId="2456899663" sldId="748"/>
            <ac:spMk id="7" creationId="{00000000-0000-0000-0000-000000000000}"/>
          </ac:spMkLst>
        </pc:spChg>
      </pc:sldChg>
      <pc:sldChg chg="modSp">
        <pc:chgData name="Law, Sherri" userId="3da26e23-9ee6-4121-a54d-151d8db9998d" providerId="ADAL" clId="{BE138F50-9F05-49E4-BB6A-E94E8601590F}" dt="2022-05-31T22:02:18.768" v="1637" actId="20577"/>
        <pc:sldMkLst>
          <pc:docMk/>
          <pc:sldMk cId="1450083921" sldId="749"/>
        </pc:sldMkLst>
        <pc:spChg chg="mod">
          <ac:chgData name="Law, Sherri" userId="3da26e23-9ee6-4121-a54d-151d8db9998d" providerId="ADAL" clId="{BE138F50-9F05-49E4-BB6A-E94E8601590F}" dt="2022-05-31T01:28:25.633" v="233" actId="20577"/>
          <ac:spMkLst>
            <pc:docMk/>
            <pc:sldMk cId="1450083921" sldId="749"/>
            <ac:spMk id="7" creationId="{00000000-0000-0000-0000-000000000000}"/>
          </ac:spMkLst>
        </pc:spChg>
        <pc:spChg chg="mod">
          <ac:chgData name="Law, Sherri" userId="3da26e23-9ee6-4121-a54d-151d8db9998d" providerId="ADAL" clId="{BE138F50-9F05-49E4-BB6A-E94E8601590F}" dt="2022-05-31T22:02:18.768" v="1637" actId="20577"/>
          <ac:spMkLst>
            <pc:docMk/>
            <pc:sldMk cId="1450083921" sldId="749"/>
            <ac:spMk id="9" creationId="{CDBD3993-997D-4DF3-B0CF-482EA63382E1}"/>
          </ac:spMkLst>
        </pc:spChg>
      </pc:sldChg>
      <pc:sldChg chg="addSp delSp modSp">
        <pc:chgData name="Law, Sherri" userId="3da26e23-9ee6-4121-a54d-151d8db9998d" providerId="ADAL" clId="{BE138F50-9F05-49E4-BB6A-E94E8601590F}" dt="2022-05-31T03:17:49.853" v="1341" actId="1076"/>
        <pc:sldMkLst>
          <pc:docMk/>
          <pc:sldMk cId="38127559" sldId="752"/>
        </pc:sldMkLst>
        <pc:spChg chg="add mod ord">
          <ac:chgData name="Law, Sherri" userId="3da26e23-9ee6-4121-a54d-151d8db9998d" providerId="ADAL" clId="{BE138F50-9F05-49E4-BB6A-E94E8601590F}" dt="2022-05-31T03:17:19.588" v="1332" actId="207"/>
          <ac:spMkLst>
            <pc:docMk/>
            <pc:sldMk cId="38127559" sldId="752"/>
            <ac:spMk id="3" creationId="{5D7BBE72-4EFE-4EC5-9BBB-E4040C4DB5B1}"/>
          </ac:spMkLst>
        </pc:spChg>
        <pc:spChg chg="add del mod">
          <ac:chgData name="Law, Sherri" userId="3da26e23-9ee6-4121-a54d-151d8db9998d" providerId="ADAL" clId="{BE138F50-9F05-49E4-BB6A-E94E8601590F}" dt="2022-05-31T03:16:59.975" v="1328" actId="478"/>
          <ac:spMkLst>
            <pc:docMk/>
            <pc:sldMk cId="38127559" sldId="752"/>
            <ac:spMk id="4" creationId="{EF077766-287A-4D49-A6D4-19DAEB417DD8}"/>
          </ac:spMkLst>
        </pc:spChg>
        <pc:spChg chg="add del mod">
          <ac:chgData name="Law, Sherri" userId="3da26e23-9ee6-4121-a54d-151d8db9998d" providerId="ADAL" clId="{BE138F50-9F05-49E4-BB6A-E94E8601590F}" dt="2022-05-31T03:17:34.470" v="1338" actId="478"/>
          <ac:spMkLst>
            <pc:docMk/>
            <pc:sldMk cId="38127559" sldId="752"/>
            <ac:spMk id="5" creationId="{2A474CD4-A620-45EA-B42A-43237DB82C0B}"/>
          </ac:spMkLst>
        </pc:spChg>
        <pc:spChg chg="add mod">
          <ac:chgData name="Law, Sherri" userId="3da26e23-9ee6-4121-a54d-151d8db9998d" providerId="ADAL" clId="{BE138F50-9F05-49E4-BB6A-E94E8601590F}" dt="2022-05-31T03:17:49.853" v="1341" actId="1076"/>
          <ac:spMkLst>
            <pc:docMk/>
            <pc:sldMk cId="38127559" sldId="752"/>
            <ac:spMk id="8" creationId="{D7143EE6-7E93-430D-901D-00CAB4676260}"/>
          </ac:spMkLst>
        </pc:spChg>
        <pc:spChg chg="mod">
          <ac:chgData name="Law, Sherri" userId="3da26e23-9ee6-4121-a54d-151d8db9998d" providerId="ADAL" clId="{BE138F50-9F05-49E4-BB6A-E94E8601590F}" dt="2022-05-31T02:18:19.949" v="754" actId="6549"/>
          <ac:spMkLst>
            <pc:docMk/>
            <pc:sldMk cId="38127559" sldId="752"/>
            <ac:spMk id="9" creationId="{CDBD3993-997D-4DF3-B0CF-482EA63382E1}"/>
          </ac:spMkLst>
        </pc:spChg>
        <pc:picChg chg="add mod ord modCrop">
          <ac:chgData name="Law, Sherri" userId="3da26e23-9ee6-4121-a54d-151d8db9998d" providerId="ADAL" clId="{BE138F50-9F05-49E4-BB6A-E94E8601590F}" dt="2022-05-31T03:16:38.170" v="1273" actId="166"/>
          <ac:picMkLst>
            <pc:docMk/>
            <pc:sldMk cId="38127559" sldId="752"/>
            <ac:picMk id="2" creationId="{3357EF1B-9471-49CA-B23D-F25BE24EB1C7}"/>
          </ac:picMkLst>
        </pc:picChg>
      </pc:sldChg>
      <pc:sldChg chg="modSp">
        <pc:chgData name="Law, Sherri" userId="3da26e23-9ee6-4121-a54d-151d8db9998d" providerId="ADAL" clId="{BE138F50-9F05-49E4-BB6A-E94E8601590F}" dt="2022-05-31T22:19:33.021" v="1638" actId="13926"/>
        <pc:sldMkLst>
          <pc:docMk/>
          <pc:sldMk cId="2918287663" sldId="755"/>
        </pc:sldMkLst>
        <pc:spChg chg="mod">
          <ac:chgData name="Law, Sherri" userId="3da26e23-9ee6-4121-a54d-151d8db9998d" providerId="ADAL" clId="{BE138F50-9F05-49E4-BB6A-E94E8601590F}" dt="2022-05-31T22:19:33.021" v="1638" actId="13926"/>
          <ac:spMkLst>
            <pc:docMk/>
            <pc:sldMk cId="2918287663" sldId="755"/>
            <ac:spMk id="9" creationId="{CDBD3993-997D-4DF3-B0CF-482EA63382E1}"/>
          </ac:spMkLst>
        </pc:spChg>
      </pc:sldChg>
      <pc:sldChg chg="modSp">
        <pc:chgData name="Law, Sherri" userId="3da26e23-9ee6-4121-a54d-151d8db9998d" providerId="ADAL" clId="{BE138F50-9F05-49E4-BB6A-E94E8601590F}" dt="2022-05-31T22:33:46.927" v="1673" actId="207"/>
        <pc:sldMkLst>
          <pc:docMk/>
          <pc:sldMk cId="2817884402" sldId="757"/>
        </pc:sldMkLst>
        <pc:spChg chg="mod">
          <ac:chgData name="Law, Sherri" userId="3da26e23-9ee6-4121-a54d-151d8db9998d" providerId="ADAL" clId="{BE138F50-9F05-49E4-BB6A-E94E8601590F}" dt="2022-05-31T22:33:46.927" v="1673" actId="207"/>
          <ac:spMkLst>
            <pc:docMk/>
            <pc:sldMk cId="2817884402" sldId="757"/>
            <ac:spMk id="9" creationId="{CDBD3993-997D-4DF3-B0CF-482EA63382E1}"/>
          </ac:spMkLst>
        </pc:spChg>
      </pc:sldChg>
      <pc:sldChg chg="addSp delSp modSp">
        <pc:chgData name="Law, Sherri" userId="3da26e23-9ee6-4121-a54d-151d8db9998d" providerId="ADAL" clId="{BE138F50-9F05-49E4-BB6A-E94E8601590F}" dt="2022-05-31T03:07:16.848" v="1013" actId="164"/>
        <pc:sldMkLst>
          <pc:docMk/>
          <pc:sldMk cId="903271630" sldId="760"/>
        </pc:sldMkLst>
        <pc:spChg chg="add del mod">
          <ac:chgData name="Law, Sherri" userId="3da26e23-9ee6-4121-a54d-151d8db9998d" providerId="ADAL" clId="{BE138F50-9F05-49E4-BB6A-E94E8601590F}" dt="2022-05-31T03:02:03.209" v="955" actId="478"/>
          <ac:spMkLst>
            <pc:docMk/>
            <pc:sldMk cId="903271630" sldId="760"/>
            <ac:spMk id="4" creationId="{D2B282A6-B328-4430-B5D4-4F40D4A04FC9}"/>
          </ac:spMkLst>
        </pc:spChg>
        <pc:spChg chg="add mod">
          <ac:chgData name="Law, Sherri" userId="3da26e23-9ee6-4121-a54d-151d8db9998d" providerId="ADAL" clId="{BE138F50-9F05-49E4-BB6A-E94E8601590F}" dt="2022-05-31T03:07:16.848" v="1013" actId="164"/>
          <ac:spMkLst>
            <pc:docMk/>
            <pc:sldMk cId="903271630" sldId="760"/>
            <ac:spMk id="5" creationId="{99CBD587-6A71-4FAC-9D57-A62D983EFA92}"/>
          </ac:spMkLst>
        </pc:spChg>
        <pc:spChg chg="add del mod">
          <ac:chgData name="Law, Sherri" userId="3da26e23-9ee6-4121-a54d-151d8db9998d" providerId="ADAL" clId="{BE138F50-9F05-49E4-BB6A-E94E8601590F}" dt="2022-05-31T03:05:48.937" v="994" actId="478"/>
          <ac:spMkLst>
            <pc:docMk/>
            <pc:sldMk cId="903271630" sldId="760"/>
            <ac:spMk id="10" creationId="{E1F60E33-9ACC-41B1-A4A7-E3C3032EDD17}"/>
          </ac:spMkLst>
        </pc:spChg>
        <pc:spChg chg="add del mod">
          <ac:chgData name="Law, Sherri" userId="3da26e23-9ee6-4121-a54d-151d8db9998d" providerId="ADAL" clId="{BE138F50-9F05-49E4-BB6A-E94E8601590F}" dt="2022-05-31T03:03:29.567" v="972" actId="478"/>
          <ac:spMkLst>
            <pc:docMk/>
            <pc:sldMk cId="903271630" sldId="760"/>
            <ac:spMk id="11" creationId="{1A32735E-BCF5-4902-A45A-B815EB5DDA3C}"/>
          </ac:spMkLst>
        </pc:spChg>
        <pc:spChg chg="add mod">
          <ac:chgData name="Law, Sherri" userId="3da26e23-9ee6-4121-a54d-151d8db9998d" providerId="ADAL" clId="{BE138F50-9F05-49E4-BB6A-E94E8601590F}" dt="2022-05-31T03:07:16.848" v="1013" actId="164"/>
          <ac:spMkLst>
            <pc:docMk/>
            <pc:sldMk cId="903271630" sldId="760"/>
            <ac:spMk id="12" creationId="{D25CF3EF-35F0-4FEB-9A3B-3893D8D0E375}"/>
          </ac:spMkLst>
        </pc:spChg>
        <pc:spChg chg="add mod">
          <ac:chgData name="Law, Sherri" userId="3da26e23-9ee6-4121-a54d-151d8db9998d" providerId="ADAL" clId="{BE138F50-9F05-49E4-BB6A-E94E8601590F}" dt="2022-05-31T03:07:16.848" v="1013" actId="164"/>
          <ac:spMkLst>
            <pc:docMk/>
            <pc:sldMk cId="903271630" sldId="760"/>
            <ac:spMk id="13" creationId="{713FEF7D-3355-459A-8C97-F9F90F67D240}"/>
          </ac:spMkLst>
        </pc:spChg>
        <pc:spChg chg="add mod">
          <ac:chgData name="Law, Sherri" userId="3da26e23-9ee6-4121-a54d-151d8db9998d" providerId="ADAL" clId="{BE138F50-9F05-49E4-BB6A-E94E8601590F}" dt="2022-05-31T03:07:16.848" v="1013" actId="164"/>
          <ac:spMkLst>
            <pc:docMk/>
            <pc:sldMk cId="903271630" sldId="760"/>
            <ac:spMk id="14" creationId="{97FC7E3B-2C3F-4046-98BF-33EB008DE17F}"/>
          </ac:spMkLst>
        </pc:spChg>
        <pc:spChg chg="add mod">
          <ac:chgData name="Law, Sherri" userId="3da26e23-9ee6-4121-a54d-151d8db9998d" providerId="ADAL" clId="{BE138F50-9F05-49E4-BB6A-E94E8601590F}" dt="2022-05-31T03:07:16.848" v="1013" actId="164"/>
          <ac:spMkLst>
            <pc:docMk/>
            <pc:sldMk cId="903271630" sldId="760"/>
            <ac:spMk id="15" creationId="{42CA0A01-7374-4272-868B-EE6A111F47E9}"/>
          </ac:spMkLst>
        </pc:spChg>
        <pc:grpChg chg="add mod">
          <ac:chgData name="Law, Sherri" userId="3da26e23-9ee6-4121-a54d-151d8db9998d" providerId="ADAL" clId="{BE138F50-9F05-49E4-BB6A-E94E8601590F}" dt="2022-05-31T03:07:16.848" v="1013" actId="164"/>
          <ac:grpSpMkLst>
            <pc:docMk/>
            <pc:sldMk cId="903271630" sldId="760"/>
            <ac:grpSpMk id="16" creationId="{039CD352-D0D4-461E-9CDA-C95253400FDB}"/>
          </ac:grpSpMkLst>
        </pc:grpChg>
        <pc:picChg chg="add mod modCrop">
          <ac:chgData name="Law, Sherri" userId="3da26e23-9ee6-4121-a54d-151d8db9998d" providerId="ADAL" clId="{BE138F50-9F05-49E4-BB6A-E94E8601590F}" dt="2022-05-31T03:07:16.848" v="1013" actId="164"/>
          <ac:picMkLst>
            <pc:docMk/>
            <pc:sldMk cId="903271630" sldId="760"/>
            <ac:picMk id="3" creationId="{1122E3B1-3794-4FD7-8FF1-A45AD0069E18}"/>
          </ac:picMkLst>
        </pc:picChg>
        <pc:picChg chg="del">
          <ac:chgData name="Law, Sherri" userId="3da26e23-9ee6-4121-a54d-151d8db9998d" providerId="ADAL" clId="{BE138F50-9F05-49E4-BB6A-E94E8601590F}" dt="2022-05-31T03:00:57.234" v="940"/>
          <ac:picMkLst>
            <pc:docMk/>
            <pc:sldMk cId="903271630" sldId="760"/>
            <ac:picMk id="8" creationId="{49849BFE-6B2C-4CF4-B8FF-C7D48C9F2B8A}"/>
          </ac:picMkLst>
        </pc:picChg>
      </pc:sldChg>
      <pc:sldChg chg="addSp delSp modSp">
        <pc:chgData name="Law, Sherri" userId="3da26e23-9ee6-4121-a54d-151d8db9998d" providerId="ADAL" clId="{BE138F50-9F05-49E4-BB6A-E94E8601590F}" dt="2022-05-31T22:28:20.976" v="1672" actId="20577"/>
        <pc:sldMkLst>
          <pc:docMk/>
          <pc:sldMk cId="2246776151" sldId="762"/>
        </pc:sldMkLst>
        <pc:spChg chg="mod">
          <ac:chgData name="Law, Sherri" userId="3da26e23-9ee6-4121-a54d-151d8db9998d" providerId="ADAL" clId="{BE138F50-9F05-49E4-BB6A-E94E8601590F}" dt="2022-05-31T22:28:20.976" v="1672" actId="20577"/>
          <ac:spMkLst>
            <pc:docMk/>
            <pc:sldMk cId="2246776151" sldId="762"/>
            <ac:spMk id="9" creationId="{CDBD3993-997D-4DF3-B0CF-482EA63382E1}"/>
          </ac:spMkLst>
        </pc:spChg>
        <pc:picChg chg="add del mod">
          <ac:chgData name="Law, Sherri" userId="3da26e23-9ee6-4121-a54d-151d8db9998d" providerId="ADAL" clId="{BE138F50-9F05-49E4-BB6A-E94E8601590F}" dt="2022-05-31T03:19:36.022" v="1345" actId="478"/>
          <ac:picMkLst>
            <pc:docMk/>
            <pc:sldMk cId="2246776151" sldId="762"/>
            <ac:picMk id="2" creationId="{BC069B66-71D1-49BC-A0F8-5CE148B9E517}"/>
          </ac:picMkLst>
        </pc:picChg>
        <pc:picChg chg="add del mod">
          <ac:chgData name="Law, Sherri" userId="3da26e23-9ee6-4121-a54d-151d8db9998d" providerId="ADAL" clId="{BE138F50-9F05-49E4-BB6A-E94E8601590F}" dt="2022-05-31T03:24:04.276" v="1577" actId="478"/>
          <ac:picMkLst>
            <pc:docMk/>
            <pc:sldMk cId="2246776151" sldId="762"/>
            <ac:picMk id="3" creationId="{F0A70ACC-F136-4EEA-854D-C018A38106D6}"/>
          </ac:picMkLst>
        </pc:picChg>
      </pc:sldChg>
      <pc:sldChg chg="modSp">
        <pc:chgData name="Law, Sherri" userId="3da26e23-9ee6-4121-a54d-151d8db9998d" providerId="ADAL" clId="{BE138F50-9F05-49E4-BB6A-E94E8601590F}" dt="2022-05-31T02:21:27.988" v="838" actId="6549"/>
        <pc:sldMkLst>
          <pc:docMk/>
          <pc:sldMk cId="3317803587" sldId="763"/>
        </pc:sldMkLst>
        <pc:spChg chg="mod">
          <ac:chgData name="Law, Sherri" userId="3da26e23-9ee6-4121-a54d-151d8db9998d" providerId="ADAL" clId="{BE138F50-9F05-49E4-BB6A-E94E8601590F}" dt="2022-05-31T02:21:27.988" v="838" actId="6549"/>
          <ac:spMkLst>
            <pc:docMk/>
            <pc:sldMk cId="3317803587" sldId="763"/>
            <ac:spMk id="9" creationId="{CDBD3993-997D-4DF3-B0CF-482EA63382E1}"/>
          </ac:spMkLst>
        </pc:spChg>
      </pc:sldChg>
      <pc:sldChg chg="modTransition">
        <pc:chgData name="Law, Sherri" userId="3da26e23-9ee6-4121-a54d-151d8db9998d" providerId="ADAL" clId="{BE138F50-9F05-49E4-BB6A-E94E8601590F}" dt="2022-05-31T03:18:09.033" v="1342"/>
        <pc:sldMkLst>
          <pc:docMk/>
          <pc:sldMk cId="1051863678" sldId="764"/>
        </pc:sldMkLst>
      </pc:sldChg>
      <pc:sldChg chg="modSp">
        <pc:chgData name="Law, Sherri" userId="3da26e23-9ee6-4121-a54d-151d8db9998d" providerId="ADAL" clId="{BE138F50-9F05-49E4-BB6A-E94E8601590F}" dt="2022-05-31T02:06:15.731" v="506" actId="2711"/>
        <pc:sldMkLst>
          <pc:docMk/>
          <pc:sldMk cId="1270582889" sldId="766"/>
        </pc:sldMkLst>
        <pc:spChg chg="mod">
          <ac:chgData name="Law, Sherri" userId="3da26e23-9ee6-4121-a54d-151d8db9998d" providerId="ADAL" clId="{BE138F50-9F05-49E4-BB6A-E94E8601590F}" dt="2022-05-31T02:06:15.731" v="506" actId="2711"/>
          <ac:spMkLst>
            <pc:docMk/>
            <pc:sldMk cId="1270582889" sldId="766"/>
            <ac:spMk id="9" creationId="{CDBD3993-997D-4DF3-B0CF-482EA63382E1}"/>
          </ac:spMkLst>
        </pc:spChg>
      </pc:sldChg>
      <pc:sldChg chg="modSp">
        <pc:chgData name="Law, Sherri" userId="3da26e23-9ee6-4121-a54d-151d8db9998d" providerId="ADAL" clId="{BE138F50-9F05-49E4-BB6A-E94E8601590F}" dt="2022-05-31T22:26:51.398" v="1669" actId="115"/>
        <pc:sldMkLst>
          <pc:docMk/>
          <pc:sldMk cId="2215220405" sldId="767"/>
        </pc:sldMkLst>
        <pc:spChg chg="mod">
          <ac:chgData name="Law, Sherri" userId="3da26e23-9ee6-4121-a54d-151d8db9998d" providerId="ADAL" clId="{BE138F50-9F05-49E4-BB6A-E94E8601590F}" dt="2022-05-31T22:26:51.398" v="1669" actId="115"/>
          <ac:spMkLst>
            <pc:docMk/>
            <pc:sldMk cId="2215220405" sldId="767"/>
            <ac:spMk id="9" creationId="{CDBD3993-997D-4DF3-B0CF-482EA63382E1}"/>
          </ac:spMkLst>
        </pc:spChg>
      </pc:sldChg>
      <pc:sldChg chg="modSp">
        <pc:chgData name="Law, Sherri" userId="3da26e23-9ee6-4121-a54d-151d8db9998d" providerId="ADAL" clId="{BE138F50-9F05-49E4-BB6A-E94E8601590F}" dt="2022-05-31T02:06:48.854" v="512" actId="20577"/>
        <pc:sldMkLst>
          <pc:docMk/>
          <pc:sldMk cId="2875143700" sldId="768"/>
        </pc:sldMkLst>
        <pc:spChg chg="mod">
          <ac:chgData name="Law, Sherri" userId="3da26e23-9ee6-4121-a54d-151d8db9998d" providerId="ADAL" clId="{BE138F50-9F05-49E4-BB6A-E94E8601590F}" dt="2022-05-31T02:06:48.854" v="512" actId="20577"/>
          <ac:spMkLst>
            <pc:docMk/>
            <pc:sldMk cId="2875143700" sldId="768"/>
            <ac:spMk id="9" creationId="{CDBD3993-997D-4DF3-B0CF-482EA63382E1}"/>
          </ac:spMkLst>
        </pc:spChg>
      </pc:sldChg>
      <pc:sldChg chg="modSp">
        <pc:chgData name="Law, Sherri" userId="3da26e23-9ee6-4121-a54d-151d8db9998d" providerId="ADAL" clId="{BE138F50-9F05-49E4-BB6A-E94E8601590F}" dt="2022-05-31T02:10:57.547" v="640" actId="2711"/>
        <pc:sldMkLst>
          <pc:docMk/>
          <pc:sldMk cId="4114412536" sldId="769"/>
        </pc:sldMkLst>
        <pc:spChg chg="mod">
          <ac:chgData name="Law, Sherri" userId="3da26e23-9ee6-4121-a54d-151d8db9998d" providerId="ADAL" clId="{BE138F50-9F05-49E4-BB6A-E94E8601590F}" dt="2022-05-31T02:10:57.547" v="640" actId="2711"/>
          <ac:spMkLst>
            <pc:docMk/>
            <pc:sldMk cId="4114412536" sldId="769"/>
            <ac:spMk id="9" creationId="{CDBD3993-997D-4DF3-B0CF-482EA63382E1}"/>
          </ac:spMkLst>
        </pc:spChg>
      </pc:sldChg>
      <pc:sldChg chg="modSp">
        <pc:chgData name="Law, Sherri" userId="3da26e23-9ee6-4121-a54d-151d8db9998d" providerId="ADAL" clId="{BE138F50-9F05-49E4-BB6A-E94E8601590F}" dt="2022-05-31T02:10:47.290" v="639" actId="2711"/>
        <pc:sldMkLst>
          <pc:docMk/>
          <pc:sldMk cId="2061333518" sldId="770"/>
        </pc:sldMkLst>
        <pc:spChg chg="mod">
          <ac:chgData name="Law, Sherri" userId="3da26e23-9ee6-4121-a54d-151d8db9998d" providerId="ADAL" clId="{BE138F50-9F05-49E4-BB6A-E94E8601590F}" dt="2022-05-31T02:10:47.290" v="639" actId="2711"/>
          <ac:spMkLst>
            <pc:docMk/>
            <pc:sldMk cId="2061333518" sldId="770"/>
            <ac:spMk id="9" creationId="{CDBD3993-997D-4DF3-B0CF-482EA63382E1}"/>
          </ac:spMkLst>
        </pc:spChg>
      </pc:sldChg>
      <pc:sldChg chg="modSp">
        <pc:chgData name="Law, Sherri" userId="3da26e23-9ee6-4121-a54d-151d8db9998d" providerId="ADAL" clId="{BE138F50-9F05-49E4-BB6A-E94E8601590F}" dt="2022-05-31T02:11:40.822" v="645" actId="20577"/>
        <pc:sldMkLst>
          <pc:docMk/>
          <pc:sldMk cId="867452233" sldId="771"/>
        </pc:sldMkLst>
        <pc:spChg chg="mod">
          <ac:chgData name="Law, Sherri" userId="3da26e23-9ee6-4121-a54d-151d8db9998d" providerId="ADAL" clId="{BE138F50-9F05-49E4-BB6A-E94E8601590F}" dt="2022-05-31T02:11:40.822" v="645" actId="20577"/>
          <ac:spMkLst>
            <pc:docMk/>
            <pc:sldMk cId="867452233" sldId="771"/>
            <ac:spMk id="9" creationId="{CDBD3993-997D-4DF3-B0CF-482EA63382E1}"/>
          </ac:spMkLst>
        </pc:spChg>
      </pc:sldChg>
      <pc:sldChg chg="modSp">
        <pc:chgData name="Law, Sherri" userId="3da26e23-9ee6-4121-a54d-151d8db9998d" providerId="ADAL" clId="{BE138F50-9F05-49E4-BB6A-E94E8601590F}" dt="2022-05-31T02:14:43.062" v="653" actId="5793"/>
        <pc:sldMkLst>
          <pc:docMk/>
          <pc:sldMk cId="573732559" sldId="772"/>
        </pc:sldMkLst>
        <pc:spChg chg="mod">
          <ac:chgData name="Law, Sherri" userId="3da26e23-9ee6-4121-a54d-151d8db9998d" providerId="ADAL" clId="{BE138F50-9F05-49E4-BB6A-E94E8601590F}" dt="2022-05-31T02:14:43.062" v="653" actId="5793"/>
          <ac:spMkLst>
            <pc:docMk/>
            <pc:sldMk cId="573732559" sldId="772"/>
            <ac:spMk id="9" creationId="{CDBD3993-997D-4DF3-B0CF-482EA63382E1}"/>
          </ac:spMkLst>
        </pc:spChg>
      </pc:sldChg>
      <pc:sldChg chg="modSp">
        <pc:chgData name="Law, Sherri" userId="3da26e23-9ee6-4121-a54d-151d8db9998d" providerId="ADAL" clId="{BE138F50-9F05-49E4-BB6A-E94E8601590F}" dt="2022-05-31T02:13:57.812" v="651" actId="2711"/>
        <pc:sldMkLst>
          <pc:docMk/>
          <pc:sldMk cId="3194676643" sldId="773"/>
        </pc:sldMkLst>
        <pc:spChg chg="mod">
          <ac:chgData name="Law, Sherri" userId="3da26e23-9ee6-4121-a54d-151d8db9998d" providerId="ADAL" clId="{BE138F50-9F05-49E4-BB6A-E94E8601590F}" dt="2022-05-31T02:13:57.812" v="651" actId="2711"/>
          <ac:spMkLst>
            <pc:docMk/>
            <pc:sldMk cId="3194676643" sldId="773"/>
            <ac:spMk id="9" creationId="{CDBD3993-997D-4DF3-B0CF-482EA63382E1}"/>
          </ac:spMkLst>
        </pc:spChg>
      </pc:sldChg>
      <pc:sldChg chg="modSp">
        <pc:chgData name="Law, Sherri" userId="3da26e23-9ee6-4121-a54d-151d8db9998d" providerId="ADAL" clId="{BE138F50-9F05-49E4-BB6A-E94E8601590F}" dt="2022-05-31T01:28:07.681" v="208" actId="20577"/>
        <pc:sldMkLst>
          <pc:docMk/>
          <pc:sldMk cId="2367116571" sldId="774"/>
        </pc:sldMkLst>
        <pc:spChg chg="mod">
          <ac:chgData name="Law, Sherri" userId="3da26e23-9ee6-4121-a54d-151d8db9998d" providerId="ADAL" clId="{BE138F50-9F05-49E4-BB6A-E94E8601590F}" dt="2022-05-31T01:28:07.681" v="208" actId="20577"/>
          <ac:spMkLst>
            <pc:docMk/>
            <pc:sldMk cId="2367116571" sldId="774"/>
            <ac:spMk id="7" creationId="{00000000-0000-0000-0000-000000000000}"/>
          </ac:spMkLst>
        </pc:spChg>
      </pc:sldChg>
      <pc:sldChg chg="addSp delSp modSp add">
        <pc:chgData name="Law, Sherri" userId="3da26e23-9ee6-4121-a54d-151d8db9998d" providerId="ADAL" clId="{BE138F50-9F05-49E4-BB6A-E94E8601590F}" dt="2022-05-31T03:36:10.486" v="1632" actId="478"/>
        <pc:sldMkLst>
          <pc:docMk/>
          <pc:sldMk cId="1881826637" sldId="775"/>
        </pc:sldMkLst>
        <pc:spChg chg="add del">
          <ac:chgData name="Law, Sherri" userId="3da26e23-9ee6-4121-a54d-151d8db9998d" providerId="ADAL" clId="{BE138F50-9F05-49E4-BB6A-E94E8601590F}" dt="2022-05-31T03:34:39.978" v="1612"/>
          <ac:spMkLst>
            <pc:docMk/>
            <pc:sldMk cId="1881826637" sldId="775"/>
            <ac:spMk id="5" creationId="{27A713FC-3035-4E66-8299-9A011D5CFFDF}"/>
          </ac:spMkLst>
        </pc:spChg>
        <pc:spChg chg="mod">
          <ac:chgData name="Law, Sherri" userId="3da26e23-9ee6-4121-a54d-151d8db9998d" providerId="ADAL" clId="{BE138F50-9F05-49E4-BB6A-E94E8601590F}" dt="2022-05-31T03:36:08.099" v="1628" actId="14100"/>
          <ac:spMkLst>
            <pc:docMk/>
            <pc:sldMk cId="1881826637" sldId="775"/>
            <ac:spMk id="9" creationId="{CDBD3993-997D-4DF3-B0CF-482EA63382E1}"/>
          </ac:spMkLst>
        </pc:spChg>
        <pc:picChg chg="add del mod">
          <ac:chgData name="Law, Sherri" userId="3da26e23-9ee6-4121-a54d-151d8db9998d" providerId="ADAL" clId="{BE138F50-9F05-49E4-BB6A-E94E8601590F}" dt="2022-05-31T03:36:10.486" v="1632" actId="478"/>
          <ac:picMkLst>
            <pc:docMk/>
            <pc:sldMk cId="1881826637" sldId="775"/>
            <ac:picMk id="2" creationId="{D6FAF370-0254-490C-ADB1-D4F765433E7D}"/>
          </ac:picMkLst>
        </pc:picChg>
      </pc:sldChg>
      <pc:sldChg chg="add del">
        <pc:chgData name="Law, Sherri" userId="3da26e23-9ee6-4121-a54d-151d8db9998d" providerId="ADAL" clId="{BE138F50-9F05-49E4-BB6A-E94E8601590F}" dt="2022-05-31T01:32:06.726" v="275" actId="2696"/>
        <pc:sldMkLst>
          <pc:docMk/>
          <pc:sldMk cId="2212579612" sldId="776"/>
        </pc:sldMkLst>
      </pc:sldChg>
      <pc:sldChg chg="modSp add">
        <pc:chgData name="Law, Sherri" userId="3da26e23-9ee6-4121-a54d-151d8db9998d" providerId="ADAL" clId="{BE138F50-9F05-49E4-BB6A-E94E8601590F}" dt="2022-05-31T01:33:57.618" v="328" actId="20577"/>
        <pc:sldMkLst>
          <pc:docMk/>
          <pc:sldMk cId="414460283" sldId="777"/>
        </pc:sldMkLst>
        <pc:spChg chg="mod">
          <ac:chgData name="Law, Sherri" userId="3da26e23-9ee6-4121-a54d-151d8db9998d" providerId="ADAL" clId="{BE138F50-9F05-49E4-BB6A-E94E8601590F}" dt="2022-05-31T01:33:57.618" v="328" actId="20577"/>
          <ac:spMkLst>
            <pc:docMk/>
            <pc:sldMk cId="414460283" sldId="777"/>
            <ac:spMk id="7" creationId="{00000000-0000-0000-0000-000000000000}"/>
          </ac:spMkLst>
        </pc:spChg>
        <pc:spChg chg="mod">
          <ac:chgData name="Law, Sherri" userId="3da26e23-9ee6-4121-a54d-151d8db9998d" providerId="ADAL" clId="{BE138F50-9F05-49E4-BB6A-E94E8601590F}" dt="2022-05-31T01:33:46.906" v="314" actId="27636"/>
          <ac:spMkLst>
            <pc:docMk/>
            <pc:sldMk cId="414460283" sldId="777"/>
            <ac:spMk id="9" creationId="{CDBD3993-997D-4DF3-B0CF-482EA63382E1}"/>
          </ac:spMkLst>
        </pc:spChg>
      </pc:sldChg>
      <pc:sldChg chg="modSp add modAnim">
        <pc:chgData name="Law, Sherri" userId="3da26e23-9ee6-4121-a54d-151d8db9998d" providerId="ADAL" clId="{BE138F50-9F05-49E4-BB6A-E94E8601590F}" dt="2022-05-31T01:49:00.566" v="436" actId="113"/>
        <pc:sldMkLst>
          <pc:docMk/>
          <pc:sldMk cId="468198648" sldId="778"/>
        </pc:sldMkLst>
        <pc:spChg chg="mod">
          <ac:chgData name="Law, Sherri" userId="3da26e23-9ee6-4121-a54d-151d8db9998d" providerId="ADAL" clId="{BE138F50-9F05-49E4-BB6A-E94E8601590F}" dt="2022-05-31T01:48:33.722" v="425"/>
          <ac:spMkLst>
            <pc:docMk/>
            <pc:sldMk cId="468198648" sldId="778"/>
            <ac:spMk id="7" creationId="{00000000-0000-0000-0000-000000000000}"/>
          </ac:spMkLst>
        </pc:spChg>
        <pc:spChg chg="mod">
          <ac:chgData name="Law, Sherri" userId="3da26e23-9ee6-4121-a54d-151d8db9998d" providerId="ADAL" clId="{BE138F50-9F05-49E4-BB6A-E94E8601590F}" dt="2022-05-31T01:49:00.566" v="436" actId="113"/>
          <ac:spMkLst>
            <pc:docMk/>
            <pc:sldMk cId="468198648" sldId="778"/>
            <ac:spMk id="9" creationId="{CDBD3993-997D-4DF3-B0CF-482EA63382E1}"/>
          </ac:spMkLst>
        </pc:spChg>
      </pc:sldChg>
      <pc:sldChg chg="addSp delSp modSp add modTransition">
        <pc:chgData name="Law, Sherri" userId="3da26e23-9ee6-4121-a54d-151d8db9998d" providerId="ADAL" clId="{BE138F50-9F05-49E4-BB6A-E94E8601590F}" dt="2022-05-31T22:49:15.460" v="1725" actId="1076"/>
        <pc:sldMkLst>
          <pc:docMk/>
          <pc:sldMk cId="857361547" sldId="779"/>
        </pc:sldMkLst>
        <pc:spChg chg="del mod">
          <ac:chgData name="Law, Sherri" userId="3da26e23-9ee6-4121-a54d-151d8db9998d" providerId="ADAL" clId="{BE138F50-9F05-49E4-BB6A-E94E8601590F}" dt="2022-05-31T01:59:42.283" v="444" actId="478"/>
          <ac:spMkLst>
            <pc:docMk/>
            <pc:sldMk cId="857361547" sldId="779"/>
            <ac:spMk id="3" creationId="{00000000-0000-0000-0000-000000000000}"/>
          </ac:spMkLst>
        </pc:spChg>
        <pc:spChg chg="add del mod">
          <ac:chgData name="Law, Sherri" userId="3da26e23-9ee6-4121-a54d-151d8db9998d" providerId="ADAL" clId="{BE138F50-9F05-49E4-BB6A-E94E8601590F}" dt="2022-05-31T01:59:44.159" v="445" actId="478"/>
          <ac:spMkLst>
            <pc:docMk/>
            <pc:sldMk cId="857361547" sldId="779"/>
            <ac:spMk id="4" creationId="{0357337E-33B8-480B-BBA9-6B4DD8DC7C87}"/>
          </ac:spMkLst>
        </pc:spChg>
        <pc:spChg chg="del mod">
          <ac:chgData name="Law, Sherri" userId="3da26e23-9ee6-4121-a54d-151d8db9998d" providerId="ADAL" clId="{BE138F50-9F05-49E4-BB6A-E94E8601590F}" dt="2022-05-31T01:59:51.393" v="451" actId="478"/>
          <ac:spMkLst>
            <pc:docMk/>
            <pc:sldMk cId="857361547" sldId="779"/>
            <ac:spMk id="8" creationId="{723F371D-1435-45B7-BA5A-CD0DE006219E}"/>
          </ac:spMkLst>
        </pc:spChg>
        <pc:spChg chg="del">
          <ac:chgData name="Law, Sherri" userId="3da26e23-9ee6-4121-a54d-151d8db9998d" providerId="ADAL" clId="{BE138F50-9F05-49E4-BB6A-E94E8601590F}" dt="2022-05-31T01:59:50.198" v="449" actId="478"/>
          <ac:spMkLst>
            <pc:docMk/>
            <pc:sldMk cId="857361547" sldId="779"/>
            <ac:spMk id="10" creationId="{223BB79D-C335-48FB-AEE3-46BAE3C45D53}"/>
          </ac:spMkLst>
        </pc:spChg>
        <pc:spChg chg="mod">
          <ac:chgData name="Law, Sherri" userId="3da26e23-9ee6-4121-a54d-151d8db9998d" providerId="ADAL" clId="{BE138F50-9F05-49E4-BB6A-E94E8601590F}" dt="2022-05-31T02:01:12.442" v="476" actId="1076"/>
          <ac:spMkLst>
            <pc:docMk/>
            <pc:sldMk cId="857361547" sldId="779"/>
            <ac:spMk id="12" creationId="{DE9FAAF7-BB07-4395-BA9A-034849B5DE0F}"/>
          </ac:spMkLst>
        </pc:spChg>
        <pc:spChg chg="mod">
          <ac:chgData name="Law, Sherri" userId="3da26e23-9ee6-4121-a54d-151d8db9998d" providerId="ADAL" clId="{BE138F50-9F05-49E4-BB6A-E94E8601590F}" dt="2022-05-31T02:04:44.515" v="495"/>
          <ac:spMkLst>
            <pc:docMk/>
            <pc:sldMk cId="857361547" sldId="779"/>
            <ac:spMk id="14" creationId="{619ABBA1-2FCA-43D2-ACFC-F60578FEFB1E}"/>
          </ac:spMkLst>
        </pc:spChg>
        <pc:spChg chg="del">
          <ac:chgData name="Law, Sherri" userId="3da26e23-9ee6-4121-a54d-151d8db9998d" providerId="ADAL" clId="{BE138F50-9F05-49E4-BB6A-E94E8601590F}" dt="2022-05-31T01:59:52.547" v="452" actId="478"/>
          <ac:spMkLst>
            <pc:docMk/>
            <pc:sldMk cId="857361547" sldId="779"/>
            <ac:spMk id="15" creationId="{3D7FC81C-E4AA-4A06-BF59-A41619DCCD4D}"/>
          </ac:spMkLst>
        </pc:spChg>
        <pc:graphicFrameChg chg="add del">
          <ac:chgData name="Law, Sherri" userId="3da26e23-9ee6-4121-a54d-151d8db9998d" providerId="ADAL" clId="{BE138F50-9F05-49E4-BB6A-E94E8601590F}" dt="2022-05-31T01:59:49.478" v="448" actId="478"/>
          <ac:graphicFrameMkLst>
            <pc:docMk/>
            <pc:sldMk cId="857361547" sldId="779"/>
            <ac:graphicFrameMk id="7" creationId="{A8E635EC-8DC6-4027-B4BD-7ED23E3F4E14}"/>
          </ac:graphicFrameMkLst>
        </pc:graphicFrameChg>
        <pc:picChg chg="add mod ord">
          <ac:chgData name="Law, Sherri" userId="3da26e23-9ee6-4121-a54d-151d8db9998d" providerId="ADAL" clId="{BE138F50-9F05-49E4-BB6A-E94E8601590F}" dt="2022-05-31T22:49:15.460" v="1725" actId="1076"/>
          <ac:picMkLst>
            <pc:docMk/>
            <pc:sldMk cId="857361547" sldId="779"/>
            <ac:picMk id="16" creationId="{85AB4FA1-CBD1-47D0-9990-465713C6D779}"/>
          </ac:picMkLst>
        </pc:picChg>
      </pc:sldChg>
      <pc:sldChg chg="addSp delSp modSp add">
        <pc:chgData name="Law, Sherri" userId="3da26e23-9ee6-4121-a54d-151d8db9998d" providerId="ADAL" clId="{BE138F50-9F05-49E4-BB6A-E94E8601590F}" dt="2022-05-31T03:32:44.251" v="1602"/>
        <pc:sldMkLst>
          <pc:docMk/>
          <pc:sldMk cId="3786950224" sldId="780"/>
        </pc:sldMkLst>
        <pc:spChg chg="mod">
          <ac:chgData name="Law, Sherri" userId="3da26e23-9ee6-4121-a54d-151d8db9998d" providerId="ADAL" clId="{BE138F50-9F05-49E4-BB6A-E94E8601590F}" dt="2022-05-31T02:10:16.366" v="638" actId="20577"/>
          <ac:spMkLst>
            <pc:docMk/>
            <pc:sldMk cId="3786950224" sldId="780"/>
            <ac:spMk id="2" creationId="{AF3876BD-0AB1-4590-9743-ACFD6A77C148}"/>
          </ac:spMkLst>
        </pc:spChg>
        <pc:spChg chg="mod">
          <ac:chgData name="Law, Sherri" userId="3da26e23-9ee6-4121-a54d-151d8db9998d" providerId="ADAL" clId="{BE138F50-9F05-49E4-BB6A-E94E8601590F}" dt="2022-05-31T02:10:01.298" v="556" actId="1076"/>
          <ac:spMkLst>
            <pc:docMk/>
            <pc:sldMk cId="3786950224" sldId="780"/>
            <ac:spMk id="3" creationId="{2B5ECDFE-6F6E-48D8-8296-0EC6D3C9F620}"/>
          </ac:spMkLst>
        </pc:spChg>
        <pc:spChg chg="add mod">
          <ac:chgData name="Law, Sherri" userId="3da26e23-9ee6-4121-a54d-151d8db9998d" providerId="ADAL" clId="{BE138F50-9F05-49E4-BB6A-E94E8601590F}" dt="2022-05-31T02:09:54.763" v="554" actId="164"/>
          <ac:spMkLst>
            <pc:docMk/>
            <pc:sldMk cId="3786950224" sldId="780"/>
            <ac:spMk id="6" creationId="{947F22A8-0FF4-45A4-8580-8D298F80479F}"/>
          </ac:spMkLst>
        </pc:spChg>
        <pc:spChg chg="add mod">
          <ac:chgData name="Law, Sherri" userId="3da26e23-9ee6-4121-a54d-151d8db9998d" providerId="ADAL" clId="{BE138F50-9F05-49E4-BB6A-E94E8601590F}" dt="2022-05-31T02:09:56.270" v="555" actId="164"/>
          <ac:spMkLst>
            <pc:docMk/>
            <pc:sldMk cId="3786950224" sldId="780"/>
            <ac:spMk id="7" creationId="{1B16EB45-9AC8-4748-A56C-4D333EE4B207}"/>
          </ac:spMkLst>
        </pc:spChg>
        <pc:spChg chg="add del">
          <ac:chgData name="Law, Sherri" userId="3da26e23-9ee6-4121-a54d-151d8db9998d" providerId="ADAL" clId="{BE138F50-9F05-49E4-BB6A-E94E8601590F}" dt="2022-05-31T03:32:44.251" v="1602"/>
          <ac:spMkLst>
            <pc:docMk/>
            <pc:sldMk cId="3786950224" sldId="780"/>
            <ac:spMk id="16" creationId="{EAC2AD84-164A-4B5E-8656-B83093CE11F0}"/>
          </ac:spMkLst>
        </pc:spChg>
        <pc:grpChg chg="add mod">
          <ac:chgData name="Law, Sherri" userId="3da26e23-9ee6-4121-a54d-151d8db9998d" providerId="ADAL" clId="{BE138F50-9F05-49E4-BB6A-E94E8601590F}" dt="2022-05-31T02:09:54.763" v="554" actId="164"/>
          <ac:grpSpMkLst>
            <pc:docMk/>
            <pc:sldMk cId="3786950224" sldId="780"/>
            <ac:grpSpMk id="8" creationId="{214C1318-40FA-4F28-A08E-3104BDA2B30A}"/>
          </ac:grpSpMkLst>
        </pc:grpChg>
        <pc:grpChg chg="add mod">
          <ac:chgData name="Law, Sherri" userId="3da26e23-9ee6-4121-a54d-151d8db9998d" providerId="ADAL" clId="{BE138F50-9F05-49E4-BB6A-E94E8601590F}" dt="2022-05-31T02:09:56.270" v="555" actId="164"/>
          <ac:grpSpMkLst>
            <pc:docMk/>
            <pc:sldMk cId="3786950224" sldId="780"/>
            <ac:grpSpMk id="9" creationId="{11A7B078-7C52-4599-B4F2-BE4D9C06BB26}"/>
          </ac:grpSpMkLst>
        </pc:grpChg>
        <pc:grpChg chg="add del">
          <ac:chgData name="Law, Sherri" userId="3da26e23-9ee6-4121-a54d-151d8db9998d" providerId="ADAL" clId="{BE138F50-9F05-49E4-BB6A-E94E8601590F}" dt="2022-05-31T03:32:39.199" v="1600"/>
          <ac:grpSpMkLst>
            <pc:docMk/>
            <pc:sldMk cId="3786950224" sldId="780"/>
            <ac:grpSpMk id="10" creationId="{7046C2F4-93F6-4C3E-BA21-0D431C38D627}"/>
          </ac:grpSpMkLst>
        </pc:grpChg>
        <pc:picChg chg="add mod modCrop">
          <ac:chgData name="Law, Sherri" userId="3da26e23-9ee6-4121-a54d-151d8db9998d" providerId="ADAL" clId="{BE138F50-9F05-49E4-BB6A-E94E8601590F}" dt="2022-05-31T02:09:54.763" v="554" actId="164"/>
          <ac:picMkLst>
            <pc:docMk/>
            <pc:sldMk cId="3786950224" sldId="780"/>
            <ac:picMk id="4" creationId="{26641B29-45DC-4CA7-8F07-BC8A24518466}"/>
          </ac:picMkLst>
        </pc:picChg>
        <pc:picChg chg="add mod modCrop">
          <ac:chgData name="Law, Sherri" userId="3da26e23-9ee6-4121-a54d-151d8db9998d" providerId="ADAL" clId="{BE138F50-9F05-49E4-BB6A-E94E8601590F}" dt="2022-05-31T02:09:56.270" v="555" actId="164"/>
          <ac:picMkLst>
            <pc:docMk/>
            <pc:sldMk cId="3786950224" sldId="780"/>
            <ac:picMk id="5" creationId="{9F78A365-BE3C-4DBC-988B-009F5BC40CDB}"/>
          </ac:picMkLst>
        </pc:picChg>
      </pc:sldChg>
      <pc:sldChg chg="addSp delSp modSp add ord">
        <pc:chgData name="Law, Sherri" userId="3da26e23-9ee6-4121-a54d-151d8db9998d" providerId="ADAL" clId="{BE138F50-9F05-49E4-BB6A-E94E8601590F}" dt="2022-05-31T02:28:24.754" v="926" actId="14100"/>
        <pc:sldMkLst>
          <pc:docMk/>
          <pc:sldMk cId="1570073787" sldId="781"/>
        </pc:sldMkLst>
        <pc:spChg chg="mod">
          <ac:chgData name="Law, Sherri" userId="3da26e23-9ee6-4121-a54d-151d8db9998d" providerId="ADAL" clId="{BE138F50-9F05-49E4-BB6A-E94E8601590F}" dt="2022-05-31T02:28:17.842" v="924" actId="1076"/>
          <ac:spMkLst>
            <pc:docMk/>
            <pc:sldMk cId="1570073787" sldId="781"/>
            <ac:spMk id="3" creationId="{2B5ECDFE-6F6E-48D8-8296-0EC6D3C9F620}"/>
          </ac:spMkLst>
        </pc:spChg>
        <pc:grpChg chg="del">
          <ac:chgData name="Law, Sherri" userId="3da26e23-9ee6-4121-a54d-151d8db9998d" providerId="ADAL" clId="{BE138F50-9F05-49E4-BB6A-E94E8601590F}" dt="2022-05-31T02:27:51.308" v="914" actId="478"/>
          <ac:grpSpMkLst>
            <pc:docMk/>
            <pc:sldMk cId="1570073787" sldId="781"/>
            <ac:grpSpMk id="8" creationId="{214C1318-40FA-4F28-A08E-3104BDA2B30A}"/>
          </ac:grpSpMkLst>
        </pc:grpChg>
        <pc:grpChg chg="del">
          <ac:chgData name="Law, Sherri" userId="3da26e23-9ee6-4121-a54d-151d8db9998d" providerId="ADAL" clId="{BE138F50-9F05-49E4-BB6A-E94E8601590F}" dt="2022-05-31T02:27:51.995" v="915" actId="478"/>
          <ac:grpSpMkLst>
            <pc:docMk/>
            <pc:sldMk cId="1570073787" sldId="781"/>
            <ac:grpSpMk id="9" creationId="{11A7B078-7C52-4599-B4F2-BE4D9C06BB26}"/>
          </ac:grpSpMkLst>
        </pc:grpChg>
        <pc:picChg chg="add mod modCrop">
          <ac:chgData name="Law, Sherri" userId="3da26e23-9ee6-4121-a54d-151d8db9998d" providerId="ADAL" clId="{BE138F50-9F05-49E4-BB6A-E94E8601590F}" dt="2022-05-31T02:28:24.754" v="926" actId="14100"/>
          <ac:picMkLst>
            <pc:docMk/>
            <pc:sldMk cId="1570073787" sldId="781"/>
            <ac:picMk id="10" creationId="{CE3540AF-96DE-447A-9410-73D7B826ED20}"/>
          </ac:picMkLst>
        </pc:picChg>
      </pc:sldChg>
      <pc:sldChg chg="addSp delSp modSp add">
        <pc:chgData name="Law, Sherri" userId="3da26e23-9ee6-4121-a54d-151d8db9998d" providerId="ADAL" clId="{BE138F50-9F05-49E4-BB6A-E94E8601590F}" dt="2022-05-31T03:29:34.975" v="1583" actId="1076"/>
        <pc:sldMkLst>
          <pc:docMk/>
          <pc:sldMk cId="3967695258" sldId="782"/>
        </pc:sldMkLst>
        <pc:spChg chg="add del mod">
          <ac:chgData name="Law, Sherri" userId="3da26e23-9ee6-4121-a54d-151d8db9998d" providerId="ADAL" clId="{BE138F50-9F05-49E4-BB6A-E94E8601590F}" dt="2022-05-31T03:22:59.403" v="1401" actId="478"/>
          <ac:spMkLst>
            <pc:docMk/>
            <pc:sldMk cId="3967695258" sldId="782"/>
            <ac:spMk id="3" creationId="{7171406A-63E7-4935-A682-91440803E170}"/>
          </ac:spMkLst>
        </pc:spChg>
        <pc:spChg chg="add mod">
          <ac:chgData name="Law, Sherri" userId="3da26e23-9ee6-4121-a54d-151d8db9998d" providerId="ADAL" clId="{BE138F50-9F05-49E4-BB6A-E94E8601590F}" dt="2022-05-31T03:23:54.347" v="1576" actId="1076"/>
          <ac:spMkLst>
            <pc:docMk/>
            <pc:sldMk cId="3967695258" sldId="782"/>
            <ac:spMk id="4" creationId="{940423DA-A6C5-4316-B582-58D6B1485AF8}"/>
          </ac:spMkLst>
        </pc:spChg>
        <pc:spChg chg="mod">
          <ac:chgData name="Law, Sherri" userId="3da26e23-9ee6-4121-a54d-151d8db9998d" providerId="ADAL" clId="{BE138F50-9F05-49E4-BB6A-E94E8601590F}" dt="2022-05-31T03:22:53.516" v="1399" actId="20577"/>
          <ac:spMkLst>
            <pc:docMk/>
            <pc:sldMk cId="3967695258" sldId="782"/>
            <ac:spMk id="7" creationId="{00000000-0000-0000-0000-000000000000}"/>
          </ac:spMkLst>
        </pc:spChg>
        <pc:spChg chg="del mod">
          <ac:chgData name="Law, Sherri" userId="3da26e23-9ee6-4121-a54d-151d8db9998d" providerId="ADAL" clId="{BE138F50-9F05-49E4-BB6A-E94E8601590F}" dt="2022-05-31T03:22:57.960" v="1400" actId="478"/>
          <ac:spMkLst>
            <pc:docMk/>
            <pc:sldMk cId="3967695258" sldId="782"/>
            <ac:spMk id="9" creationId="{CDBD3993-997D-4DF3-B0CF-482EA63382E1}"/>
          </ac:spMkLst>
        </pc:spChg>
        <pc:picChg chg="add mod modCrop">
          <ac:chgData name="Law, Sherri" userId="3da26e23-9ee6-4121-a54d-151d8db9998d" providerId="ADAL" clId="{BE138F50-9F05-49E4-BB6A-E94E8601590F}" dt="2022-05-31T03:29:34.975" v="1583" actId="1076"/>
          <ac:picMkLst>
            <pc:docMk/>
            <pc:sldMk cId="3967695258" sldId="782"/>
            <ac:picMk id="5" creationId="{E1F7AE58-799F-494C-8095-0C37CCFC01FE}"/>
          </ac:picMkLst>
        </pc:picChg>
      </pc:sldChg>
      <pc:sldChg chg="addSp delSp modSp add">
        <pc:chgData name="Law, Sherri" userId="3da26e23-9ee6-4121-a54d-151d8db9998d" providerId="ADAL" clId="{BE138F50-9F05-49E4-BB6A-E94E8601590F}" dt="2022-05-31T03:33:07.777" v="1610" actId="164"/>
        <pc:sldMkLst>
          <pc:docMk/>
          <pc:sldMk cId="2418090546" sldId="783"/>
        </pc:sldMkLst>
        <pc:spChg chg="del">
          <ac:chgData name="Law, Sherri" userId="3da26e23-9ee6-4121-a54d-151d8db9998d" providerId="ADAL" clId="{BE138F50-9F05-49E4-BB6A-E94E8601590F}" dt="2022-05-31T03:32:05.377" v="1589" actId="478"/>
          <ac:spMkLst>
            <pc:docMk/>
            <pc:sldMk cId="2418090546" sldId="783"/>
            <ac:spMk id="4" creationId="{940423DA-A6C5-4316-B582-58D6B1485AF8}"/>
          </ac:spMkLst>
        </pc:spChg>
        <pc:spChg chg="add mod">
          <ac:chgData name="Law, Sherri" userId="3da26e23-9ee6-4121-a54d-151d8db9998d" providerId="ADAL" clId="{BE138F50-9F05-49E4-BB6A-E94E8601590F}" dt="2022-05-31T03:33:07.777" v="1610" actId="164"/>
          <ac:spMkLst>
            <pc:docMk/>
            <pc:sldMk cId="2418090546" sldId="783"/>
            <ac:spMk id="14" creationId="{8621C816-64E6-4DD1-BE22-83D8502F38B1}"/>
          </ac:spMkLst>
        </pc:spChg>
        <pc:grpChg chg="add mod">
          <ac:chgData name="Law, Sherri" userId="3da26e23-9ee6-4121-a54d-151d8db9998d" providerId="ADAL" clId="{BE138F50-9F05-49E4-BB6A-E94E8601590F}" dt="2022-05-31T03:33:07.777" v="1610" actId="164"/>
          <ac:grpSpMkLst>
            <pc:docMk/>
            <pc:sldMk cId="2418090546" sldId="783"/>
            <ac:grpSpMk id="3" creationId="{250E237E-B741-49B2-95C5-274E4F854C74}"/>
          </ac:grpSpMkLst>
        </pc:grpChg>
        <pc:grpChg chg="add mod">
          <ac:chgData name="Law, Sherri" userId="3da26e23-9ee6-4121-a54d-151d8db9998d" providerId="ADAL" clId="{BE138F50-9F05-49E4-BB6A-E94E8601590F}" dt="2022-05-31T03:32:17.243" v="1594" actId="1076"/>
          <ac:grpSpMkLst>
            <pc:docMk/>
            <pc:sldMk cId="2418090546" sldId="783"/>
            <ac:grpSpMk id="8" creationId="{B038C8B7-8B8B-4722-B04A-0BCDC1696C12}"/>
          </ac:grpSpMkLst>
        </pc:grpChg>
        <pc:graphicFrameChg chg="mod">
          <ac:chgData name="Law, Sherri" userId="3da26e23-9ee6-4121-a54d-151d8db9998d" providerId="ADAL" clId="{BE138F50-9F05-49E4-BB6A-E94E8601590F}" dt="2022-05-31T03:32:20.816" v="1595" actId="208"/>
          <ac:graphicFrameMkLst>
            <pc:docMk/>
            <pc:sldMk cId="2418090546" sldId="783"/>
            <ac:graphicFrameMk id="10" creationId="{AEF0D824-F3BA-485C-B1A1-34F897046DB6}"/>
          </ac:graphicFrameMkLst>
        </pc:graphicFrameChg>
        <pc:picChg chg="add mod modCrop">
          <ac:chgData name="Law, Sherri" userId="3da26e23-9ee6-4121-a54d-151d8db9998d" providerId="ADAL" clId="{BE138F50-9F05-49E4-BB6A-E94E8601590F}" dt="2022-05-31T03:33:07.777" v="1610" actId="164"/>
          <ac:picMkLst>
            <pc:docMk/>
            <pc:sldMk cId="2418090546" sldId="783"/>
            <ac:picMk id="2" creationId="{5770979C-1685-4BDF-85DD-17367796E7A7}"/>
          </ac:picMkLst>
        </pc:picChg>
        <pc:picChg chg="del">
          <ac:chgData name="Law, Sherri" userId="3da26e23-9ee6-4121-a54d-151d8db9998d" providerId="ADAL" clId="{BE138F50-9F05-49E4-BB6A-E94E8601590F}" dt="2022-05-31T03:30:44.326" v="1585" actId="478"/>
          <ac:picMkLst>
            <pc:docMk/>
            <pc:sldMk cId="2418090546" sldId="783"/>
            <ac:picMk id="5" creationId="{E1F7AE58-799F-494C-8095-0C37CCFC01FE}"/>
          </ac:picMkLst>
        </pc:picChg>
        <pc:picChg chg="mod">
          <ac:chgData name="Law, Sherri" userId="3da26e23-9ee6-4121-a54d-151d8db9998d" providerId="ADAL" clId="{BE138F50-9F05-49E4-BB6A-E94E8601590F}" dt="2022-05-31T03:32:24.364" v="1597" actId="208"/>
          <ac:picMkLst>
            <pc:docMk/>
            <pc:sldMk cId="2418090546" sldId="783"/>
            <ac:picMk id="11" creationId="{AEEE5A40-3703-47F2-AEF7-C5AFCBA702C7}"/>
          </ac:picMkLst>
        </pc:picChg>
      </pc:sldChg>
      <pc:sldChg chg="add">
        <pc:chgData name="Law, Sherri" userId="3da26e23-9ee6-4121-a54d-151d8db9998d" providerId="ADAL" clId="{BE138F50-9F05-49E4-BB6A-E94E8601590F}" dt="2022-05-31T22:25:43.990" v="1639"/>
        <pc:sldMkLst>
          <pc:docMk/>
          <pc:sldMk cId="2416889796" sldId="784"/>
        </pc:sldMkLst>
      </pc:sldChg>
      <pc:sldChg chg="add del">
        <pc:chgData name="Law, Sherri" userId="3da26e23-9ee6-4121-a54d-151d8db9998d" providerId="ADAL" clId="{BE138F50-9F05-49E4-BB6A-E94E8601590F}" dt="2022-05-31T22:44:05.897" v="1680" actId="2696"/>
        <pc:sldMkLst>
          <pc:docMk/>
          <pc:sldMk cId="1388517508" sldId="785"/>
        </pc:sldMkLst>
      </pc:sldChg>
      <pc:sldChg chg="add del">
        <pc:chgData name="Law, Sherri" userId="3da26e23-9ee6-4121-a54d-151d8db9998d" providerId="ADAL" clId="{BE138F50-9F05-49E4-BB6A-E94E8601590F}" dt="2022-05-31T22:44:48.460" v="1686" actId="2696"/>
        <pc:sldMkLst>
          <pc:docMk/>
          <pc:sldMk cId="1593098657" sldId="785"/>
        </pc:sldMkLst>
      </pc:sldChg>
      <pc:sldChg chg="add">
        <pc:chgData name="Law, Sherri" userId="3da26e23-9ee6-4121-a54d-151d8db9998d" providerId="ADAL" clId="{BE138F50-9F05-49E4-BB6A-E94E8601590F}" dt="2022-05-31T22:45:40.096" v="1710"/>
        <pc:sldMkLst>
          <pc:docMk/>
          <pc:sldMk cId="1594458115" sldId="7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Example Conservation District Staff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1D-40E2-968D-CAA1300E5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6C0-4984-82D8-07389330C55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D6C0-4984-82D8-07389330C556}"/>
              </c:ext>
            </c:extLst>
          </c:dPt>
          <c:cat>
            <c:strRef>
              <c:f>Sheet1!$A$2:$A$4</c:f>
              <c:strCache>
                <c:ptCount val="3"/>
                <c:pt idx="0">
                  <c:v>DGLVR</c:v>
                </c:pt>
                <c:pt idx="1">
                  <c:v>NA</c:v>
                </c:pt>
                <c:pt idx="2">
                  <c:v>Other Programs</c:v>
                </c:pt>
              </c:strCache>
            </c:strRef>
          </c:cat>
          <c:val>
            <c:numRef>
              <c:f>Sheet1!$B$2:$B$4</c:f>
              <c:numCache>
                <c:formatCode>General</c:formatCode>
                <c:ptCount val="3"/>
                <c:pt idx="0">
                  <c:v>1.5</c:v>
                </c:pt>
                <c:pt idx="1">
                  <c:v>0</c:v>
                </c:pt>
                <c:pt idx="2">
                  <c:v>8.5</c:v>
                </c:pt>
              </c:numCache>
            </c:numRef>
          </c:val>
          <c:extLst>
            <c:ext xmlns:c16="http://schemas.microsoft.com/office/drawing/2014/chart" uri="{C3380CC4-5D6E-409C-BE32-E72D297353CC}">
              <c16:uniqueId val="{00000000-D6C0-4984-82D8-07389330C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Example Conservation District Staff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A2-48B0-8417-2D34C599DF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6C0-4984-82D8-07389330C55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D6C0-4984-82D8-07389330C556}"/>
              </c:ext>
            </c:extLst>
          </c:dPt>
          <c:cat>
            <c:strRef>
              <c:f>Sheet1!$A$2:$A$4</c:f>
              <c:strCache>
                <c:ptCount val="3"/>
                <c:pt idx="0">
                  <c:v>DGLVR</c:v>
                </c:pt>
                <c:pt idx="1">
                  <c:v>NA</c:v>
                </c:pt>
                <c:pt idx="2">
                  <c:v>Other Programs</c:v>
                </c:pt>
              </c:strCache>
            </c:strRef>
          </c:cat>
          <c:val>
            <c:numRef>
              <c:f>Sheet1!$B$2:$B$4</c:f>
              <c:numCache>
                <c:formatCode>General</c:formatCode>
                <c:ptCount val="3"/>
                <c:pt idx="0">
                  <c:v>1.5</c:v>
                </c:pt>
                <c:pt idx="1">
                  <c:v>0</c:v>
                </c:pt>
                <c:pt idx="2">
                  <c:v>8.5</c:v>
                </c:pt>
              </c:numCache>
            </c:numRef>
          </c:val>
          <c:extLst>
            <c:ext xmlns:c16="http://schemas.microsoft.com/office/drawing/2014/chart" uri="{C3380CC4-5D6E-409C-BE32-E72D297353CC}">
              <c16:uniqueId val="{00000000-D6C0-4984-82D8-07389330C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Example Conservation District Staff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FF-4874-91E0-EB25A3DD366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6C0-4984-82D8-07389330C55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0-ED85-4645-A542-A316C9029B03}"/>
              </c:ext>
            </c:extLst>
          </c:dPt>
          <c:cat>
            <c:strRef>
              <c:f>Sheet1!$A$2:$A$4</c:f>
              <c:strCache>
                <c:ptCount val="3"/>
                <c:pt idx="0">
                  <c:v>DGR</c:v>
                </c:pt>
                <c:pt idx="1">
                  <c:v>LVR</c:v>
                </c:pt>
                <c:pt idx="2">
                  <c:v>Other Programs</c:v>
                </c:pt>
              </c:strCache>
            </c:strRef>
          </c:cat>
          <c:val>
            <c:numRef>
              <c:f>Sheet1!$B$2:$B$4</c:f>
              <c:numCache>
                <c:formatCode>General</c:formatCode>
                <c:ptCount val="3"/>
                <c:pt idx="0">
                  <c:v>1.125</c:v>
                </c:pt>
                <c:pt idx="1">
                  <c:v>0.375</c:v>
                </c:pt>
                <c:pt idx="2">
                  <c:v>8.5</c:v>
                </c:pt>
              </c:numCache>
            </c:numRef>
          </c:val>
          <c:extLst>
            <c:ext xmlns:c16="http://schemas.microsoft.com/office/drawing/2014/chart" uri="{C3380CC4-5D6E-409C-BE32-E72D297353CC}">
              <c16:uniqueId val="{00000000-D6C0-4984-82D8-07389330C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Example Conservation District Staff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93-4BF1-9B48-3F5425F2161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6C0-4984-82D8-07389330C556}"/>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D6C0-4984-82D8-07389330C55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0-401B-48C1-8B27-64AD3B80C17E}"/>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401B-48C1-8B27-64AD3B80C17E}"/>
              </c:ext>
            </c:extLst>
          </c:dPt>
          <c:cat>
            <c:strRef>
              <c:f>Sheet1!$A$2:$A$6</c:f>
              <c:strCache>
                <c:ptCount val="5"/>
                <c:pt idx="0">
                  <c:v>DGR</c:v>
                </c:pt>
                <c:pt idx="1">
                  <c:v>LVR</c:v>
                </c:pt>
                <c:pt idx="2">
                  <c:v>Watershed</c:v>
                </c:pt>
                <c:pt idx="3">
                  <c:v>E&amp;S</c:v>
                </c:pt>
                <c:pt idx="4">
                  <c:v>Nutrient Management</c:v>
                </c:pt>
              </c:strCache>
            </c:strRef>
          </c:cat>
          <c:val>
            <c:numRef>
              <c:f>Sheet1!$B$2:$B$6</c:f>
              <c:numCache>
                <c:formatCode>General</c:formatCode>
                <c:ptCount val="5"/>
                <c:pt idx="0">
                  <c:v>12.5</c:v>
                </c:pt>
                <c:pt idx="1">
                  <c:v>12.5</c:v>
                </c:pt>
                <c:pt idx="2">
                  <c:v>25</c:v>
                </c:pt>
                <c:pt idx="3">
                  <c:v>25</c:v>
                </c:pt>
                <c:pt idx="4">
                  <c:v>25</c:v>
                </c:pt>
              </c:numCache>
            </c:numRef>
          </c:val>
          <c:extLst>
            <c:ext xmlns:c16="http://schemas.microsoft.com/office/drawing/2014/chart" uri="{C3380CC4-5D6E-409C-BE32-E72D297353CC}">
              <c16:uniqueId val="{00000000-D6C0-4984-82D8-07389330C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Example Conservation District Staff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93-4BF1-9B48-3F5425F2161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6C0-4984-82D8-07389330C55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D6C0-4984-82D8-07389330C55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0-401B-48C1-8B27-64AD3B80C17E}"/>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401B-48C1-8B27-64AD3B80C17E}"/>
              </c:ext>
            </c:extLst>
          </c:dPt>
          <c:cat>
            <c:strRef>
              <c:f>Sheet1!$A$2:$A$6</c:f>
              <c:strCache>
                <c:ptCount val="3"/>
                <c:pt idx="0">
                  <c:v>DGR</c:v>
                </c:pt>
                <c:pt idx="1">
                  <c:v>LVR</c:v>
                </c:pt>
                <c:pt idx="2">
                  <c:v>E&amp;S</c:v>
                </c:pt>
              </c:strCache>
            </c:strRef>
          </c:cat>
          <c:val>
            <c:numRef>
              <c:f>Sheet1!$B$2:$B$6</c:f>
              <c:numCache>
                <c:formatCode>General</c:formatCode>
                <c:ptCount val="5"/>
                <c:pt idx="0">
                  <c:v>5</c:v>
                </c:pt>
                <c:pt idx="1">
                  <c:v>8</c:v>
                </c:pt>
                <c:pt idx="2">
                  <c:v>87</c:v>
                </c:pt>
              </c:numCache>
            </c:numRef>
          </c:val>
          <c:extLst>
            <c:ext xmlns:c16="http://schemas.microsoft.com/office/drawing/2014/chart" uri="{C3380CC4-5D6E-409C-BE32-E72D297353CC}">
              <c16:uniqueId val="{00000000-D6C0-4984-82D8-07389330C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E788E-B322-446F-AA16-F07641C7724D}"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DC7E-0E27-44BB-8E4B-194FBB5E191C}" type="slidenum">
              <a:rPr lang="en-US" smtClean="0"/>
              <a:t>‹#›</a:t>
            </a:fld>
            <a:endParaRPr lang="en-US"/>
          </a:p>
        </p:txBody>
      </p:sp>
    </p:spTree>
    <p:extLst>
      <p:ext uri="{BB962C8B-B14F-4D97-AF65-F5344CB8AC3E}">
        <p14:creationId xmlns:p14="http://schemas.microsoft.com/office/powerpoint/2010/main" val="15959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61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65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48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81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59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09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28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4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2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42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4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140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50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02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04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25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18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674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6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201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82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05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352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337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319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400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281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939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086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299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2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547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248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656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482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907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607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517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898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0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6463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48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760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077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627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833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1266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590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109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746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976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638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00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967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987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064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409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6113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5253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21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56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87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31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4-27BA-4D2C-88BE-A49CD2168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73E81-12A9-45FA-9CE8-8FCE77704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23A07-AA5A-4DB4-B36B-165BEBFA9FDA}"/>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5" name="Footer Placeholder 4">
            <a:extLst>
              <a:ext uri="{FF2B5EF4-FFF2-40B4-BE49-F238E27FC236}">
                <a16:creationId xmlns:a16="http://schemas.microsoft.com/office/drawing/2014/main" id="{6F73ADC5-7529-4C48-96C7-66822BB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ADA5-3739-43A3-84B9-A69947D298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518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0FC-E2DC-4713-B69B-848A54814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B5BCB-1B6E-4C2C-9C9B-0918A4B81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F7E2B-B997-4E96-B390-D4B2247B3A40}"/>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5" name="Footer Placeholder 4">
            <a:extLst>
              <a:ext uri="{FF2B5EF4-FFF2-40B4-BE49-F238E27FC236}">
                <a16:creationId xmlns:a16="http://schemas.microsoft.com/office/drawing/2014/main" id="{23DF5BC4-6C82-4708-8E5F-55C53AA3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6D8E-7A53-498B-8375-25C49AA68AC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853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4C075-B774-49A8-A1FD-C60A1CB13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7149-6F1B-48EC-9B95-F560B1AF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33F8-5A23-4BA0-937B-56BD1611A2D0}"/>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5" name="Footer Placeholder 4">
            <a:extLst>
              <a:ext uri="{FF2B5EF4-FFF2-40B4-BE49-F238E27FC236}">
                <a16:creationId xmlns:a16="http://schemas.microsoft.com/office/drawing/2014/main" id="{567EF20E-0D5D-4296-ACB6-453F13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DBAD-69AC-418D-8EC6-20327FC867A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0233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950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74912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9016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17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054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0046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5095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2911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E61-4D32-4825-8643-A9116FF0D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424C-600F-4AC1-A34F-FE9CBC3BC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99AF7-F6A1-4955-9B0E-5900BE4C5BF1}"/>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5" name="Footer Placeholder 4">
            <a:extLst>
              <a:ext uri="{FF2B5EF4-FFF2-40B4-BE49-F238E27FC236}">
                <a16:creationId xmlns:a16="http://schemas.microsoft.com/office/drawing/2014/main" id="{421D106C-0AED-403A-854A-CE005C6B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6416C-3512-4015-AFE7-0D1EEC83345A}"/>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199270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0462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0433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76492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6/3/2022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998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FC5-247B-469B-A613-9F8042F7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5C8D-F5DF-4A59-9B2A-45EC5C23C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7D2F-900A-4549-894B-A86D74DAFFA3}"/>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5" name="Footer Placeholder 4">
            <a:extLst>
              <a:ext uri="{FF2B5EF4-FFF2-40B4-BE49-F238E27FC236}">
                <a16:creationId xmlns:a16="http://schemas.microsoft.com/office/drawing/2014/main" id="{C00D8443-53F5-4270-BA3A-48B1317A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4E828-12B3-4CF5-8B50-CE251B009D99}"/>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1497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301-9E5F-4755-8ABC-A7315859B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BEADB-9166-42DA-A6DA-0DC324B1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189CA-C579-46AA-8EFF-6CA55D7CB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2DD49-8FDF-4741-8237-38F09A714E8E}"/>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6" name="Footer Placeholder 5">
            <a:extLst>
              <a:ext uri="{FF2B5EF4-FFF2-40B4-BE49-F238E27FC236}">
                <a16:creationId xmlns:a16="http://schemas.microsoft.com/office/drawing/2014/main" id="{579891B1-084F-4D10-8175-4C3CF479C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2C836-80EF-4E9C-A709-2310B391F93F}"/>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80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C038-557F-4DCC-B629-2B8800036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012B7-DA25-4DC3-92A5-5780F66B5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B603C-CC70-4A7E-8ED9-7C18620C3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D56CC-0AE7-4C7F-B8AE-40E49C60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E77E4-6F78-48F6-9A5F-E972CC742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237BE-84D6-4513-B385-43CEE77FA7E4}"/>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8" name="Footer Placeholder 7">
            <a:extLst>
              <a:ext uri="{FF2B5EF4-FFF2-40B4-BE49-F238E27FC236}">
                <a16:creationId xmlns:a16="http://schemas.microsoft.com/office/drawing/2014/main" id="{DC56012E-8B6D-48DB-90C1-378DD8194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4A50-273B-4A7E-9B8F-2A6350F047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70393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E89-53DA-4F1E-A6F3-35ABF50B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D6AE0-4C62-4B1D-BC01-ED4ED558D358}"/>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4" name="Footer Placeholder 3">
            <a:extLst>
              <a:ext uri="{FF2B5EF4-FFF2-40B4-BE49-F238E27FC236}">
                <a16:creationId xmlns:a16="http://schemas.microsoft.com/office/drawing/2014/main" id="{8CB050DE-3D1D-4682-98B2-1EA82726E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A4125-1426-41B0-A4C3-43F750855BB5}"/>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3415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25B80-489F-4659-A3CD-CF6C9B23FEFE}"/>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3" name="Footer Placeholder 2">
            <a:extLst>
              <a:ext uri="{FF2B5EF4-FFF2-40B4-BE49-F238E27FC236}">
                <a16:creationId xmlns:a16="http://schemas.microsoft.com/office/drawing/2014/main" id="{868C607E-28E4-4E8C-9DE3-00E4C5D64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6E34E-4807-4AE3-879B-DD1241D6EEC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44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85-B872-447F-88AD-122213AC7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D82FA-2D7F-40FC-A4AC-353AC7416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695A-A314-4322-BE2C-54FB1FAA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E5FCE-5B91-4C97-9CC5-BA288C151228}"/>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6" name="Footer Placeholder 5">
            <a:extLst>
              <a:ext uri="{FF2B5EF4-FFF2-40B4-BE49-F238E27FC236}">
                <a16:creationId xmlns:a16="http://schemas.microsoft.com/office/drawing/2014/main" id="{676D23C1-E6B3-4270-9A84-7E9F9EE84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47BB9-5510-4206-95F4-B5311763B63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6176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9E8-F8AC-4CE8-B26F-F7DD588D1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2E04-8612-4CA1-8EBE-B15B2FD6D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0F2-9F7E-4C2C-801B-6061A83F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1921-239A-4181-90AA-BC7F5F2869C5}"/>
              </a:ext>
            </a:extLst>
          </p:cNvPr>
          <p:cNvSpPr>
            <a:spLocks noGrp="1"/>
          </p:cNvSpPr>
          <p:nvPr>
            <p:ph type="dt" sz="half" idx="10"/>
          </p:nvPr>
        </p:nvSpPr>
        <p:spPr/>
        <p:txBody>
          <a:bodyPr/>
          <a:lstStyle/>
          <a:p>
            <a:fld id="{F3308393-FC93-412B-B391-6727D153EF0A}" type="datetimeFigureOut">
              <a:rPr lang="en-US" smtClean="0"/>
              <a:t>6/3/2022</a:t>
            </a:fld>
            <a:endParaRPr lang="en-US"/>
          </a:p>
        </p:txBody>
      </p:sp>
      <p:sp>
        <p:nvSpPr>
          <p:cNvPr id="6" name="Footer Placeholder 5">
            <a:extLst>
              <a:ext uri="{FF2B5EF4-FFF2-40B4-BE49-F238E27FC236}">
                <a16:creationId xmlns:a16="http://schemas.microsoft.com/office/drawing/2014/main" id="{67AD9046-930B-4CC7-BA6C-3092DE0FB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F51CA-E318-454F-96B2-270CE8EAE081}"/>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19673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CE650-2C34-42B1-A51F-3E3FA5D1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86838-997A-4F04-8233-037EAC0AA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91820-0124-48FB-887D-312D26586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8393-FC93-412B-B391-6727D153EF0A}" type="datetimeFigureOut">
              <a:rPr lang="en-US" smtClean="0"/>
              <a:t>6/3/2022</a:t>
            </a:fld>
            <a:endParaRPr lang="en-US"/>
          </a:p>
        </p:txBody>
      </p:sp>
      <p:sp>
        <p:nvSpPr>
          <p:cNvPr id="5" name="Footer Placeholder 4">
            <a:extLst>
              <a:ext uri="{FF2B5EF4-FFF2-40B4-BE49-F238E27FC236}">
                <a16:creationId xmlns:a16="http://schemas.microsoft.com/office/drawing/2014/main" id="{84FD9353-6F5A-47EE-9B04-F0EFFC57F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D3C2D-1DC2-4741-88A8-118AF6F4A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D4E1-EB0F-4FE6-B0A6-9C9D5B5FDAA0}" type="slidenum">
              <a:rPr lang="en-US" smtClean="0"/>
              <a:t>‹#›</a:t>
            </a:fld>
            <a:endParaRPr lang="en-US"/>
          </a:p>
        </p:txBody>
      </p:sp>
    </p:spTree>
    <p:extLst>
      <p:ext uri="{BB962C8B-B14F-4D97-AF65-F5344CB8AC3E}">
        <p14:creationId xmlns:p14="http://schemas.microsoft.com/office/powerpoint/2010/main" val="27488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94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dirtandgravelroads.org/"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irtandgravel.psu.edu/education-and-training/webinars/past-webinars"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www.dirtandgravel.psu.edu/pa-program-resources/program-specific-resources/blank-form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irtandgravel.psu.edu/education-and-training/webinars/past-webinars"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dirtandgravel.psu.edu/general-resources/driving-surface-aggregate-dsa"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hyperlink" Target="https://pavementinteractive.org/reference-desk/testing/aggregate-tests/los-angeles-abrasion/" TargetMode="Externa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DC9AF-8DD7-4C54-A2CD-1F52531B768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8" name="TextBox 47">
            <a:extLst>
              <a:ext uri="{FF2B5EF4-FFF2-40B4-BE49-F238E27FC236}">
                <a16:creationId xmlns:a16="http://schemas.microsoft.com/office/drawing/2014/main" id="{47AA5D56-F603-465E-834F-E8ADC9DAF7DA}"/>
              </a:ext>
            </a:extLst>
          </p:cNvPr>
          <p:cNvSpPr txBox="1"/>
          <p:nvPr/>
        </p:nvSpPr>
        <p:spPr>
          <a:xfrm>
            <a:off x="-114300" y="0"/>
            <a:ext cx="12306299" cy="1754181"/>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Gill Sans MT"/>
              </a:rPr>
              <a:t>DGLVR Program</a:t>
            </a: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FF"/>
                </a:solidFill>
                <a:effectLst/>
                <a:uLnTx/>
                <a:uFillTx/>
                <a:latin typeface="Gill Sans MT"/>
              </a:rPr>
              <a:t>Administrative </a:t>
            </a:r>
            <a:r>
              <a:rPr kumimoji="0" lang="en-US" sz="3600" b="1" i="0" u="sng" strike="noStrike" kern="0" cap="none" spc="0" normalizeH="0" baseline="0" noProof="0" dirty="0">
                <a:ln>
                  <a:noFill/>
                </a:ln>
                <a:solidFill>
                  <a:srgbClr val="FFFFFF"/>
                </a:solidFill>
                <a:effectLst/>
                <a:uLnTx/>
                <a:uFillTx/>
                <a:latin typeface="Gill Sans MT"/>
              </a:rPr>
              <a:t>Manual </a:t>
            </a:r>
            <a:r>
              <a:rPr kumimoji="0" lang="en-US" sz="3600" b="1" i="0" u="sng" strike="noStrike" kern="0" cap="none" spc="0" normalizeH="0" baseline="0" noProof="0">
                <a:ln>
                  <a:noFill/>
                </a:ln>
                <a:solidFill>
                  <a:srgbClr val="FFFFFF"/>
                </a:solidFill>
                <a:effectLst/>
                <a:uLnTx/>
                <a:uFillTx/>
                <a:latin typeface="Gill Sans MT"/>
              </a:rPr>
              <a:t>Updates  </a:t>
            </a: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FF"/>
                </a:solidFill>
                <a:effectLst/>
                <a:uLnTx/>
                <a:uFillTx/>
                <a:latin typeface="Gill Sans MT"/>
              </a:rPr>
              <a:t>June </a:t>
            </a:r>
            <a:r>
              <a:rPr kumimoji="0" lang="en-US" sz="3600" b="1" i="0" u="sng" strike="noStrike" kern="0" cap="none" spc="0" normalizeH="0" baseline="0" noProof="0" dirty="0">
                <a:ln>
                  <a:noFill/>
                </a:ln>
                <a:solidFill>
                  <a:srgbClr val="FFFFFF"/>
                </a:solidFill>
                <a:effectLst/>
                <a:uLnTx/>
                <a:uFillTx/>
                <a:latin typeface="Gill Sans MT"/>
              </a:rPr>
              <a:t>02, 2022</a:t>
            </a:r>
            <a:endParaRPr kumimoji="0" lang="en-US" sz="3600" b="1" i="0" u="none" strike="noStrike" kern="0" cap="none" spc="0" normalizeH="0" baseline="0" noProof="0" dirty="0">
              <a:ln>
                <a:noFill/>
              </a:ln>
              <a:solidFill>
                <a:srgbClr val="FFFFFF"/>
              </a:solidFill>
              <a:effectLst/>
              <a:uLnTx/>
              <a:uFillTx/>
              <a:latin typeface="Gill Sans MT"/>
            </a:endParaRPr>
          </a:p>
        </p:txBody>
      </p:sp>
      <p:sp>
        <p:nvSpPr>
          <p:cNvPr id="8" name="TextBox 7">
            <a:extLst>
              <a:ext uri="{FF2B5EF4-FFF2-40B4-BE49-F238E27FC236}">
                <a16:creationId xmlns:a16="http://schemas.microsoft.com/office/drawing/2014/main" id="{D0647250-0376-43C2-838F-5D7DB21B152E}"/>
              </a:ext>
            </a:extLst>
          </p:cNvPr>
          <p:cNvSpPr txBox="1"/>
          <p:nvPr/>
        </p:nvSpPr>
        <p:spPr>
          <a:xfrm>
            <a:off x="9269524" y="3335332"/>
            <a:ext cx="2868743" cy="3354619"/>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a:ln>
                <a:noFill/>
              </a:ln>
              <a:solidFill>
                <a:srgbClr val="FFFFFF"/>
              </a:solidFill>
              <a:effectLst/>
              <a:uLnTx/>
              <a:uFillTx/>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rgbClr val="FFFFFF"/>
                </a:solidFill>
                <a:effectLst/>
                <a:uLnTx/>
                <a:uFillTx/>
                <a:latin typeface="Gill Sans MT"/>
              </a:rPr>
              <a:t>Sherri Law</a:t>
            </a: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State Conservation Commission</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2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2000" b="1" u="sng" kern="0" dirty="0">
                <a:solidFill>
                  <a:srgbClr val="FFFFFF"/>
                </a:solidFill>
                <a:latin typeface="Gill Sans MT"/>
              </a:rPr>
              <a:t>Justin Challenger</a:t>
            </a:r>
            <a:endParaRPr kumimoji="0" lang="en-US" sz="2000" b="1" i="0" u="sng" strike="noStrike" kern="0" cap="none" spc="0" normalizeH="0" baseline="0" noProof="0" dirty="0">
              <a:ln>
                <a:noFill/>
              </a:ln>
              <a:solidFill>
                <a:srgbClr val="FFFFFF"/>
              </a:solidFill>
              <a:effectLst/>
              <a:uLnTx/>
              <a:uFillTx/>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State Conservation Commission</a:t>
            </a:r>
          </a:p>
          <a:p>
            <a:pPr marL="0" marR="0" lvl="0" indent="0" algn="ctr" defTabSz="91298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3FAF49"/>
              </a:solidFill>
              <a:effectLst/>
              <a:uLnTx/>
              <a:uFillTx/>
              <a:latin typeface="Gill Sans MT"/>
            </a:endParaRPr>
          </a:p>
        </p:txBody>
      </p:sp>
      <p:pic>
        <p:nvPicPr>
          <p:cNvPr id="6" name="Picture 5">
            <a:extLst>
              <a:ext uri="{FF2B5EF4-FFF2-40B4-BE49-F238E27FC236}">
                <a16:creationId xmlns:a16="http://schemas.microsoft.com/office/drawing/2014/main" id="{2EA9050A-7F62-4E72-B874-F5FEE3055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5529" y="5995851"/>
            <a:ext cx="805145" cy="518749"/>
          </a:xfrm>
          <a:prstGeom prst="rect">
            <a:avLst/>
          </a:prstGeom>
        </p:spPr>
      </p:pic>
      <p:pic>
        <p:nvPicPr>
          <p:cNvPr id="7" name="Picture 6">
            <a:extLst>
              <a:ext uri="{FF2B5EF4-FFF2-40B4-BE49-F238E27FC236}">
                <a16:creationId xmlns:a16="http://schemas.microsoft.com/office/drawing/2014/main" id="{16DE611F-A27E-49BA-B855-6956ED079D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0652" y="5995852"/>
            <a:ext cx="1351220" cy="518749"/>
          </a:xfrm>
          <a:prstGeom prst="rect">
            <a:avLst/>
          </a:prstGeom>
        </p:spPr>
      </p:pic>
      <p:sp>
        <p:nvSpPr>
          <p:cNvPr id="9" name="Subtitle 2">
            <a:extLst>
              <a:ext uri="{FF2B5EF4-FFF2-40B4-BE49-F238E27FC236}">
                <a16:creationId xmlns:a16="http://schemas.microsoft.com/office/drawing/2014/main" id="{94B857E8-78D6-06D2-517B-CBD612896650}"/>
              </a:ext>
            </a:extLst>
          </p:cNvPr>
          <p:cNvSpPr txBox="1">
            <a:spLocks/>
          </p:cNvSpPr>
          <p:nvPr/>
        </p:nvSpPr>
        <p:spPr>
          <a:xfrm>
            <a:off x="88773" y="5394333"/>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chemeClr val="bg1"/>
                </a:solidFill>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3.4.3 Administrative Funds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fontScale="92500" lnSpcReduction="10000"/>
          </a:bodyPr>
          <a:lstStyle/>
          <a:p>
            <a:pPr marL="0" indent="0">
              <a:buNone/>
            </a:pPr>
            <a:r>
              <a:rPr lang="en-US" b="1" dirty="0"/>
              <a:t>Documenting Staff Time – Admin Funds</a:t>
            </a:r>
            <a:endParaRPr lang="en-US" dirty="0"/>
          </a:p>
          <a:p>
            <a:pPr lvl="0"/>
            <a:r>
              <a:rPr lang="en-US" dirty="0"/>
              <a:t>Salaries can only be claimed for time spent working directly on the DGLVR Program.  Tracking can be done on an hourly basis, a percent effort basis, or some other method that allocates salary in accordance with time spent on the Program.</a:t>
            </a:r>
            <a:endParaRPr lang="en-US" dirty="0">
              <a:solidFill>
                <a:srgbClr val="FF0000"/>
              </a:solidFill>
            </a:endParaRPr>
          </a:p>
          <a:p>
            <a:pPr lvl="0"/>
            <a:r>
              <a:rPr lang="en-US" b="1" u="sng" dirty="0">
                <a:solidFill>
                  <a:srgbClr val="FF0000"/>
                </a:solidFill>
              </a:rPr>
              <a:t>Conservation districts must be able to document that staff time claimed as administrative time is spent on eligible administrative activities.</a:t>
            </a:r>
            <a:r>
              <a:rPr lang="en-US" dirty="0">
                <a:solidFill>
                  <a:srgbClr val="FF0000"/>
                </a:solidFill>
              </a:rPr>
              <a:t> This should be a time sheet and/or report that includes details of the activity, including the date, activity description, staff member(s), amount of time, road name, road owner, and how the activity qualifies as a DLGVR educational activity, or some other method that documents that administrative time is spent on eligible administrative activities.</a:t>
            </a:r>
            <a:endParaRPr lang="en-US" sz="3200" dirty="0">
              <a:solidFill>
                <a:srgbClr val="FF0000"/>
              </a:solidFill>
            </a:endParaRPr>
          </a:p>
          <a:p>
            <a:pPr marL="0" indent="0">
              <a:buNone/>
            </a:pPr>
            <a:endParaRPr lang="en-US" sz="2000" b="1" dirty="0"/>
          </a:p>
        </p:txBody>
      </p:sp>
      <p:sp>
        <p:nvSpPr>
          <p:cNvPr id="10" name="TextBox 9">
            <a:extLst>
              <a:ext uri="{FF2B5EF4-FFF2-40B4-BE49-F238E27FC236}">
                <a16:creationId xmlns:a16="http://schemas.microsoft.com/office/drawing/2014/main" id="{91F5A727-7D9A-452D-9927-3808EF966645}"/>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387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3.4.4 Education Funds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259244"/>
          </a:xfrm>
        </p:spPr>
        <p:txBody>
          <a:bodyPr>
            <a:normAutofit fontScale="92500" lnSpcReduction="10000"/>
          </a:bodyPr>
          <a:lstStyle/>
          <a:p>
            <a:pPr lvl="0"/>
            <a:r>
              <a:rPr lang="en-US" b="1" dirty="0"/>
              <a:t>Salary </a:t>
            </a:r>
            <a:r>
              <a:rPr lang="en-US" dirty="0"/>
              <a:t>is an eligible education expense. </a:t>
            </a:r>
          </a:p>
          <a:p>
            <a:pPr lvl="1"/>
            <a:r>
              <a:rPr lang="en-US" dirty="0"/>
              <a:t>This includes technical staff, support staff, and management salaries related to  DGLVR educational activities.</a:t>
            </a:r>
          </a:p>
          <a:p>
            <a:pPr lvl="2"/>
            <a:r>
              <a:rPr lang="en-US" sz="3200" dirty="0"/>
              <a:t>DGLVR educational activities include:</a:t>
            </a:r>
          </a:p>
          <a:p>
            <a:pPr lvl="3"/>
            <a:r>
              <a:rPr lang="en-US" sz="2800" dirty="0"/>
              <a:t>attending or hosting trainings, conferences, field days, workshops, technical assistance, or other outreach activities.</a:t>
            </a:r>
          </a:p>
          <a:p>
            <a:pPr lvl="3"/>
            <a:r>
              <a:rPr lang="en-US" sz="2800" dirty="0">
                <a:solidFill>
                  <a:srgbClr val="FF0000"/>
                </a:solidFill>
              </a:rPr>
              <a:t>Teaching individuals or small groups about the DGLVR Program in regard to potential DGLVR Project sites without a current contract for DGLVR funds. This includes working with potential grant applicants to develop an application for DGLVR funds, such as pre-application meetings.</a:t>
            </a:r>
          </a:p>
          <a:p>
            <a:pPr lvl="2"/>
            <a:r>
              <a:rPr lang="en-US" sz="3200" dirty="0">
                <a:solidFill>
                  <a:srgbClr val="FF0000"/>
                </a:solidFill>
              </a:rPr>
              <a:t>DGLVR educational activities do NOT include:</a:t>
            </a:r>
          </a:p>
          <a:p>
            <a:pPr lvl="3"/>
            <a:r>
              <a:rPr lang="en-US" sz="2800" dirty="0">
                <a:solidFill>
                  <a:srgbClr val="FF0000"/>
                </a:solidFill>
              </a:rPr>
              <a:t>Administering DGLVR Projects with a current DGLVR Contract</a:t>
            </a:r>
          </a:p>
          <a:p>
            <a:pPr lvl="3"/>
            <a:r>
              <a:rPr lang="en-US" sz="2800" dirty="0">
                <a:solidFill>
                  <a:srgbClr val="FF0000"/>
                </a:solidFill>
              </a:rPr>
              <a:t>Administering the DGLVR Program, including QAB meetings, Conservation District Board of Director meetings, and reviewing DGLVR applications </a:t>
            </a:r>
          </a:p>
          <a:p>
            <a:pPr marL="0" indent="0">
              <a:buNone/>
            </a:pPr>
            <a:endParaRPr lang="en-US" sz="2000" b="1" dirty="0"/>
          </a:p>
        </p:txBody>
      </p:sp>
      <p:sp>
        <p:nvSpPr>
          <p:cNvPr id="10" name="TextBox 9">
            <a:extLst>
              <a:ext uri="{FF2B5EF4-FFF2-40B4-BE49-F238E27FC236}">
                <a16:creationId xmlns:a16="http://schemas.microsoft.com/office/drawing/2014/main" id="{F605E728-7316-4CEE-9ACB-4CDB4541865B}"/>
              </a:ext>
            </a:extLst>
          </p:cNvPr>
          <p:cNvSpPr txBox="1"/>
          <p:nvPr/>
        </p:nvSpPr>
        <p:spPr>
          <a:xfrm>
            <a:off x="3988526" y="6409731"/>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4500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3.4.4 Education Funds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r>
              <a:rPr lang="en-US" b="1" dirty="0"/>
              <a:t>Education funds can be used for </a:t>
            </a:r>
            <a:r>
              <a:rPr lang="en-US" b="1" u="sng" dirty="0"/>
              <a:t>drones</a:t>
            </a:r>
          </a:p>
          <a:p>
            <a:pPr marL="0" indent="0">
              <a:buNone/>
            </a:pPr>
            <a:endParaRPr lang="en-US" b="1" u="sng" dirty="0"/>
          </a:p>
          <a:p>
            <a:pPr marL="0" indent="0">
              <a:buNone/>
            </a:pPr>
            <a:r>
              <a:rPr lang="en-US" dirty="0">
                <a:solidFill>
                  <a:srgbClr val="FF0000"/>
                </a:solidFill>
              </a:rPr>
              <a:t>Some districts may choose to use drones to take project pictures, video, and create educational materials.  Note that districts using drones for any program are subject to the SCC’s “Conservation District Drone Utilization Policy”.</a:t>
            </a:r>
          </a:p>
          <a:p>
            <a:pPr marL="0" indent="0">
              <a:buNone/>
            </a:pPr>
            <a:endParaRPr lang="en-US" sz="2000" b="1" dirty="0"/>
          </a:p>
        </p:txBody>
      </p:sp>
      <p:sp>
        <p:nvSpPr>
          <p:cNvPr id="10" name="TextBox 9">
            <a:extLst>
              <a:ext uri="{FF2B5EF4-FFF2-40B4-BE49-F238E27FC236}">
                <a16:creationId xmlns:a16="http://schemas.microsoft.com/office/drawing/2014/main" id="{16718293-FE06-4921-A10D-3C3CA64B6647}"/>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88182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3.4.4 Education Funds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fontScale="92500"/>
          </a:bodyPr>
          <a:lstStyle/>
          <a:p>
            <a:pPr marL="0" indent="0">
              <a:buNone/>
            </a:pPr>
            <a:r>
              <a:rPr lang="en-US" b="1" dirty="0"/>
              <a:t>Documenting Staff Time – Edu Funds</a:t>
            </a:r>
            <a:endParaRPr lang="en-US" dirty="0"/>
          </a:p>
          <a:p>
            <a:pPr lvl="0"/>
            <a:r>
              <a:rPr lang="en-US" dirty="0"/>
              <a:t>Salaries can only be claimed for time spent working directly on </a:t>
            </a:r>
            <a:r>
              <a:rPr lang="en-US" b="1" u="sng" dirty="0"/>
              <a:t>education efforts for </a:t>
            </a:r>
            <a:r>
              <a:rPr lang="en-US" dirty="0"/>
              <a:t>the DGLVR Program.  Tracking can be done on an hourly basis, a percent effort basis, or some other method that allocates salary in accordance with time spent on the Program.</a:t>
            </a:r>
            <a:endParaRPr lang="en-US" dirty="0">
              <a:solidFill>
                <a:srgbClr val="FF0000"/>
              </a:solidFill>
            </a:endParaRPr>
          </a:p>
          <a:p>
            <a:pPr lvl="0"/>
            <a:r>
              <a:rPr lang="en-US" b="1" u="sng" dirty="0">
                <a:solidFill>
                  <a:srgbClr val="FF0000"/>
                </a:solidFill>
              </a:rPr>
              <a:t>Conservation districts must be able to document that staff time claimed as educational time is spent on eligible educational activities. </a:t>
            </a:r>
            <a:r>
              <a:rPr lang="en-US" dirty="0">
                <a:solidFill>
                  <a:srgbClr val="FF0000"/>
                </a:solidFill>
              </a:rPr>
              <a:t>This should be a time sheet and/or report that includes details of the activity, including the date, activity description, staff member(s), amount of time, road name, road owner, and how the activity qualifies as a DLGVR educational activity, or some other method that documents that educational time is spent on eligible educational activities.</a:t>
            </a:r>
            <a:endParaRPr lang="en-US" sz="3200" dirty="0">
              <a:solidFill>
                <a:srgbClr val="FF0000"/>
              </a:solidFill>
            </a:endParaRPr>
          </a:p>
          <a:p>
            <a:pPr marL="0" indent="0">
              <a:buNone/>
            </a:pPr>
            <a:endParaRPr lang="en-US" sz="2000" b="1" dirty="0"/>
          </a:p>
        </p:txBody>
      </p:sp>
      <p:sp>
        <p:nvSpPr>
          <p:cNvPr id="8" name="TextBox 7">
            <a:extLst>
              <a:ext uri="{FF2B5EF4-FFF2-40B4-BE49-F238E27FC236}">
                <a16:creationId xmlns:a16="http://schemas.microsoft.com/office/drawing/2014/main" id="{46E53E1A-126F-4E66-ADD3-BA9BD2BBF89A}"/>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4144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3.4.2 Cost Allocation Method for Shared Expenses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fontScale="85000" lnSpcReduction="20000"/>
          </a:bodyPr>
          <a:lstStyle/>
          <a:p>
            <a:pPr marL="0" indent="0">
              <a:buNone/>
            </a:pPr>
            <a:r>
              <a:rPr lang="en-US" sz="3400" b="1" u="sng" dirty="0"/>
              <a:t>Cost allocation Method for Shared Expenses</a:t>
            </a:r>
          </a:p>
          <a:p>
            <a:pPr marL="0" indent="0">
              <a:buNone/>
            </a:pPr>
            <a:r>
              <a:rPr lang="en-US" sz="3500" dirty="0"/>
              <a:t>Some conservation district expenses, such as vehicles, rent, and office expenses, are shared between the DGLVR Program and other programs or funding sources. A portion of shared expenses may be eligible DGLVR administrative and/or education expenses, as detailed below:</a:t>
            </a:r>
          </a:p>
          <a:p>
            <a:pPr marL="0" indent="0">
              <a:buNone/>
            </a:pPr>
            <a:r>
              <a:rPr lang="en-US" sz="2600" dirty="0"/>
              <a:t>   </a:t>
            </a:r>
          </a:p>
          <a:p>
            <a:pPr lvl="0"/>
            <a:r>
              <a:rPr lang="en-US" sz="3500" dirty="0">
                <a:solidFill>
                  <a:srgbClr val="FF0000"/>
                </a:solidFill>
              </a:rPr>
              <a:t>The percent of shared expenses that are eligible DGR expenses </a:t>
            </a:r>
            <a:r>
              <a:rPr lang="en-US" sz="3500" i="1" u="sng" dirty="0">
                <a:solidFill>
                  <a:srgbClr val="FF0000"/>
                </a:solidFill>
              </a:rPr>
              <a:t>are equal to the percent of staff time spent on DGR activities</a:t>
            </a:r>
            <a:r>
              <a:rPr lang="en-US" sz="3500" dirty="0">
                <a:solidFill>
                  <a:srgbClr val="FF0000"/>
                </a:solidFill>
              </a:rPr>
              <a:t>. </a:t>
            </a:r>
          </a:p>
          <a:p>
            <a:pPr lvl="1"/>
            <a:r>
              <a:rPr lang="en-US" sz="3100" dirty="0">
                <a:solidFill>
                  <a:srgbClr val="FF0000"/>
                </a:solidFill>
              </a:rPr>
              <a:t>The percent of staff time spent on DGR activities must be calculated compared to the total staff time spent on all programs/activities sharing the expense. </a:t>
            </a:r>
          </a:p>
          <a:p>
            <a:pPr marL="0" lvl="0" indent="0">
              <a:buNone/>
            </a:pPr>
            <a:r>
              <a:rPr lang="en-US" sz="2600" dirty="0">
                <a:solidFill>
                  <a:srgbClr val="FF0000"/>
                </a:solidFill>
              </a:rPr>
              <a:t>   </a:t>
            </a:r>
          </a:p>
          <a:p>
            <a:pPr lvl="0"/>
            <a:r>
              <a:rPr lang="en-US" sz="3500" dirty="0">
                <a:solidFill>
                  <a:srgbClr val="FF0000"/>
                </a:solidFill>
              </a:rPr>
              <a:t>The percent of shared expenses that are eligible LVR expenses </a:t>
            </a:r>
            <a:r>
              <a:rPr lang="en-US" sz="3500" i="1" u="sng" dirty="0">
                <a:solidFill>
                  <a:srgbClr val="FF0000"/>
                </a:solidFill>
              </a:rPr>
              <a:t>are equal to the percent of staff time spent on LVR activities</a:t>
            </a:r>
            <a:r>
              <a:rPr lang="en-US" sz="3500" dirty="0">
                <a:solidFill>
                  <a:srgbClr val="FF0000"/>
                </a:solidFill>
              </a:rPr>
              <a:t>. </a:t>
            </a:r>
          </a:p>
          <a:p>
            <a:pPr lvl="1"/>
            <a:r>
              <a:rPr lang="en-US" sz="3100" dirty="0">
                <a:solidFill>
                  <a:srgbClr val="FF0000"/>
                </a:solidFill>
              </a:rPr>
              <a:t>The percent of staff time spent on LVR activities must be calculated compared to the total staff time spent on all programs/activities sharing the expense. </a:t>
            </a:r>
          </a:p>
          <a:p>
            <a:pPr marL="0" indent="0">
              <a:buNone/>
            </a:pPr>
            <a:endParaRPr lang="en-US" sz="2000" b="1" dirty="0"/>
          </a:p>
        </p:txBody>
      </p:sp>
      <p:sp>
        <p:nvSpPr>
          <p:cNvPr id="8" name="TextBox 7">
            <a:extLst>
              <a:ext uri="{FF2B5EF4-FFF2-40B4-BE49-F238E27FC236}">
                <a16:creationId xmlns:a16="http://schemas.microsoft.com/office/drawing/2014/main" id="{D9D85006-928F-4309-9D4E-10A2FD958791}"/>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45689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3.4.2 Cost Allocation Method for Shared Expenses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598755"/>
            <a:ext cx="12192000" cy="5978225"/>
          </a:xfrm>
        </p:spPr>
        <p:txBody>
          <a:bodyPr>
            <a:normAutofit fontScale="70000" lnSpcReduction="20000"/>
          </a:bodyPr>
          <a:lstStyle/>
          <a:p>
            <a:pPr marL="0" indent="0">
              <a:buNone/>
            </a:pPr>
            <a:r>
              <a:rPr lang="en-US" sz="3400" b="1" u="sng" dirty="0"/>
              <a:t>Cost allocation Method for Shared Expenses CONTINUED</a:t>
            </a:r>
          </a:p>
          <a:p>
            <a:pPr lvl="0"/>
            <a:r>
              <a:rPr lang="en-US" sz="3800" dirty="0"/>
              <a:t>Salaries and associated benefits can only be paid for with DGLVR funds for time spent working directly on the DGLVR Program. Tracking can be done on an hourly basis, a percent effort basis, or some other method that allocates salary in accordance with time spent on the DGLVR Program.  </a:t>
            </a:r>
          </a:p>
          <a:p>
            <a:pPr marL="0" lvl="0" indent="0">
              <a:buNone/>
            </a:pPr>
            <a:r>
              <a:rPr lang="en-US" sz="2900" dirty="0"/>
              <a:t>      </a:t>
            </a:r>
          </a:p>
          <a:p>
            <a:pPr lvl="1"/>
            <a:r>
              <a:rPr lang="en-US" sz="4900" dirty="0">
                <a:solidFill>
                  <a:srgbClr val="FF0000"/>
                </a:solidFill>
              </a:rPr>
              <a:t>Salary and benefits for time spent on DGR activities are to be paid for with DGR funds. </a:t>
            </a:r>
          </a:p>
          <a:p>
            <a:pPr lvl="1"/>
            <a:r>
              <a:rPr lang="en-US" sz="4900" dirty="0">
                <a:solidFill>
                  <a:srgbClr val="FF0000"/>
                </a:solidFill>
              </a:rPr>
              <a:t>If a conservation district chooses to divide salaries on a percent basis, then:</a:t>
            </a:r>
          </a:p>
          <a:p>
            <a:pPr lvl="2"/>
            <a:r>
              <a:rPr lang="en-US" sz="4900" dirty="0">
                <a:solidFill>
                  <a:srgbClr val="FF0000"/>
                </a:solidFill>
              </a:rPr>
              <a:t>the </a:t>
            </a:r>
            <a:r>
              <a:rPr lang="en-US" sz="4900" i="1" u="sng" dirty="0">
                <a:solidFill>
                  <a:srgbClr val="FF0000"/>
                </a:solidFill>
              </a:rPr>
              <a:t>percent of a staff member’s salaries and benefits paid for with </a:t>
            </a:r>
            <a:r>
              <a:rPr lang="en-US" sz="4900" b="1" i="1" u="sng" dirty="0">
                <a:solidFill>
                  <a:srgbClr val="FF0000"/>
                </a:solidFill>
              </a:rPr>
              <a:t>DGR</a:t>
            </a:r>
            <a:r>
              <a:rPr lang="en-US" sz="4900" i="1" u="sng" dirty="0">
                <a:solidFill>
                  <a:srgbClr val="FF0000"/>
                </a:solidFill>
              </a:rPr>
              <a:t> funds must be proportionate  to the amount of time that staff member spends on </a:t>
            </a:r>
            <a:r>
              <a:rPr lang="en-US" sz="4900" b="1" i="1" u="sng" dirty="0">
                <a:solidFill>
                  <a:srgbClr val="FF0000"/>
                </a:solidFill>
              </a:rPr>
              <a:t>DGR</a:t>
            </a:r>
            <a:r>
              <a:rPr lang="en-US" sz="4900" i="1" u="sng" dirty="0">
                <a:solidFill>
                  <a:srgbClr val="FF0000"/>
                </a:solidFill>
              </a:rPr>
              <a:t> activities out of the staff member’s total hours in a given time period</a:t>
            </a:r>
            <a:r>
              <a:rPr lang="en-US" sz="4900" u="sng" dirty="0">
                <a:solidFill>
                  <a:srgbClr val="FF0000"/>
                </a:solidFill>
              </a:rPr>
              <a:t>. </a:t>
            </a:r>
          </a:p>
          <a:p>
            <a:pPr marL="457200" lvl="1" indent="0">
              <a:buNone/>
            </a:pPr>
            <a:endParaRPr lang="en-US" sz="2900" dirty="0"/>
          </a:p>
        </p:txBody>
      </p:sp>
      <p:sp>
        <p:nvSpPr>
          <p:cNvPr id="8" name="TextBox 7">
            <a:extLst>
              <a:ext uri="{FF2B5EF4-FFF2-40B4-BE49-F238E27FC236}">
                <a16:creationId xmlns:a16="http://schemas.microsoft.com/office/drawing/2014/main" id="{33DD4BDD-822B-4C8F-A821-5463EC88D02B}"/>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35468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3.4.2 Cost Allocation Method for Shared Expenses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598755"/>
            <a:ext cx="12192000" cy="5978225"/>
          </a:xfrm>
        </p:spPr>
        <p:txBody>
          <a:bodyPr>
            <a:normAutofit fontScale="70000" lnSpcReduction="20000"/>
          </a:bodyPr>
          <a:lstStyle/>
          <a:p>
            <a:pPr marL="0" indent="0">
              <a:buNone/>
            </a:pPr>
            <a:r>
              <a:rPr lang="en-US" sz="3400" b="1" u="sng" dirty="0"/>
              <a:t>Cost allocation Method for Shared Expenses CONTINUED</a:t>
            </a:r>
          </a:p>
          <a:p>
            <a:pPr lvl="0"/>
            <a:r>
              <a:rPr lang="en-US" sz="3800" dirty="0"/>
              <a:t>Salaries and associated benefits can only be paid for with DGLVR funds for time spent working directly on the DGLVR Program. Tracking can be done on an hourly basis, a percent effort basis, or some other method that allocates salary in accordance with time spent on the DGLVR Program.  </a:t>
            </a:r>
          </a:p>
          <a:p>
            <a:pPr marL="0" lvl="0" indent="0">
              <a:buNone/>
            </a:pPr>
            <a:r>
              <a:rPr lang="en-US" sz="2900" dirty="0"/>
              <a:t>      </a:t>
            </a:r>
          </a:p>
          <a:p>
            <a:pPr lvl="1"/>
            <a:r>
              <a:rPr lang="en-US" sz="4900" dirty="0">
                <a:solidFill>
                  <a:srgbClr val="FF0000"/>
                </a:solidFill>
              </a:rPr>
              <a:t>Salary and benefits for time spent on LVR activities are to be paid for with LVR funds. </a:t>
            </a:r>
          </a:p>
          <a:p>
            <a:pPr lvl="1"/>
            <a:r>
              <a:rPr lang="en-US" sz="4900" dirty="0">
                <a:solidFill>
                  <a:srgbClr val="FF0000"/>
                </a:solidFill>
              </a:rPr>
              <a:t>If a conservation district chooses to divide salaries on a percent basis, then:</a:t>
            </a:r>
          </a:p>
          <a:p>
            <a:pPr lvl="2"/>
            <a:r>
              <a:rPr lang="en-US" sz="4900" dirty="0">
                <a:solidFill>
                  <a:srgbClr val="FF0000"/>
                </a:solidFill>
              </a:rPr>
              <a:t>The </a:t>
            </a:r>
            <a:r>
              <a:rPr lang="en-US" sz="4900" i="1" u="sng" dirty="0">
                <a:solidFill>
                  <a:srgbClr val="FF0000"/>
                </a:solidFill>
              </a:rPr>
              <a:t>percent of a staff member’s salaries and benefits paid for with </a:t>
            </a:r>
            <a:r>
              <a:rPr lang="en-US" sz="4900" b="1" i="1" u="sng" dirty="0">
                <a:solidFill>
                  <a:srgbClr val="FF0000"/>
                </a:solidFill>
              </a:rPr>
              <a:t>LVR</a:t>
            </a:r>
            <a:r>
              <a:rPr lang="en-US" sz="4900" i="1" u="sng" dirty="0">
                <a:solidFill>
                  <a:srgbClr val="FF0000"/>
                </a:solidFill>
              </a:rPr>
              <a:t> funds must be proportionate to the amount of time that staff member spends on </a:t>
            </a:r>
            <a:r>
              <a:rPr lang="en-US" sz="4900" b="1" i="1" u="sng" dirty="0">
                <a:solidFill>
                  <a:srgbClr val="FF0000"/>
                </a:solidFill>
              </a:rPr>
              <a:t>LVR </a:t>
            </a:r>
            <a:r>
              <a:rPr lang="en-US" sz="4900" i="1" u="sng" dirty="0">
                <a:solidFill>
                  <a:srgbClr val="FF0000"/>
                </a:solidFill>
              </a:rPr>
              <a:t>activities out of the staff member’s total hours in a given time period</a:t>
            </a:r>
            <a:r>
              <a:rPr lang="en-US" sz="4900" dirty="0">
                <a:solidFill>
                  <a:srgbClr val="FF0000"/>
                </a:solidFill>
              </a:rPr>
              <a:t>. </a:t>
            </a:r>
          </a:p>
          <a:p>
            <a:pPr marL="457200" lvl="1" indent="0">
              <a:buNone/>
            </a:pPr>
            <a:endParaRPr lang="en-US" sz="2900" dirty="0"/>
          </a:p>
        </p:txBody>
      </p:sp>
      <p:sp>
        <p:nvSpPr>
          <p:cNvPr id="8" name="TextBox 7">
            <a:extLst>
              <a:ext uri="{FF2B5EF4-FFF2-40B4-BE49-F238E27FC236}">
                <a16:creationId xmlns:a16="http://schemas.microsoft.com/office/drawing/2014/main" id="{C2FDD830-7699-4FEA-888A-B8519C5D476E}"/>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4681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lnSpcReduction="10000"/>
          </a:bodyPr>
          <a:lstStyle/>
          <a:p>
            <a:pPr marL="0" indent="0">
              <a:buNone/>
            </a:pPr>
            <a:r>
              <a:rPr lang="en-US" sz="3400" b="1" u="sng" dirty="0"/>
              <a:t>Cost allocation Method for Shared Expenses CONTINUED</a:t>
            </a:r>
          </a:p>
          <a:p>
            <a:pPr marL="0" indent="0">
              <a:buNone/>
            </a:pPr>
            <a:r>
              <a:rPr lang="en-US" sz="2900" dirty="0"/>
              <a:t>     </a:t>
            </a:r>
          </a:p>
          <a:p>
            <a:pPr marL="0" indent="0">
              <a:buNone/>
            </a:pPr>
            <a:r>
              <a:rPr lang="en-US" sz="3600" dirty="0">
                <a:solidFill>
                  <a:srgbClr val="FF0000"/>
                </a:solidFill>
              </a:rPr>
              <a:t>The conservation district must keep and be able to provide documentation to the SCC of time spent on DGR and LVR activities as part of the administration and education funding record-keeping. </a:t>
            </a:r>
            <a:r>
              <a:rPr lang="en-US" sz="3600" dirty="0"/>
              <a:t>(7 years)</a:t>
            </a:r>
          </a:p>
          <a:p>
            <a:pPr marL="0" indent="0">
              <a:buNone/>
            </a:pPr>
            <a:endParaRPr lang="en-US" sz="3600" dirty="0"/>
          </a:p>
          <a:p>
            <a:pPr marL="0" indent="0">
              <a:buNone/>
            </a:pPr>
            <a:r>
              <a:rPr lang="en-US" sz="3600" dirty="0">
                <a:solidFill>
                  <a:srgbClr val="FF0000"/>
                </a:solidFill>
              </a:rPr>
              <a:t>Examples of cost allocation methods that meet the policy outlined above are available in appendix </a:t>
            </a:r>
            <a:r>
              <a:rPr lang="en-US" sz="3600" i="1" dirty="0">
                <a:solidFill>
                  <a:srgbClr val="FF0000"/>
                </a:solidFill>
              </a:rPr>
              <a:t>E</a:t>
            </a:r>
            <a:r>
              <a:rPr lang="en-US" sz="3600" dirty="0">
                <a:solidFill>
                  <a:srgbClr val="FF0000"/>
                </a:solidFill>
              </a:rPr>
              <a:t>.</a:t>
            </a:r>
            <a:r>
              <a:rPr lang="en-US" sz="3600" dirty="0"/>
              <a:t> </a:t>
            </a:r>
            <a:r>
              <a:rPr lang="en-US" sz="3600" dirty="0">
                <a:solidFill>
                  <a:srgbClr val="FF0000"/>
                </a:solidFill>
              </a:rPr>
              <a:t>These are not the only acceptable cost allocation methods. </a:t>
            </a:r>
            <a:r>
              <a:rPr lang="en-US" sz="3600" dirty="0"/>
              <a:t>For assistance in developing a cost allocation method, contact the SCC</a:t>
            </a:r>
            <a:r>
              <a:rPr lang="en-US" sz="3500" dirty="0"/>
              <a:t>. </a:t>
            </a:r>
            <a:r>
              <a:rPr lang="en-US" sz="1800" dirty="0"/>
              <a:t> </a:t>
            </a:r>
            <a:endParaRPr lang="en-US" sz="2300" dirty="0"/>
          </a:p>
          <a:p>
            <a:pPr marL="0" indent="0">
              <a:buNone/>
            </a:pPr>
            <a:endParaRPr lang="en-US" sz="2000" b="1" dirty="0"/>
          </a:p>
        </p:txBody>
      </p:sp>
      <p:sp>
        <p:nvSpPr>
          <p:cNvPr id="8" name="TextBox 7">
            <a:extLst>
              <a:ext uri="{FF2B5EF4-FFF2-40B4-BE49-F238E27FC236}">
                <a16:creationId xmlns:a16="http://schemas.microsoft.com/office/drawing/2014/main" id="{31F14E0D-E6E2-4DAF-9147-4901E0D777CE}"/>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821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762000"/>
            <a:ext cx="8229600" cy="5943600"/>
          </a:xfrm>
        </p:spPr>
        <p:txBody>
          <a:bodyPr>
            <a:normAutofit/>
          </a:bodyPr>
          <a:lstStyle/>
          <a:p>
            <a:pPr marL="0" indent="0">
              <a:buNone/>
            </a:pPr>
            <a:r>
              <a:rPr lang="en-US" u="sng" dirty="0"/>
              <a:t>Cost Allocation Method Example 1:</a:t>
            </a:r>
          </a:p>
          <a:p>
            <a:pPr marL="0" indent="0">
              <a:buNone/>
            </a:pPr>
            <a:r>
              <a:rPr lang="en-US" dirty="0"/>
              <a:t>1.5 out of 10 FTEs spent on DGLVR</a:t>
            </a:r>
          </a:p>
          <a:p>
            <a:pPr marL="914400" lvl="2" indent="0">
              <a:buNone/>
            </a:pPr>
            <a:endParaRPr lang="en-US" dirty="0"/>
          </a:p>
        </p:txBody>
      </p:sp>
      <p:sp>
        <p:nvSpPr>
          <p:cNvPr id="11" name="Title 1">
            <a:extLst>
              <a:ext uri="{FF2B5EF4-FFF2-40B4-BE49-F238E27FC236}">
                <a16:creationId xmlns:a16="http://schemas.microsoft.com/office/drawing/2014/main" id="{69AEAD2F-4478-4D1A-8663-7587FF6ECCC6}"/>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2" name="Title 1">
            <a:extLst>
              <a:ext uri="{FF2B5EF4-FFF2-40B4-BE49-F238E27FC236}">
                <a16:creationId xmlns:a16="http://schemas.microsoft.com/office/drawing/2014/main" id="{BE69C325-A274-44BF-A524-D1C2ABC0EA79}"/>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393458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762000"/>
            <a:ext cx="8229600" cy="5943600"/>
          </a:xfrm>
        </p:spPr>
        <p:txBody>
          <a:bodyPr>
            <a:normAutofit/>
          </a:bodyPr>
          <a:lstStyle/>
          <a:p>
            <a:pPr marL="0" indent="0">
              <a:buNone/>
            </a:pPr>
            <a:r>
              <a:rPr lang="en-US" u="sng" dirty="0"/>
              <a:t>Cost Allocation Method Example 1:</a:t>
            </a:r>
          </a:p>
          <a:p>
            <a:pPr marL="0" indent="0">
              <a:buNone/>
            </a:pPr>
            <a:r>
              <a:rPr lang="en-US" dirty="0"/>
              <a:t>1.5 out of 10 FTEs spent on DGLVR</a:t>
            </a:r>
          </a:p>
          <a:p>
            <a:pPr marL="914400" lvl="2" indent="0">
              <a:buNone/>
            </a:pPr>
            <a:endParaRPr lang="en-US" dirty="0"/>
          </a:p>
        </p:txBody>
      </p:sp>
      <p:graphicFrame>
        <p:nvGraphicFramePr>
          <p:cNvPr id="7" name="Chart 6">
            <a:extLst>
              <a:ext uri="{FF2B5EF4-FFF2-40B4-BE49-F238E27FC236}">
                <a16:creationId xmlns:a16="http://schemas.microsoft.com/office/drawing/2014/main" id="{A8E635EC-8DC6-4027-B4BD-7ED23E3F4E14}"/>
              </a:ext>
            </a:extLst>
          </p:cNvPr>
          <p:cNvGraphicFramePr/>
          <p:nvPr/>
        </p:nvGraphicFramePr>
        <p:xfrm>
          <a:off x="685800" y="2057400"/>
          <a:ext cx="6324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23F371D-1435-45B7-BA5A-CD0DE006219E}"/>
              </a:ext>
            </a:extLst>
          </p:cNvPr>
          <p:cNvSpPr txBox="1"/>
          <p:nvPr/>
        </p:nvSpPr>
        <p:spPr>
          <a:xfrm>
            <a:off x="5105400" y="1981201"/>
            <a:ext cx="3048000" cy="830997"/>
          </a:xfrm>
          <a:prstGeom prst="rect">
            <a:avLst/>
          </a:prstGeom>
          <a:noFill/>
        </p:spPr>
        <p:txBody>
          <a:bodyPr wrap="square" rtlCol="0">
            <a:spAutoFit/>
          </a:bodyPr>
          <a:lstStyle/>
          <a:p>
            <a:r>
              <a:rPr lang="en-US" sz="2400" b="1" dirty="0"/>
              <a:t>15% of overall staff time spent on DGLVR</a:t>
            </a:r>
          </a:p>
        </p:txBody>
      </p:sp>
      <p:sp>
        <p:nvSpPr>
          <p:cNvPr id="9" name="TextBox 8">
            <a:extLst>
              <a:ext uri="{FF2B5EF4-FFF2-40B4-BE49-F238E27FC236}">
                <a16:creationId xmlns:a16="http://schemas.microsoft.com/office/drawing/2014/main" id="{E7136076-584F-4D31-AA80-712E85B3F5BC}"/>
              </a:ext>
            </a:extLst>
          </p:cNvPr>
          <p:cNvSpPr txBox="1"/>
          <p:nvPr/>
        </p:nvSpPr>
        <p:spPr>
          <a:xfrm>
            <a:off x="2743200" y="4572001"/>
            <a:ext cx="2209800" cy="1200329"/>
          </a:xfrm>
          <a:prstGeom prst="rect">
            <a:avLst/>
          </a:prstGeom>
          <a:noFill/>
        </p:spPr>
        <p:txBody>
          <a:bodyPr wrap="square" rtlCol="0">
            <a:spAutoFit/>
          </a:bodyPr>
          <a:lstStyle/>
          <a:p>
            <a:r>
              <a:rPr lang="en-US" sz="2400" b="1" dirty="0"/>
              <a:t>85% of overall staff time </a:t>
            </a:r>
            <a:r>
              <a:rPr lang="en-US" sz="2400" b="1" u="sng" dirty="0"/>
              <a:t>NOT</a:t>
            </a:r>
            <a:r>
              <a:rPr lang="en-US" sz="2400" b="1" dirty="0"/>
              <a:t> spent on DGLVR</a:t>
            </a:r>
          </a:p>
        </p:txBody>
      </p:sp>
      <p:sp>
        <p:nvSpPr>
          <p:cNvPr id="10" name="TextBox 9">
            <a:extLst>
              <a:ext uri="{FF2B5EF4-FFF2-40B4-BE49-F238E27FC236}">
                <a16:creationId xmlns:a16="http://schemas.microsoft.com/office/drawing/2014/main" id="{AEB86FCB-EEA4-4331-A5CA-886A034037DD}"/>
              </a:ext>
            </a:extLst>
          </p:cNvPr>
          <p:cNvSpPr txBox="1"/>
          <p:nvPr/>
        </p:nvSpPr>
        <p:spPr>
          <a:xfrm>
            <a:off x="6096000" y="3116997"/>
            <a:ext cx="4572000" cy="3108543"/>
          </a:xfrm>
          <a:prstGeom prst="rect">
            <a:avLst/>
          </a:prstGeom>
          <a:noFill/>
        </p:spPr>
        <p:txBody>
          <a:bodyPr wrap="square" rtlCol="0">
            <a:spAutoFit/>
          </a:bodyPr>
          <a:lstStyle/>
          <a:p>
            <a:r>
              <a:rPr lang="en-US" sz="2800" dirty="0"/>
              <a:t>How shared expenses are paid:</a:t>
            </a:r>
          </a:p>
          <a:p>
            <a:pPr marL="285750" indent="-285750">
              <a:buFont typeface="Arial" panose="020B0604020202020204" pitchFamily="34" charset="0"/>
              <a:buChar char="•"/>
            </a:pPr>
            <a:r>
              <a:rPr lang="en-US" sz="2800" dirty="0"/>
              <a:t>15% of shared expenses are eligible DGLVR expenses</a:t>
            </a:r>
          </a:p>
          <a:p>
            <a:pPr marL="285750" indent="-285750">
              <a:buFont typeface="Arial" panose="020B0604020202020204" pitchFamily="34" charset="0"/>
              <a:buChar char="•"/>
            </a:pPr>
            <a:r>
              <a:rPr lang="en-US" sz="2800" dirty="0"/>
              <a:t>85% of shared expenses are NOT eligible DGLVR expenses</a:t>
            </a:r>
          </a:p>
        </p:txBody>
      </p:sp>
      <p:sp>
        <p:nvSpPr>
          <p:cNvPr id="11" name="Title 1">
            <a:extLst>
              <a:ext uri="{FF2B5EF4-FFF2-40B4-BE49-F238E27FC236}">
                <a16:creationId xmlns:a16="http://schemas.microsoft.com/office/drawing/2014/main" id="{69AEAD2F-4478-4D1A-8663-7587FF6ECCC6}"/>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2" name="Title 1">
            <a:extLst>
              <a:ext uri="{FF2B5EF4-FFF2-40B4-BE49-F238E27FC236}">
                <a16:creationId xmlns:a16="http://schemas.microsoft.com/office/drawing/2014/main" id="{BE69C325-A274-44BF-A524-D1C2ABC0EA79}"/>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15944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defTabSz="914377">
              <a:defRPr/>
            </a:pPr>
            <a:fld id="{1A8E2919-D427-4CE2-80E2-33083554A27B}" type="slidenum">
              <a:rPr lang="en-US" sz="900">
                <a:solidFill>
                  <a:prstClr val="black">
                    <a:tint val="75000"/>
                  </a:prstClr>
                </a:solidFill>
                <a:latin typeface="Calibri" panose="020F0502020204030204"/>
              </a:rPr>
              <a:pPr defTabSz="914377">
                <a:defRPr/>
              </a:pPr>
              <a:t>2</a:t>
            </a:fld>
            <a:endParaRPr lang="en-US" sz="900">
              <a:solidFill>
                <a:prstClr val="black">
                  <a:tint val="75000"/>
                </a:prstClr>
              </a:solidFill>
              <a:latin typeface="Calibri" panose="020F0502020204030204"/>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1524000" y="648387"/>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4EBDDB3-9BE8-4476-BB80-A57DFB46AA96}"/>
              </a:ext>
            </a:extLst>
          </p:cNvPr>
          <p:cNvGrpSpPr/>
          <p:nvPr/>
        </p:nvGrpSpPr>
        <p:grpSpPr>
          <a:xfrm>
            <a:off x="1441622" y="737781"/>
            <a:ext cx="8633253" cy="5558955"/>
            <a:chOff x="1143000" y="486290"/>
            <a:chExt cx="6858000" cy="4675577"/>
          </a:xfrm>
        </p:grpSpPr>
        <p:sp>
          <p:nvSpPr>
            <p:cNvPr id="25" name="Rectangle 24">
              <a:extLst>
                <a:ext uri="{FF2B5EF4-FFF2-40B4-BE49-F238E27FC236}">
                  <a16:creationId xmlns:a16="http://schemas.microsoft.com/office/drawing/2014/main" id="{DD89936C-1E9C-4CD4-9311-F3E748F89AB5}"/>
                </a:ext>
              </a:extLst>
            </p:cNvPr>
            <p:cNvSpPr/>
            <p:nvPr/>
          </p:nvSpPr>
          <p:spPr>
            <a:xfrm>
              <a:off x="1143000" y="486290"/>
              <a:ext cx="6858000" cy="4657210"/>
            </a:xfrm>
            <a:prstGeom prst="rect">
              <a:avLst/>
            </a:prstGeom>
            <a:gradFill flip="none" rotWithShape="1">
              <a:gsLst>
                <a:gs pos="100000">
                  <a:srgbClr val="13223D"/>
                </a:gs>
                <a:gs pos="1000">
                  <a:srgbClr val="505E8A"/>
                </a:gs>
              </a:gsLst>
              <a:path path="circle">
                <a:fillToRect l="100000" t="100000"/>
              </a:path>
              <a:tileRect r="-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pic>
          <p:nvPicPr>
            <p:cNvPr id="26" name="Picture 25">
              <a:extLst>
                <a:ext uri="{FF2B5EF4-FFF2-40B4-BE49-F238E27FC236}">
                  <a16:creationId xmlns:a16="http://schemas.microsoft.com/office/drawing/2014/main" id="{0DEE32D0-AC6A-4690-A980-9F904F3D4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300" y="871621"/>
              <a:ext cx="6659166" cy="3760470"/>
            </a:xfrm>
            <a:prstGeom prst="rect">
              <a:avLst/>
            </a:prstGeom>
            <a:ln>
              <a:solidFill>
                <a:schemeClr val="accent1"/>
              </a:solidFill>
            </a:ln>
          </p:spPr>
        </p:pic>
        <p:pic>
          <p:nvPicPr>
            <p:cNvPr id="27" name="Picture 26">
              <a:extLst>
                <a:ext uri="{FF2B5EF4-FFF2-40B4-BE49-F238E27FC236}">
                  <a16:creationId xmlns:a16="http://schemas.microsoft.com/office/drawing/2014/main" id="{5475255E-145C-4068-907B-49256E06A1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3903" y="652242"/>
              <a:ext cx="3043572" cy="3485381"/>
            </a:xfrm>
            <a:prstGeom prst="rect">
              <a:avLst/>
            </a:prstGeom>
            <a:ln w="76200">
              <a:solidFill>
                <a:schemeClr val="accent1"/>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3531CE43-FF10-4F29-936A-F7F6B8BB53DA}"/>
                </a:ext>
              </a:extLst>
            </p:cNvPr>
            <p:cNvSpPr txBox="1"/>
            <p:nvPr/>
          </p:nvSpPr>
          <p:spPr>
            <a:xfrm>
              <a:off x="3508399" y="2495663"/>
              <a:ext cx="2278559" cy="595395"/>
            </a:xfrm>
            <a:prstGeom prst="rect">
              <a:avLst/>
            </a:prstGeom>
            <a:noFill/>
            <a:ln>
              <a:solidFill>
                <a:schemeClr val="accent1"/>
              </a:solidFill>
            </a:ln>
          </p:spPr>
          <p:txBody>
            <a:bodyPr wrap="square" rtlCol="0">
              <a:spAutoFit/>
            </a:bodyPr>
            <a:lstStyle/>
            <a:p>
              <a:pPr algn="ctr" defTabSz="914377">
                <a:defRPr/>
              </a:pPr>
              <a:r>
                <a:rPr lang="en-US" sz="2000" i="1" dirty="0">
                  <a:solidFill>
                    <a:schemeClr val="accent1"/>
                  </a:solidFill>
                  <a:latin typeface="Calibri"/>
                </a:rPr>
                <a:t>Note you can ask a question anonymously</a:t>
              </a:r>
            </a:p>
          </p:txBody>
        </p:sp>
        <p:sp>
          <p:nvSpPr>
            <p:cNvPr id="29" name="TextBox 28">
              <a:extLst>
                <a:ext uri="{FF2B5EF4-FFF2-40B4-BE49-F238E27FC236}">
                  <a16:creationId xmlns:a16="http://schemas.microsoft.com/office/drawing/2014/main" id="{852EF9B9-DF18-4481-B821-011285F2112F}"/>
                </a:ext>
              </a:extLst>
            </p:cNvPr>
            <p:cNvSpPr txBox="1"/>
            <p:nvPr/>
          </p:nvSpPr>
          <p:spPr>
            <a:xfrm>
              <a:off x="4625408" y="3397231"/>
              <a:ext cx="797390" cy="491848"/>
            </a:xfrm>
            <a:prstGeom prst="rect">
              <a:avLst/>
            </a:prstGeom>
            <a:noFill/>
            <a:ln>
              <a:solidFill>
                <a:schemeClr val="accent1"/>
              </a:solidFill>
            </a:ln>
          </p:spPr>
          <p:txBody>
            <a:bodyPr wrap="none" rtlCol="0">
              <a:spAutoFit/>
            </a:bodyPr>
            <a:lstStyle/>
            <a:p>
              <a:pPr defTabSz="914377">
                <a:defRPr/>
              </a:pPr>
              <a:r>
                <a:rPr lang="en-US" sz="3200" b="1" dirty="0">
                  <a:solidFill>
                    <a:schemeClr val="accent1"/>
                  </a:solidFill>
                  <a:latin typeface="Calibri"/>
                </a:rPr>
                <a:t>Q&amp;A</a:t>
              </a:r>
            </a:p>
          </p:txBody>
        </p:sp>
        <p:sp>
          <p:nvSpPr>
            <p:cNvPr id="30" name="Right Arrow 11">
              <a:extLst>
                <a:ext uri="{FF2B5EF4-FFF2-40B4-BE49-F238E27FC236}">
                  <a16:creationId xmlns:a16="http://schemas.microsoft.com/office/drawing/2014/main" id="{8E8ED31E-A57B-4C0C-8440-BF46CB53B118}"/>
                </a:ext>
              </a:extLst>
            </p:cNvPr>
            <p:cNvSpPr/>
            <p:nvPr/>
          </p:nvSpPr>
          <p:spPr>
            <a:xfrm rot="6927166">
              <a:off x="3451696" y="3381732"/>
              <a:ext cx="892961" cy="133687"/>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1" name="Oval 30">
              <a:extLst>
                <a:ext uri="{FF2B5EF4-FFF2-40B4-BE49-F238E27FC236}">
                  <a16:creationId xmlns:a16="http://schemas.microsoft.com/office/drawing/2014/main" id="{320FEAE6-527E-4C5B-92CC-BED87E57885A}"/>
                </a:ext>
              </a:extLst>
            </p:cNvPr>
            <p:cNvSpPr/>
            <p:nvPr/>
          </p:nvSpPr>
          <p:spPr>
            <a:xfrm>
              <a:off x="4852653" y="4330651"/>
              <a:ext cx="342900" cy="3200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2" name="Right Arrow 8">
              <a:extLst>
                <a:ext uri="{FF2B5EF4-FFF2-40B4-BE49-F238E27FC236}">
                  <a16:creationId xmlns:a16="http://schemas.microsoft.com/office/drawing/2014/main" id="{201FA8F6-45D2-4FC7-8EA7-C3016B4CAC3E}"/>
                </a:ext>
              </a:extLst>
            </p:cNvPr>
            <p:cNvSpPr/>
            <p:nvPr/>
          </p:nvSpPr>
          <p:spPr>
            <a:xfrm rot="5400000">
              <a:off x="4756643" y="3909023"/>
              <a:ext cx="514350" cy="45720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3" name="Rectangle 32">
              <a:extLst>
                <a:ext uri="{FF2B5EF4-FFF2-40B4-BE49-F238E27FC236}">
                  <a16:creationId xmlns:a16="http://schemas.microsoft.com/office/drawing/2014/main" id="{C55BF009-87AD-4FE0-83BC-CC5A081F81F0}"/>
                </a:ext>
              </a:extLst>
            </p:cNvPr>
            <p:cNvSpPr/>
            <p:nvPr/>
          </p:nvSpPr>
          <p:spPr>
            <a:xfrm>
              <a:off x="1143000" y="4825339"/>
              <a:ext cx="2857500" cy="336528"/>
            </a:xfrm>
            <a:prstGeom prst="rect">
              <a:avLst/>
            </a:prstGeom>
            <a:solidFill>
              <a:schemeClr val="bg1"/>
            </a:solidFill>
            <a:ln>
              <a:solidFill>
                <a:schemeClr val="accent1"/>
              </a:solidFill>
            </a:ln>
          </p:spPr>
          <p:txBody>
            <a:bodyPr wrap="square" lIns="121920" tIns="60960" rIns="121920" bIns="60960" anchor="t">
              <a:spAutoFit/>
            </a:bodyPr>
            <a:lstStyle/>
            <a:p>
              <a:pPr defTabSz="914377">
                <a:defRPr/>
              </a:pPr>
              <a:r>
                <a:rPr lang="en-US" dirty="0">
                  <a:solidFill>
                    <a:schemeClr val="accent1"/>
                  </a:solidFill>
                  <a:latin typeface="Calibri"/>
                </a:rPr>
                <a:t>For audio via phone: 646-876-9923</a:t>
              </a:r>
            </a:p>
          </p:txBody>
        </p:sp>
      </p:grpSp>
      <p:sp>
        <p:nvSpPr>
          <p:cNvPr id="34" name="Title 1">
            <a:extLst>
              <a:ext uri="{FF2B5EF4-FFF2-40B4-BE49-F238E27FC236}">
                <a16:creationId xmlns:a16="http://schemas.microsoft.com/office/drawing/2014/main" id="{94665BCE-E5AD-40FD-8505-0E731A6FC02C}"/>
              </a:ext>
            </a:extLst>
          </p:cNvPr>
          <p:cNvSpPr>
            <a:spLocks noGrp="1"/>
          </p:cNvSpPr>
          <p:nvPr>
            <p:ph type="title"/>
          </p:nvPr>
        </p:nvSpPr>
        <p:spPr>
          <a:xfrm>
            <a:off x="115777" y="90400"/>
            <a:ext cx="10160000" cy="609600"/>
          </a:xfrm>
        </p:spPr>
        <p:txBody>
          <a:bodyPr>
            <a:normAutofit fontScale="90000"/>
          </a:bodyPr>
          <a:lstStyle/>
          <a:p>
            <a:r>
              <a:rPr lang="en-US"/>
              <a:t>Webinar Logistics</a:t>
            </a:r>
          </a:p>
        </p:txBody>
      </p:sp>
      <p:sp>
        <p:nvSpPr>
          <p:cNvPr id="15" name="TextBox 14">
            <a:extLst>
              <a:ext uri="{FF2B5EF4-FFF2-40B4-BE49-F238E27FC236}">
                <a16:creationId xmlns:a16="http://schemas.microsoft.com/office/drawing/2014/main" id="{39CA2636-5E11-4266-A7D2-F66E4BBCEAF5}"/>
              </a:ext>
            </a:extLst>
          </p:cNvPr>
          <p:cNvSpPr txBox="1"/>
          <p:nvPr/>
        </p:nvSpPr>
        <p:spPr>
          <a:xfrm>
            <a:off x="2810399" y="2376274"/>
            <a:ext cx="5845614" cy="584775"/>
          </a:xfrm>
          <a:prstGeom prst="rect">
            <a:avLst/>
          </a:prstGeom>
          <a:solidFill>
            <a:srgbClr val="FFFF00"/>
          </a:solidFill>
          <a:ln w="41275">
            <a:solidFill>
              <a:srgbClr val="000000"/>
            </a:solidFill>
          </a:ln>
        </p:spPr>
        <p:txBody>
          <a:bodyPr wrap="square" rtlCol="0">
            <a:spAutoFit/>
          </a:bodyPr>
          <a:lstStyle/>
          <a:p>
            <a:pPr algn="ctr"/>
            <a:r>
              <a:rPr lang="en-US" sz="3200" b="1" dirty="0">
                <a:solidFill>
                  <a:schemeClr val="accent1"/>
                </a:solidFill>
              </a:rPr>
              <a:t>WEBINAR IS BEING RECORDED</a:t>
            </a:r>
          </a:p>
        </p:txBody>
      </p:sp>
    </p:spTree>
    <p:extLst>
      <p:ext uri="{BB962C8B-B14F-4D97-AF65-F5344CB8AC3E}">
        <p14:creationId xmlns:p14="http://schemas.microsoft.com/office/powerpoint/2010/main" val="372940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762000"/>
            <a:ext cx="8229600" cy="5943600"/>
          </a:xfrm>
        </p:spPr>
        <p:txBody>
          <a:bodyPr>
            <a:normAutofit/>
          </a:bodyPr>
          <a:lstStyle/>
          <a:p>
            <a:pPr marL="0" indent="0">
              <a:buNone/>
            </a:pPr>
            <a:r>
              <a:rPr lang="en-US" u="sng" dirty="0"/>
              <a:t>Cost Allocation Method Example 1:</a:t>
            </a:r>
          </a:p>
          <a:p>
            <a:pPr>
              <a:buFontTx/>
              <a:buChar char="-"/>
            </a:pPr>
            <a:r>
              <a:rPr lang="en-US" dirty="0"/>
              <a:t>Example (continued)</a:t>
            </a:r>
          </a:p>
          <a:p>
            <a:pPr lvl="1">
              <a:buFontTx/>
              <a:buChar char="-"/>
            </a:pPr>
            <a:r>
              <a:rPr lang="en-US" dirty="0"/>
              <a:t>1.5 out of 10 FTEs spent on DGLVR Program</a:t>
            </a:r>
          </a:p>
          <a:p>
            <a:pPr lvl="2">
              <a:buFontTx/>
              <a:buChar char="-"/>
            </a:pPr>
            <a:r>
              <a:rPr lang="en-US" dirty="0"/>
              <a:t>Then 15% of general overhead expenses (utilities, rent, etc.) can be charged to DGLVR Program</a:t>
            </a:r>
          </a:p>
          <a:p>
            <a:pPr lvl="2">
              <a:buFontTx/>
              <a:buChar char="-"/>
            </a:pPr>
            <a:r>
              <a:rPr lang="en-US" dirty="0"/>
              <a:t>Should be further sub-divided into DGR and LVR</a:t>
            </a:r>
          </a:p>
          <a:p>
            <a:pPr lvl="3">
              <a:buFontTx/>
              <a:buChar char="-"/>
            </a:pPr>
            <a:r>
              <a:rPr lang="en-US" dirty="0"/>
              <a:t>75% of DGLVR time is spent on DGR</a:t>
            </a:r>
          </a:p>
          <a:p>
            <a:pPr lvl="3">
              <a:buFontTx/>
              <a:buChar char="-"/>
            </a:pPr>
            <a:r>
              <a:rPr lang="en-US" dirty="0"/>
              <a:t>25% of DGLVR time is spent on LVR</a:t>
            </a:r>
          </a:p>
          <a:p>
            <a:pPr lvl="2">
              <a:buFontTx/>
              <a:buChar char="-"/>
            </a:pPr>
            <a:r>
              <a:rPr lang="en-US" dirty="0"/>
              <a:t>So,</a:t>
            </a:r>
          </a:p>
          <a:p>
            <a:pPr lvl="3">
              <a:buFontTx/>
              <a:buChar char="-"/>
            </a:pPr>
            <a:r>
              <a:rPr lang="en-US" dirty="0"/>
              <a:t>15% x 0.75  = 11.25% of shared expenses are eligible DGR expenses</a:t>
            </a:r>
          </a:p>
          <a:p>
            <a:pPr lvl="3">
              <a:buFontTx/>
              <a:buChar char="-"/>
            </a:pPr>
            <a:r>
              <a:rPr lang="en-US" dirty="0"/>
              <a:t>15% x 0.25 = 3.75% of shared expenses are eligible LVR expenses</a:t>
            </a:r>
          </a:p>
          <a:p>
            <a:pPr lvl="3">
              <a:buFontTx/>
              <a:buChar char="-"/>
            </a:pPr>
            <a:endParaRPr lang="en-US" dirty="0"/>
          </a:p>
          <a:p>
            <a:pPr lvl="2">
              <a:buFontTx/>
              <a:buChar char="-"/>
            </a:pPr>
            <a:endParaRPr lang="en-US" dirty="0"/>
          </a:p>
          <a:p>
            <a:pPr marL="914400" lvl="2" indent="0">
              <a:buNone/>
            </a:pPr>
            <a:endParaRPr lang="en-US" dirty="0"/>
          </a:p>
        </p:txBody>
      </p:sp>
      <p:sp>
        <p:nvSpPr>
          <p:cNvPr id="7" name="Title 1">
            <a:extLst>
              <a:ext uri="{FF2B5EF4-FFF2-40B4-BE49-F238E27FC236}">
                <a16:creationId xmlns:a16="http://schemas.microsoft.com/office/drawing/2014/main" id="{C3A086EE-D51D-494E-9515-B30FF11A4B31}"/>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8" name="Title 1">
            <a:extLst>
              <a:ext uri="{FF2B5EF4-FFF2-40B4-BE49-F238E27FC236}">
                <a16:creationId xmlns:a16="http://schemas.microsoft.com/office/drawing/2014/main" id="{9012FEAD-FF85-458F-A439-C020FD17AC55}"/>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74864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762000"/>
            <a:ext cx="8229600" cy="5943600"/>
          </a:xfrm>
        </p:spPr>
        <p:txBody>
          <a:bodyPr>
            <a:normAutofit/>
          </a:bodyPr>
          <a:lstStyle/>
          <a:p>
            <a:pPr marL="0" indent="0">
              <a:buNone/>
            </a:pPr>
            <a:r>
              <a:rPr lang="en-US" u="sng" dirty="0"/>
              <a:t>Cost Allocation Method Example 1:</a:t>
            </a:r>
          </a:p>
          <a:p>
            <a:pPr marL="0" indent="0">
              <a:buNone/>
            </a:pPr>
            <a:r>
              <a:rPr lang="en-US" dirty="0"/>
              <a:t>1.5 out of 10 FTEs spent on DGLVR</a:t>
            </a:r>
          </a:p>
          <a:p>
            <a:pPr marL="914400" lvl="2" indent="0">
              <a:buNone/>
            </a:pPr>
            <a:endParaRPr lang="en-US" dirty="0"/>
          </a:p>
        </p:txBody>
      </p:sp>
      <p:graphicFrame>
        <p:nvGraphicFramePr>
          <p:cNvPr id="7" name="Chart 6">
            <a:extLst>
              <a:ext uri="{FF2B5EF4-FFF2-40B4-BE49-F238E27FC236}">
                <a16:creationId xmlns:a16="http://schemas.microsoft.com/office/drawing/2014/main" id="{A8E635EC-8DC6-4027-B4BD-7ED23E3F4E14}"/>
              </a:ext>
            </a:extLst>
          </p:cNvPr>
          <p:cNvGraphicFramePr/>
          <p:nvPr/>
        </p:nvGraphicFramePr>
        <p:xfrm>
          <a:off x="685800" y="2057400"/>
          <a:ext cx="6324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23F371D-1435-45B7-BA5A-CD0DE006219E}"/>
              </a:ext>
            </a:extLst>
          </p:cNvPr>
          <p:cNvSpPr txBox="1"/>
          <p:nvPr/>
        </p:nvSpPr>
        <p:spPr>
          <a:xfrm>
            <a:off x="5105400" y="1981201"/>
            <a:ext cx="3048000" cy="830997"/>
          </a:xfrm>
          <a:prstGeom prst="rect">
            <a:avLst/>
          </a:prstGeom>
          <a:noFill/>
        </p:spPr>
        <p:txBody>
          <a:bodyPr wrap="square" rtlCol="0">
            <a:spAutoFit/>
          </a:bodyPr>
          <a:lstStyle/>
          <a:p>
            <a:r>
              <a:rPr lang="en-US" sz="2400" b="1" dirty="0"/>
              <a:t>15% of overall staff time spent on DGLVR</a:t>
            </a:r>
          </a:p>
        </p:txBody>
      </p:sp>
      <p:sp>
        <p:nvSpPr>
          <p:cNvPr id="9" name="TextBox 8">
            <a:extLst>
              <a:ext uri="{FF2B5EF4-FFF2-40B4-BE49-F238E27FC236}">
                <a16:creationId xmlns:a16="http://schemas.microsoft.com/office/drawing/2014/main" id="{E7136076-584F-4D31-AA80-712E85B3F5BC}"/>
              </a:ext>
            </a:extLst>
          </p:cNvPr>
          <p:cNvSpPr txBox="1"/>
          <p:nvPr/>
        </p:nvSpPr>
        <p:spPr>
          <a:xfrm>
            <a:off x="2743200" y="4572001"/>
            <a:ext cx="2209800" cy="1200329"/>
          </a:xfrm>
          <a:prstGeom prst="rect">
            <a:avLst/>
          </a:prstGeom>
          <a:noFill/>
        </p:spPr>
        <p:txBody>
          <a:bodyPr wrap="square" rtlCol="0">
            <a:spAutoFit/>
          </a:bodyPr>
          <a:lstStyle/>
          <a:p>
            <a:r>
              <a:rPr lang="en-US" sz="2400" b="1" dirty="0"/>
              <a:t>85% of overall staff time </a:t>
            </a:r>
            <a:r>
              <a:rPr lang="en-US" sz="2400" b="1" u="sng" dirty="0"/>
              <a:t>NOT</a:t>
            </a:r>
            <a:r>
              <a:rPr lang="en-US" sz="2400" b="1" dirty="0"/>
              <a:t> spent on DGLVR</a:t>
            </a:r>
          </a:p>
        </p:txBody>
      </p:sp>
      <p:sp>
        <p:nvSpPr>
          <p:cNvPr id="10" name="Title 1">
            <a:extLst>
              <a:ext uri="{FF2B5EF4-FFF2-40B4-BE49-F238E27FC236}">
                <a16:creationId xmlns:a16="http://schemas.microsoft.com/office/drawing/2014/main" id="{F1180C7B-B53E-48D5-978D-96D9F4A3D7F8}"/>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1" name="Title 1">
            <a:extLst>
              <a:ext uri="{FF2B5EF4-FFF2-40B4-BE49-F238E27FC236}">
                <a16:creationId xmlns:a16="http://schemas.microsoft.com/office/drawing/2014/main" id="{2C3DB07E-8188-4B83-A932-4C054B3F1FBC}"/>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292352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762000"/>
            <a:ext cx="8229600" cy="5943600"/>
          </a:xfrm>
        </p:spPr>
        <p:txBody>
          <a:bodyPr>
            <a:normAutofit/>
          </a:bodyPr>
          <a:lstStyle/>
          <a:p>
            <a:pPr marL="0" indent="0">
              <a:buNone/>
            </a:pPr>
            <a:r>
              <a:rPr lang="en-US" u="sng" dirty="0"/>
              <a:t>Cost Allocation Method Example 1</a:t>
            </a:r>
            <a:r>
              <a:rPr lang="en-US" dirty="0"/>
              <a:t>: </a:t>
            </a:r>
          </a:p>
          <a:p>
            <a:pPr marL="0" indent="0">
              <a:buNone/>
            </a:pPr>
            <a:r>
              <a:rPr lang="en-US" dirty="0"/>
              <a:t>1.5 out of 10 FTEs spent on DGLVR</a:t>
            </a:r>
          </a:p>
          <a:p>
            <a:pPr marL="914400" lvl="2" indent="0">
              <a:buNone/>
            </a:pPr>
            <a:endParaRPr lang="en-US" dirty="0"/>
          </a:p>
        </p:txBody>
      </p:sp>
      <p:graphicFrame>
        <p:nvGraphicFramePr>
          <p:cNvPr id="7" name="Chart 6">
            <a:extLst>
              <a:ext uri="{FF2B5EF4-FFF2-40B4-BE49-F238E27FC236}">
                <a16:creationId xmlns:a16="http://schemas.microsoft.com/office/drawing/2014/main" id="{A8E635EC-8DC6-4027-B4BD-7ED23E3F4E14}"/>
              </a:ext>
            </a:extLst>
          </p:cNvPr>
          <p:cNvGraphicFramePr/>
          <p:nvPr/>
        </p:nvGraphicFramePr>
        <p:xfrm>
          <a:off x="685800" y="2057400"/>
          <a:ext cx="6324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23F371D-1435-45B7-BA5A-CD0DE006219E}"/>
              </a:ext>
            </a:extLst>
          </p:cNvPr>
          <p:cNvSpPr txBox="1"/>
          <p:nvPr/>
        </p:nvSpPr>
        <p:spPr>
          <a:xfrm>
            <a:off x="4191000" y="1830239"/>
            <a:ext cx="5105400" cy="461665"/>
          </a:xfrm>
          <a:prstGeom prst="rect">
            <a:avLst/>
          </a:prstGeom>
          <a:noFill/>
        </p:spPr>
        <p:txBody>
          <a:bodyPr wrap="square" rtlCol="0">
            <a:spAutoFit/>
          </a:bodyPr>
          <a:lstStyle/>
          <a:p>
            <a:r>
              <a:rPr lang="en-US" sz="2400" b="1" dirty="0">
                <a:solidFill>
                  <a:schemeClr val="accent1">
                    <a:lumMod val="75000"/>
                  </a:schemeClr>
                </a:solidFill>
              </a:rPr>
              <a:t>¾ of DGLVR time is spent on DGR</a:t>
            </a:r>
          </a:p>
        </p:txBody>
      </p:sp>
      <p:sp>
        <p:nvSpPr>
          <p:cNvPr id="9" name="TextBox 8">
            <a:extLst>
              <a:ext uri="{FF2B5EF4-FFF2-40B4-BE49-F238E27FC236}">
                <a16:creationId xmlns:a16="http://schemas.microsoft.com/office/drawing/2014/main" id="{E7136076-584F-4D31-AA80-712E85B3F5BC}"/>
              </a:ext>
            </a:extLst>
          </p:cNvPr>
          <p:cNvSpPr txBox="1"/>
          <p:nvPr/>
        </p:nvSpPr>
        <p:spPr>
          <a:xfrm>
            <a:off x="2743200" y="4572001"/>
            <a:ext cx="2209800" cy="1200329"/>
          </a:xfrm>
          <a:prstGeom prst="rect">
            <a:avLst/>
          </a:prstGeom>
          <a:noFill/>
        </p:spPr>
        <p:txBody>
          <a:bodyPr wrap="square" rtlCol="0">
            <a:spAutoFit/>
          </a:bodyPr>
          <a:lstStyle/>
          <a:p>
            <a:r>
              <a:rPr lang="en-US" sz="2400" b="1" dirty="0"/>
              <a:t>85% of overall staff time </a:t>
            </a:r>
            <a:r>
              <a:rPr lang="en-US" sz="2400" b="1" u="sng" dirty="0"/>
              <a:t>NOT</a:t>
            </a:r>
            <a:r>
              <a:rPr lang="en-US" sz="2400" b="1" dirty="0"/>
              <a:t> spent on DGLVR</a:t>
            </a:r>
          </a:p>
        </p:txBody>
      </p:sp>
      <p:sp>
        <p:nvSpPr>
          <p:cNvPr id="11" name="TextBox 10">
            <a:extLst>
              <a:ext uri="{FF2B5EF4-FFF2-40B4-BE49-F238E27FC236}">
                <a16:creationId xmlns:a16="http://schemas.microsoft.com/office/drawing/2014/main" id="{F59C086F-E7FF-4BB4-AB12-167E5134B756}"/>
              </a:ext>
            </a:extLst>
          </p:cNvPr>
          <p:cNvSpPr txBox="1"/>
          <p:nvPr/>
        </p:nvSpPr>
        <p:spPr>
          <a:xfrm>
            <a:off x="5181601" y="2440634"/>
            <a:ext cx="4675115" cy="461665"/>
          </a:xfrm>
          <a:prstGeom prst="rect">
            <a:avLst/>
          </a:prstGeom>
          <a:noFill/>
        </p:spPr>
        <p:txBody>
          <a:bodyPr wrap="square" rtlCol="0">
            <a:spAutoFit/>
          </a:bodyPr>
          <a:lstStyle/>
          <a:p>
            <a:r>
              <a:rPr lang="en-US" sz="2400" b="1" dirty="0">
                <a:solidFill>
                  <a:schemeClr val="accent6">
                    <a:lumMod val="75000"/>
                  </a:schemeClr>
                </a:solidFill>
              </a:rPr>
              <a:t>¼ of DGLVR time is spent on LVR</a:t>
            </a:r>
          </a:p>
        </p:txBody>
      </p:sp>
      <p:cxnSp>
        <p:nvCxnSpPr>
          <p:cNvPr id="6" name="Straight Connector 5">
            <a:extLst>
              <a:ext uri="{FF2B5EF4-FFF2-40B4-BE49-F238E27FC236}">
                <a16:creationId xmlns:a16="http://schemas.microsoft.com/office/drawing/2014/main" id="{0EDC2FDF-F355-4440-AE6D-0A48E2BA10F1}"/>
              </a:ext>
            </a:extLst>
          </p:cNvPr>
          <p:cNvCxnSpPr>
            <a:cxnSpLocks/>
          </p:cNvCxnSpPr>
          <p:nvPr/>
        </p:nvCxnSpPr>
        <p:spPr>
          <a:xfrm flipV="1">
            <a:off x="3848100" y="2440633"/>
            <a:ext cx="1028700" cy="1826568"/>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CA5963-E6E2-4527-8083-AC1BD7CAA07A}"/>
              </a:ext>
            </a:extLst>
          </p:cNvPr>
          <p:cNvCxnSpPr>
            <a:cxnSpLocks/>
          </p:cNvCxnSpPr>
          <p:nvPr/>
        </p:nvCxnSpPr>
        <p:spPr>
          <a:xfrm flipV="1">
            <a:off x="3848100" y="2290465"/>
            <a:ext cx="514350" cy="1943744"/>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89BFB9-23CF-4C69-B7A9-4916BED652B3}"/>
              </a:ext>
            </a:extLst>
          </p:cNvPr>
          <p:cNvSpPr txBox="1"/>
          <p:nvPr/>
        </p:nvSpPr>
        <p:spPr>
          <a:xfrm>
            <a:off x="8866115" y="1830510"/>
            <a:ext cx="1143000" cy="461665"/>
          </a:xfrm>
          <a:prstGeom prst="rect">
            <a:avLst/>
          </a:prstGeom>
          <a:noFill/>
        </p:spPr>
        <p:txBody>
          <a:bodyPr wrap="square" rtlCol="0">
            <a:spAutoFit/>
          </a:bodyPr>
          <a:lstStyle/>
          <a:p>
            <a:r>
              <a:rPr lang="en-US" sz="2400" b="1" dirty="0">
                <a:solidFill>
                  <a:schemeClr val="accent1">
                    <a:lumMod val="75000"/>
                  </a:schemeClr>
                </a:solidFill>
              </a:rPr>
              <a:t>11.25%</a:t>
            </a:r>
          </a:p>
        </p:txBody>
      </p:sp>
      <p:sp>
        <p:nvSpPr>
          <p:cNvPr id="19" name="TextBox 18">
            <a:extLst>
              <a:ext uri="{FF2B5EF4-FFF2-40B4-BE49-F238E27FC236}">
                <a16:creationId xmlns:a16="http://schemas.microsoft.com/office/drawing/2014/main" id="{1E69764B-00DD-43CE-A01E-07702DAD560B}"/>
              </a:ext>
            </a:extLst>
          </p:cNvPr>
          <p:cNvSpPr txBox="1"/>
          <p:nvPr/>
        </p:nvSpPr>
        <p:spPr>
          <a:xfrm>
            <a:off x="9641747" y="2433082"/>
            <a:ext cx="978628" cy="461665"/>
          </a:xfrm>
          <a:prstGeom prst="rect">
            <a:avLst/>
          </a:prstGeom>
          <a:noFill/>
        </p:spPr>
        <p:txBody>
          <a:bodyPr wrap="square" rtlCol="0">
            <a:spAutoFit/>
          </a:bodyPr>
          <a:lstStyle/>
          <a:p>
            <a:r>
              <a:rPr lang="en-US" sz="2400" b="1" dirty="0">
                <a:solidFill>
                  <a:schemeClr val="accent6">
                    <a:lumMod val="75000"/>
                  </a:schemeClr>
                </a:solidFill>
              </a:rPr>
              <a:t>3.75%</a:t>
            </a:r>
          </a:p>
        </p:txBody>
      </p:sp>
      <p:sp>
        <p:nvSpPr>
          <p:cNvPr id="20" name="TextBox 19">
            <a:extLst>
              <a:ext uri="{FF2B5EF4-FFF2-40B4-BE49-F238E27FC236}">
                <a16:creationId xmlns:a16="http://schemas.microsoft.com/office/drawing/2014/main" id="{16B50BCC-6DF5-4D52-A160-24D04EDBAF58}"/>
              </a:ext>
            </a:extLst>
          </p:cNvPr>
          <p:cNvSpPr txBox="1"/>
          <p:nvPr/>
        </p:nvSpPr>
        <p:spPr>
          <a:xfrm>
            <a:off x="6096000" y="3116996"/>
            <a:ext cx="4572000" cy="3539430"/>
          </a:xfrm>
          <a:prstGeom prst="rect">
            <a:avLst/>
          </a:prstGeom>
          <a:noFill/>
        </p:spPr>
        <p:txBody>
          <a:bodyPr wrap="square" rtlCol="0">
            <a:spAutoFit/>
          </a:bodyPr>
          <a:lstStyle/>
          <a:p>
            <a:r>
              <a:rPr lang="en-US" sz="2800" dirty="0"/>
              <a:t>How shared expenses are paid:</a:t>
            </a:r>
          </a:p>
          <a:p>
            <a:pPr marL="285750" indent="-285750">
              <a:buFont typeface="Arial" panose="020B0604020202020204" pitchFamily="34" charset="0"/>
              <a:buChar char="•"/>
            </a:pPr>
            <a:r>
              <a:rPr lang="en-US" sz="2800" dirty="0"/>
              <a:t>11.25% are eligible DGR expenses</a:t>
            </a:r>
          </a:p>
          <a:p>
            <a:pPr marL="285750" indent="-285750">
              <a:buFont typeface="Arial" panose="020B0604020202020204" pitchFamily="34" charset="0"/>
              <a:buChar char="•"/>
            </a:pPr>
            <a:r>
              <a:rPr lang="en-US" sz="2800" dirty="0"/>
              <a:t>3.75% are eligible LVR expenses</a:t>
            </a:r>
          </a:p>
          <a:p>
            <a:pPr marL="285750" indent="-285750">
              <a:buFont typeface="Arial" panose="020B0604020202020204" pitchFamily="34" charset="0"/>
              <a:buChar char="•"/>
            </a:pPr>
            <a:r>
              <a:rPr lang="en-US" sz="2800" dirty="0"/>
              <a:t>85% are NOT eligible DGLVR expenses</a:t>
            </a:r>
          </a:p>
        </p:txBody>
      </p:sp>
      <p:sp>
        <p:nvSpPr>
          <p:cNvPr id="16" name="Title 1">
            <a:extLst>
              <a:ext uri="{FF2B5EF4-FFF2-40B4-BE49-F238E27FC236}">
                <a16:creationId xmlns:a16="http://schemas.microsoft.com/office/drawing/2014/main" id="{0E4F0219-0AE8-4D77-80F2-E83BCED6332B}"/>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7" name="Title 1">
            <a:extLst>
              <a:ext uri="{FF2B5EF4-FFF2-40B4-BE49-F238E27FC236}">
                <a16:creationId xmlns:a16="http://schemas.microsoft.com/office/drawing/2014/main" id="{E91EE54B-805A-438D-AF5C-B5756BEB617D}"/>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3874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41F41EE0-FB14-485B-A405-A4C0665C5AC1}"/>
              </a:ext>
            </a:extLst>
          </p:cNvPr>
          <p:cNvSpPr txBox="1">
            <a:spLocks noChangeArrowheads="1"/>
          </p:cNvSpPr>
          <p:nvPr/>
        </p:nvSpPr>
        <p:spPr bwMode="auto">
          <a:xfrm>
            <a:off x="313509" y="600890"/>
            <a:ext cx="11190513" cy="61164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indent="0" algn="just">
              <a:spcBef>
                <a:spcPts val="0"/>
              </a:spcBef>
              <a:spcAft>
                <a:spcPts val="0"/>
              </a:spcAft>
              <a:tabLst>
                <a:tab pos="457200" algn="l"/>
                <a:tab pos="914400" algn="l"/>
              </a:tabLst>
            </a:pPr>
            <a:r>
              <a:rPr lang="en-US" sz="2000" i="1" u="sng" dirty="0">
                <a:effectLst/>
                <a:ea typeface="Times New Roman" panose="02020603050405020304" pitchFamily="18" charset="0"/>
              </a:rPr>
              <a:t>Example 1</a:t>
            </a:r>
            <a:r>
              <a:rPr lang="en-US" sz="2000" dirty="0">
                <a:effectLst/>
                <a:ea typeface="Times New Roman" panose="02020603050405020304" pitchFamily="18" charset="0"/>
              </a:rPr>
              <a:t>: 1.5 FTEs out of 10 FTEs are spent on DGLVR Activities. 75% of the 1.5 FTEs is spent on DGR activities, and 25% is spent on LVR activities.</a:t>
            </a:r>
          </a:p>
          <a:p>
            <a:pPr marL="0" marR="0" indent="0" algn="just">
              <a:spcBef>
                <a:spcPts val="0"/>
              </a:spcBef>
              <a:spcAft>
                <a:spcPts val="0"/>
              </a:spcAft>
              <a:tabLst>
                <a:tab pos="457200" algn="l"/>
                <a:tab pos="914400" algn="l"/>
              </a:tabLst>
            </a:pPr>
            <a:r>
              <a:rPr lang="en-US" sz="2000" u="none" strike="noStrike" dirty="0">
                <a:effectLst/>
                <a:ea typeface="Times New Roman" panose="02020603050405020304" pitchFamily="18" charset="0"/>
              </a:rPr>
              <a:t> </a:t>
            </a:r>
            <a:endParaRPr lang="en-US" sz="2000" dirty="0">
              <a:effectLst/>
              <a:ea typeface="Times New Roman" panose="02020603050405020304" pitchFamily="18" charset="0"/>
            </a:endParaRPr>
          </a:p>
          <a:p>
            <a:pPr marL="0" marR="0" indent="0" algn="just">
              <a:spcBef>
                <a:spcPts val="0"/>
              </a:spcBef>
              <a:spcAft>
                <a:spcPts val="0"/>
              </a:spcAft>
              <a:tabLst>
                <a:tab pos="457200" algn="l"/>
                <a:tab pos="914400" algn="l"/>
              </a:tabLst>
            </a:pPr>
            <a:r>
              <a:rPr lang="en-US" sz="2000" u="sng" dirty="0">
                <a:effectLst/>
                <a:ea typeface="Times New Roman" panose="02020603050405020304" pitchFamily="18" charset="0"/>
              </a:rPr>
              <a:t>Two ways to calculate percentages:</a:t>
            </a:r>
            <a:r>
              <a:rPr lang="en-US" sz="2000" dirty="0">
                <a:effectLst/>
                <a:ea typeface="Times New Roman" panose="02020603050405020304" pitchFamily="18" charset="0"/>
              </a:rPr>
              <a:t>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15% ÷ 4 = 3.75%</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¾ of DGLVR time is DGR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3.75% x 3 = 11.25% is DGR</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¼ of DGLVR time is LVR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3.75% x 1 = 3.75% is LVR</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a:p>
            <a:pPr marL="0" marR="0" indent="228600" algn="just">
              <a:spcBef>
                <a:spcPts val="0"/>
              </a:spcBef>
              <a:spcAft>
                <a:spcPts val="0"/>
              </a:spcAft>
              <a:tabLst>
                <a:tab pos="457200" algn="l"/>
                <a:tab pos="914400" algn="l"/>
              </a:tabLst>
            </a:pPr>
            <a:r>
              <a:rPr lang="en-US" sz="2000" dirty="0">
                <a:effectLst/>
                <a:ea typeface="Times New Roman" panose="02020603050405020304" pitchFamily="18" charset="0"/>
              </a:rPr>
              <a:t>	OR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75% of 15% = 0.75 x 0.15 = 0.1125</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25% of 15% = 0.25 x 0.15 = 0.0375</a:t>
            </a:r>
          </a:p>
          <a:p>
            <a:pPr marL="0" marR="0" indent="0" algn="just">
              <a:spcBef>
                <a:spcPts val="0"/>
              </a:spcBef>
              <a:spcAft>
                <a:spcPts val="0"/>
              </a:spcAft>
              <a:tabLst>
                <a:tab pos="457200" algn="l"/>
                <a:tab pos="914400" algn="l"/>
              </a:tabLst>
            </a:pPr>
            <a:r>
              <a:rPr lang="en-US" sz="2000" dirty="0">
                <a:effectLst/>
                <a:latin typeface="Times New Roman" panose="02020603050405020304" pitchFamily="18" charset="0"/>
                <a:ea typeface="Times New Roman" panose="02020603050405020304" pitchFamily="18" charset="0"/>
              </a:rPr>
              <a:t> </a:t>
            </a:r>
          </a:p>
        </p:txBody>
      </p:sp>
      <p:sp>
        <p:nvSpPr>
          <p:cNvPr id="6" name="Text Box 2">
            <a:extLst>
              <a:ext uri="{FF2B5EF4-FFF2-40B4-BE49-F238E27FC236}">
                <a16:creationId xmlns:a16="http://schemas.microsoft.com/office/drawing/2014/main" id="{1E46F83B-52F8-4B7A-80B5-AB741347CC7B}"/>
              </a:ext>
            </a:extLst>
          </p:cNvPr>
          <p:cNvSpPr txBox="1">
            <a:spLocks noChangeArrowheads="1"/>
          </p:cNvSpPr>
          <p:nvPr/>
        </p:nvSpPr>
        <p:spPr bwMode="auto">
          <a:xfrm>
            <a:off x="4472354" y="3925807"/>
            <a:ext cx="6729046" cy="262144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indent="0" algn="just">
              <a:spcBef>
                <a:spcPts val="0"/>
              </a:spcBef>
              <a:spcAft>
                <a:spcPts val="0"/>
              </a:spcAft>
              <a:tabLst>
                <a:tab pos="457200" algn="l"/>
                <a:tab pos="914400" algn="l"/>
              </a:tabLst>
            </a:pPr>
            <a:r>
              <a:rPr lang="en-US" sz="2000" u="none" strike="noStrike" dirty="0">
                <a:effectLst/>
                <a:ea typeface="Times New Roman" panose="02020603050405020304" pitchFamily="18" charset="0"/>
              </a:rPr>
              <a:t> </a:t>
            </a:r>
            <a:r>
              <a:rPr lang="en-US" sz="2000" u="sng" dirty="0">
                <a:effectLst/>
                <a:ea typeface="Times New Roman" panose="02020603050405020304" pitchFamily="18" charset="0"/>
              </a:rPr>
              <a:t>Example Expense</a:t>
            </a:r>
            <a:r>
              <a:rPr lang="en-US" sz="2000" dirty="0">
                <a:effectLst/>
                <a:ea typeface="Times New Roman" panose="02020603050405020304" pitchFamily="18" charset="0"/>
              </a:rPr>
              <a:t>:  $1,000.00</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$1,000 x 11.25% = </a:t>
            </a:r>
            <a:r>
              <a:rPr lang="en-US" sz="2000" b="1" dirty="0">
                <a:effectLst/>
                <a:ea typeface="Times New Roman" panose="02020603050405020304" pitchFamily="18" charset="0"/>
              </a:rPr>
              <a:t>$112.50 is an eligible DGR expense</a:t>
            </a:r>
            <a:endParaRPr lang="en-US" sz="2000" dirty="0">
              <a:effectLst/>
              <a:ea typeface="Times New Roman" panose="02020603050405020304" pitchFamily="18" charset="0"/>
            </a:endParaRP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$1,000 x 3.75% = </a:t>
            </a:r>
            <a:r>
              <a:rPr lang="en-US" sz="2000" b="1" dirty="0">
                <a:effectLst/>
                <a:ea typeface="Times New Roman" panose="02020603050405020304" pitchFamily="18" charset="0"/>
              </a:rPr>
              <a:t>$37.50 is an eligible LVR expense</a:t>
            </a:r>
            <a:endParaRPr lang="en-US" sz="2000" dirty="0">
              <a:effectLst/>
              <a:ea typeface="Times New Roman" panose="02020603050405020304" pitchFamily="18" charset="0"/>
            </a:endParaRPr>
          </a:p>
          <a:p>
            <a:pPr marL="0" marR="0" indent="0" algn="just">
              <a:spcBef>
                <a:spcPts val="0"/>
              </a:spcBef>
              <a:spcAft>
                <a:spcPts val="0"/>
              </a:spcAft>
              <a:tabLst>
                <a:tab pos="457200" algn="l"/>
                <a:tab pos="914400" algn="l"/>
              </a:tabLst>
            </a:pPr>
            <a:endParaRPr lang="en-US" sz="2000" dirty="0">
              <a:ea typeface="Times New Roman" panose="02020603050405020304" pitchFamily="18" charset="0"/>
            </a:endParaRP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$1,000 – $112.50 – $37.50 = </a:t>
            </a:r>
            <a:r>
              <a:rPr lang="en-US" sz="2000" b="1" dirty="0">
                <a:effectLst/>
                <a:ea typeface="Times New Roman" panose="02020603050405020304" pitchFamily="18" charset="0"/>
              </a:rPr>
              <a:t>$850 is not an eligible DGR or LVR 				     expense</a:t>
            </a:r>
            <a:endParaRPr lang="en-US" sz="2000" dirty="0">
              <a:effectLst/>
              <a:ea typeface="Times New Roman" panose="02020603050405020304" pitchFamily="18" charset="0"/>
            </a:endParaRPr>
          </a:p>
          <a:p>
            <a:pPr marL="0" marR="0" indent="0" algn="just">
              <a:spcBef>
                <a:spcPts val="0"/>
              </a:spcBef>
              <a:spcAft>
                <a:spcPts val="0"/>
              </a:spcAft>
              <a:tabLst>
                <a:tab pos="457200" algn="l"/>
                <a:tab pos="914400" algn="l"/>
              </a:tabLst>
            </a:pPr>
            <a:r>
              <a:rPr lang="en-US" sz="2000" dirty="0">
                <a:effectLst/>
                <a:ea typeface="Times New Roman" panose="02020603050405020304" pitchFamily="18" charset="0"/>
              </a:rPr>
              <a:t> </a:t>
            </a:r>
          </a:p>
        </p:txBody>
      </p:sp>
      <p:sp>
        <p:nvSpPr>
          <p:cNvPr id="2" name="Title 1"/>
          <p:cNvSpPr>
            <a:spLocks noGrp="1"/>
          </p:cNvSpPr>
          <p:nvPr>
            <p:ph type="ctrTitle"/>
          </p:nvPr>
        </p:nvSpPr>
        <p:spPr/>
        <p:txBody>
          <a:bodyPr/>
          <a:lstStyle/>
          <a:p>
            <a:r>
              <a:rPr lang="en-US" dirty="0"/>
              <a:t>CAM examples for Admin Manual</a:t>
            </a:r>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5510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 examples for Admin Manual</a:t>
            </a:r>
          </a:p>
        </p:txBody>
      </p:sp>
      <p:sp>
        <p:nvSpPr>
          <p:cNvPr id="3" name="Subtitle 2"/>
          <p:cNvSpPr>
            <a:spLocks noGrp="1"/>
          </p:cNvSpPr>
          <p:nvPr>
            <p:ph type="subTitle" idx="1"/>
          </p:nvPr>
        </p:nvSpPr>
        <p:spPr>
          <a:xfrm>
            <a:off x="487679" y="762000"/>
            <a:ext cx="11443063" cy="5943600"/>
          </a:xfrm>
        </p:spPr>
        <p:txBody>
          <a:bodyPr>
            <a:normAutofit lnSpcReduction="10000"/>
          </a:bodyPr>
          <a:lstStyle/>
          <a:p>
            <a:pPr marL="0" indent="0">
              <a:buNone/>
            </a:pPr>
            <a:r>
              <a:rPr lang="en-US" b="1" dirty="0"/>
              <a:t>Example 2:</a:t>
            </a:r>
            <a:r>
              <a:rPr lang="en-US" dirty="0"/>
              <a:t> If a district has a vehicle that is shared equally by 4 programs, vehicle expenses could be divided equally among the 4 Programs. </a:t>
            </a:r>
          </a:p>
          <a:p>
            <a:pPr marL="0" indent="0">
              <a:buNone/>
            </a:pPr>
            <a:endParaRPr lang="en-US" dirty="0"/>
          </a:p>
          <a:p>
            <a:pPr marL="0" indent="0">
              <a:buNone/>
            </a:pPr>
            <a:r>
              <a:rPr lang="en-US" dirty="0"/>
              <a:t>DGLVR is one of the 4 programs, and the vehicle is used for equal amounts on DGR and LVR activities. 1/8 or 12.5% of the vehicle expenses are eligible DGR expenses, and 1/8 or 12.5% of the vehicle expenses are eligible LVR expenses. </a:t>
            </a:r>
          </a:p>
          <a:p>
            <a:pPr marL="0" indent="0">
              <a:buNone/>
            </a:pPr>
            <a:endParaRPr lang="en-US" i="1" u="sng" dirty="0"/>
          </a:p>
          <a:p>
            <a:pPr marL="0" indent="0">
              <a:buNone/>
            </a:pPr>
            <a:r>
              <a:rPr lang="en-US" i="1" u="sng" dirty="0"/>
              <a:t>Note: In this scenario, vehicle logs would document the equal usage of the vehicle for different programs, and the logs must be retained and provided upon request per section 3.4.1.</a:t>
            </a:r>
            <a:endParaRPr lang="en-US" dirty="0"/>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13214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685800"/>
            <a:ext cx="8229600" cy="5943600"/>
          </a:xfrm>
        </p:spPr>
        <p:txBody>
          <a:bodyPr>
            <a:normAutofit/>
          </a:bodyPr>
          <a:lstStyle/>
          <a:p>
            <a:pPr marL="0" indent="0">
              <a:buNone/>
            </a:pPr>
            <a:r>
              <a:rPr lang="en-US" u="sng" dirty="0"/>
              <a:t>Cost Allocation Method Example 2:</a:t>
            </a:r>
          </a:p>
          <a:p>
            <a:pPr marL="0" indent="0">
              <a:buNone/>
            </a:pPr>
            <a:r>
              <a:rPr lang="en-US" dirty="0"/>
              <a:t>Vehicle shared equally by 4 Programs</a:t>
            </a:r>
          </a:p>
          <a:p>
            <a:pPr marL="914400" lvl="2" indent="0">
              <a:buNone/>
            </a:pPr>
            <a:endParaRPr lang="en-US" dirty="0"/>
          </a:p>
        </p:txBody>
      </p:sp>
      <p:graphicFrame>
        <p:nvGraphicFramePr>
          <p:cNvPr id="7" name="Chart 6">
            <a:extLst>
              <a:ext uri="{FF2B5EF4-FFF2-40B4-BE49-F238E27FC236}">
                <a16:creationId xmlns:a16="http://schemas.microsoft.com/office/drawing/2014/main" id="{A8E635EC-8DC6-4027-B4BD-7ED23E3F4E14}"/>
              </a:ext>
            </a:extLst>
          </p:cNvPr>
          <p:cNvGraphicFramePr/>
          <p:nvPr/>
        </p:nvGraphicFramePr>
        <p:xfrm>
          <a:off x="2484889" y="2091525"/>
          <a:ext cx="6324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23F371D-1435-45B7-BA5A-CD0DE006219E}"/>
              </a:ext>
            </a:extLst>
          </p:cNvPr>
          <p:cNvSpPr txBox="1"/>
          <p:nvPr/>
        </p:nvSpPr>
        <p:spPr>
          <a:xfrm>
            <a:off x="5600700" y="2424551"/>
            <a:ext cx="1411448" cy="1200329"/>
          </a:xfrm>
          <a:prstGeom prst="rect">
            <a:avLst/>
          </a:prstGeom>
          <a:noFill/>
        </p:spPr>
        <p:txBody>
          <a:bodyPr wrap="square" rtlCol="0">
            <a:spAutoFit/>
          </a:bodyPr>
          <a:lstStyle/>
          <a:p>
            <a:r>
              <a:rPr lang="en-US" sz="2400" b="1" dirty="0"/>
              <a:t>12.5% of use is for DGR</a:t>
            </a:r>
          </a:p>
        </p:txBody>
      </p:sp>
      <p:sp>
        <p:nvSpPr>
          <p:cNvPr id="11" name="TextBox 10">
            <a:extLst>
              <a:ext uri="{FF2B5EF4-FFF2-40B4-BE49-F238E27FC236}">
                <a16:creationId xmlns:a16="http://schemas.microsoft.com/office/drawing/2014/main" id="{F6634469-B260-4BE1-AD87-24EE47BAED0B}"/>
              </a:ext>
            </a:extLst>
          </p:cNvPr>
          <p:cNvSpPr txBox="1"/>
          <p:nvPr/>
        </p:nvSpPr>
        <p:spPr>
          <a:xfrm>
            <a:off x="4034406" y="2828836"/>
            <a:ext cx="1636552" cy="1200329"/>
          </a:xfrm>
          <a:prstGeom prst="rect">
            <a:avLst/>
          </a:prstGeom>
          <a:noFill/>
        </p:spPr>
        <p:txBody>
          <a:bodyPr wrap="square" rtlCol="0">
            <a:spAutoFit/>
          </a:bodyPr>
          <a:lstStyle/>
          <a:p>
            <a:r>
              <a:rPr lang="en-US" sz="2400" b="1" dirty="0"/>
              <a:t>25% of use is for Other Program A</a:t>
            </a:r>
          </a:p>
        </p:txBody>
      </p:sp>
      <p:sp>
        <p:nvSpPr>
          <p:cNvPr id="14" name="TextBox 13">
            <a:extLst>
              <a:ext uri="{FF2B5EF4-FFF2-40B4-BE49-F238E27FC236}">
                <a16:creationId xmlns:a16="http://schemas.microsoft.com/office/drawing/2014/main" id="{B7C618C6-9363-49A3-861E-D110D1A3DF5A}"/>
              </a:ext>
            </a:extLst>
          </p:cNvPr>
          <p:cNvSpPr txBox="1"/>
          <p:nvPr/>
        </p:nvSpPr>
        <p:spPr>
          <a:xfrm>
            <a:off x="3964847" y="4398496"/>
            <a:ext cx="1636552" cy="1200329"/>
          </a:xfrm>
          <a:prstGeom prst="rect">
            <a:avLst/>
          </a:prstGeom>
          <a:noFill/>
        </p:spPr>
        <p:txBody>
          <a:bodyPr wrap="square" rtlCol="0">
            <a:spAutoFit/>
          </a:bodyPr>
          <a:lstStyle/>
          <a:p>
            <a:r>
              <a:rPr lang="en-US" sz="2400" b="1" dirty="0"/>
              <a:t>25% of use is for Other Program B</a:t>
            </a:r>
          </a:p>
        </p:txBody>
      </p:sp>
      <p:sp>
        <p:nvSpPr>
          <p:cNvPr id="15" name="TextBox 14">
            <a:extLst>
              <a:ext uri="{FF2B5EF4-FFF2-40B4-BE49-F238E27FC236}">
                <a16:creationId xmlns:a16="http://schemas.microsoft.com/office/drawing/2014/main" id="{3D7FC81C-E4AA-4A06-BF59-A41619DCCD4D}"/>
              </a:ext>
            </a:extLst>
          </p:cNvPr>
          <p:cNvSpPr txBox="1"/>
          <p:nvPr/>
        </p:nvSpPr>
        <p:spPr>
          <a:xfrm>
            <a:off x="5647189" y="4398496"/>
            <a:ext cx="1636552" cy="1200329"/>
          </a:xfrm>
          <a:prstGeom prst="rect">
            <a:avLst/>
          </a:prstGeom>
          <a:noFill/>
        </p:spPr>
        <p:txBody>
          <a:bodyPr wrap="square" rtlCol="0">
            <a:spAutoFit/>
          </a:bodyPr>
          <a:lstStyle/>
          <a:p>
            <a:r>
              <a:rPr lang="en-US" sz="2400" b="1" dirty="0"/>
              <a:t>25% of use is for Other Program C</a:t>
            </a:r>
          </a:p>
        </p:txBody>
      </p:sp>
      <p:sp>
        <p:nvSpPr>
          <p:cNvPr id="10" name="TextBox 9">
            <a:extLst>
              <a:ext uri="{FF2B5EF4-FFF2-40B4-BE49-F238E27FC236}">
                <a16:creationId xmlns:a16="http://schemas.microsoft.com/office/drawing/2014/main" id="{223BB79D-C335-48FB-AEE3-46BAE3C45D53}"/>
              </a:ext>
            </a:extLst>
          </p:cNvPr>
          <p:cNvSpPr txBox="1"/>
          <p:nvPr/>
        </p:nvSpPr>
        <p:spPr>
          <a:xfrm>
            <a:off x="5867400" y="3470329"/>
            <a:ext cx="1964772" cy="830997"/>
          </a:xfrm>
          <a:prstGeom prst="rect">
            <a:avLst/>
          </a:prstGeom>
          <a:noFill/>
        </p:spPr>
        <p:txBody>
          <a:bodyPr wrap="square" rtlCol="0">
            <a:spAutoFit/>
          </a:bodyPr>
          <a:lstStyle/>
          <a:p>
            <a:r>
              <a:rPr lang="en-US" sz="2400" b="1" dirty="0"/>
              <a:t>      12.5% of use is for LVR</a:t>
            </a:r>
          </a:p>
        </p:txBody>
      </p:sp>
      <p:sp>
        <p:nvSpPr>
          <p:cNvPr id="12" name="TextBox 11">
            <a:extLst>
              <a:ext uri="{FF2B5EF4-FFF2-40B4-BE49-F238E27FC236}">
                <a16:creationId xmlns:a16="http://schemas.microsoft.com/office/drawing/2014/main" id="{DE9FAAF7-BB07-4395-BA9A-034849B5DE0F}"/>
              </a:ext>
            </a:extLst>
          </p:cNvPr>
          <p:cNvSpPr txBox="1"/>
          <p:nvPr/>
        </p:nvSpPr>
        <p:spPr>
          <a:xfrm>
            <a:off x="7620000" y="1669835"/>
            <a:ext cx="3048000" cy="4601260"/>
          </a:xfrm>
          <a:prstGeom prst="rect">
            <a:avLst/>
          </a:prstGeom>
          <a:noFill/>
        </p:spPr>
        <p:txBody>
          <a:bodyPr wrap="square" rtlCol="0">
            <a:spAutoFit/>
          </a:bodyPr>
          <a:lstStyle/>
          <a:p>
            <a:pPr algn="ctr"/>
            <a:r>
              <a:rPr lang="en-US" sz="2800" dirty="0"/>
              <a:t>How shared expenses are paid:</a:t>
            </a:r>
          </a:p>
          <a:p>
            <a:r>
              <a:rPr lang="en-US" sz="1400" dirty="0"/>
              <a:t>    </a:t>
            </a:r>
          </a:p>
          <a:p>
            <a:pPr marL="285750" indent="-285750">
              <a:buFont typeface="Arial" panose="020B0604020202020204" pitchFamily="34" charset="0"/>
              <a:buChar char="•"/>
            </a:pPr>
            <a:r>
              <a:rPr lang="en-US" sz="2800" dirty="0"/>
              <a:t>12.5% are eligible DGR expenses</a:t>
            </a:r>
          </a:p>
          <a:p>
            <a:r>
              <a:rPr lang="en-US" sz="1100" dirty="0"/>
              <a:t>   </a:t>
            </a:r>
          </a:p>
          <a:p>
            <a:pPr marL="285750" indent="-285750">
              <a:buFont typeface="Arial" panose="020B0604020202020204" pitchFamily="34" charset="0"/>
              <a:buChar char="•"/>
            </a:pPr>
            <a:r>
              <a:rPr lang="en-US" sz="2800" dirty="0"/>
              <a:t>12.5% are eligible LVR expenses</a:t>
            </a:r>
          </a:p>
          <a:p>
            <a:r>
              <a:rPr lang="en-US" sz="1050" dirty="0"/>
              <a:t>   </a:t>
            </a:r>
            <a:endParaRPr lang="en-US" sz="2800" dirty="0"/>
          </a:p>
          <a:p>
            <a:pPr marL="285750" indent="-285750">
              <a:buFont typeface="Arial" panose="020B0604020202020204" pitchFamily="34" charset="0"/>
              <a:buChar char="•"/>
            </a:pPr>
            <a:r>
              <a:rPr lang="en-US" sz="2800" dirty="0"/>
              <a:t>75% are NOT eligible DGLVR expenses</a:t>
            </a:r>
          </a:p>
        </p:txBody>
      </p:sp>
      <p:sp>
        <p:nvSpPr>
          <p:cNvPr id="16" name="Title 1">
            <a:extLst>
              <a:ext uri="{FF2B5EF4-FFF2-40B4-BE49-F238E27FC236}">
                <a16:creationId xmlns:a16="http://schemas.microsoft.com/office/drawing/2014/main" id="{11DEAF0A-5CB5-4DD6-A7D6-E41C7374227A}"/>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7" name="Title 1">
            <a:extLst>
              <a:ext uri="{FF2B5EF4-FFF2-40B4-BE49-F238E27FC236}">
                <a16:creationId xmlns:a16="http://schemas.microsoft.com/office/drawing/2014/main" id="{8696677E-C378-4020-AB9B-25CE075ECF30}"/>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53991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 examples for Admin Manual</a:t>
            </a:r>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
        <p:nvSpPr>
          <p:cNvPr id="7" name="Text Box 2">
            <a:extLst>
              <a:ext uri="{FF2B5EF4-FFF2-40B4-BE49-F238E27FC236}">
                <a16:creationId xmlns:a16="http://schemas.microsoft.com/office/drawing/2014/main" id="{41F41EE0-FB14-485B-A405-A4C0665C5AC1}"/>
              </a:ext>
            </a:extLst>
          </p:cNvPr>
          <p:cNvSpPr txBox="1">
            <a:spLocks noChangeArrowheads="1"/>
          </p:cNvSpPr>
          <p:nvPr/>
        </p:nvSpPr>
        <p:spPr bwMode="auto">
          <a:xfrm>
            <a:off x="313510" y="600890"/>
            <a:ext cx="4389122" cy="222630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800" i="1" u="sng" dirty="0"/>
              <a:t>Example 2</a:t>
            </a:r>
            <a:r>
              <a:rPr lang="en-US" sz="2800" dirty="0"/>
              <a:t>: </a:t>
            </a:r>
          </a:p>
          <a:p>
            <a:endParaRPr lang="en-US" sz="2800" dirty="0"/>
          </a:p>
          <a:p>
            <a:r>
              <a:rPr lang="en-US" sz="2800" dirty="0"/>
              <a:t> </a:t>
            </a:r>
            <a:r>
              <a:rPr lang="en-US" sz="2800" u="sng" dirty="0"/>
              <a:t>100%</a:t>
            </a:r>
            <a:r>
              <a:rPr lang="en-US" sz="2800" dirty="0"/>
              <a:t> = 12.5%		</a:t>
            </a:r>
          </a:p>
          <a:p>
            <a:r>
              <a:rPr lang="en-US" sz="2800" dirty="0"/>
              <a:t>   8</a:t>
            </a:r>
          </a:p>
          <a:p>
            <a:endParaRPr lang="en-US" sz="2800" dirty="0"/>
          </a:p>
          <a:p>
            <a:r>
              <a:rPr lang="en-US" sz="2800" dirty="0"/>
              <a:t> </a:t>
            </a:r>
          </a:p>
          <a:p>
            <a:r>
              <a:rPr lang="en-US" sz="2800" dirty="0"/>
              <a:t> </a:t>
            </a:r>
          </a:p>
          <a:p>
            <a:endParaRPr lang="en-US" sz="2800" dirty="0"/>
          </a:p>
          <a:p>
            <a:endParaRPr lang="en-US" sz="2800" dirty="0"/>
          </a:p>
          <a:p>
            <a:endParaRPr lang="en-US" sz="2800" dirty="0"/>
          </a:p>
          <a:p>
            <a:endParaRPr lang="en-US" sz="2800" dirty="0"/>
          </a:p>
          <a:p>
            <a:endParaRPr lang="en-US" sz="2800" dirty="0"/>
          </a:p>
          <a:p>
            <a:pPr marL="0" marR="0" indent="0" algn="just">
              <a:spcBef>
                <a:spcPts val="0"/>
              </a:spcBef>
              <a:spcAft>
                <a:spcPts val="0"/>
              </a:spcAft>
              <a:tabLst>
                <a:tab pos="457200" algn="l"/>
                <a:tab pos="914400" algn="l"/>
              </a:tabLst>
            </a:pPr>
            <a:r>
              <a:rPr lang="en-US" sz="3200" dirty="0">
                <a:effectLst/>
                <a:latin typeface="Times New Roman" panose="02020603050405020304" pitchFamily="18" charset="0"/>
                <a:ea typeface="Times New Roman" panose="02020603050405020304" pitchFamily="18" charset="0"/>
              </a:rPr>
              <a:t> </a:t>
            </a:r>
          </a:p>
        </p:txBody>
      </p:sp>
      <p:sp>
        <p:nvSpPr>
          <p:cNvPr id="3" name="TextBox 2">
            <a:extLst>
              <a:ext uri="{FF2B5EF4-FFF2-40B4-BE49-F238E27FC236}">
                <a16:creationId xmlns:a16="http://schemas.microsoft.com/office/drawing/2014/main" id="{FF7527A1-F5C0-494F-BCB5-2C7C7592D886}"/>
              </a:ext>
            </a:extLst>
          </p:cNvPr>
          <p:cNvSpPr txBox="1"/>
          <p:nvPr/>
        </p:nvSpPr>
        <p:spPr>
          <a:xfrm>
            <a:off x="487678" y="2720687"/>
            <a:ext cx="4585484" cy="2554545"/>
          </a:xfrm>
          <a:prstGeom prst="rect">
            <a:avLst/>
          </a:prstGeom>
          <a:noFill/>
          <a:ln>
            <a:solidFill>
              <a:schemeClr val="tx1"/>
            </a:solidFill>
          </a:ln>
        </p:spPr>
        <p:txBody>
          <a:bodyPr wrap="square" rtlCol="0">
            <a:spAutoFit/>
          </a:bodyPr>
          <a:lstStyle/>
          <a:p>
            <a:r>
              <a:rPr lang="en-US" sz="3200" dirty="0"/>
              <a:t>1/8 (12.5%) of vehicle use is DGR</a:t>
            </a:r>
          </a:p>
          <a:p>
            <a:r>
              <a:rPr lang="en-US" sz="3200" dirty="0"/>
              <a:t>	</a:t>
            </a:r>
          </a:p>
          <a:p>
            <a:r>
              <a:rPr lang="en-US" sz="3200" dirty="0"/>
              <a:t>$1,000 x 12.5% = </a:t>
            </a:r>
            <a:r>
              <a:rPr lang="en-US" sz="3200" b="1" dirty="0"/>
              <a:t>$125.00 is an eligible DGR expense</a:t>
            </a:r>
            <a:endParaRPr lang="en-US" sz="3200" dirty="0"/>
          </a:p>
        </p:txBody>
      </p:sp>
      <p:sp>
        <p:nvSpPr>
          <p:cNvPr id="10" name="TextBox 9">
            <a:extLst>
              <a:ext uri="{FF2B5EF4-FFF2-40B4-BE49-F238E27FC236}">
                <a16:creationId xmlns:a16="http://schemas.microsoft.com/office/drawing/2014/main" id="{10E42377-11B8-436A-BB0B-12C8E557F703}"/>
              </a:ext>
            </a:extLst>
          </p:cNvPr>
          <p:cNvSpPr txBox="1"/>
          <p:nvPr/>
        </p:nvSpPr>
        <p:spPr>
          <a:xfrm>
            <a:off x="6717323" y="2728481"/>
            <a:ext cx="4585483" cy="2554545"/>
          </a:xfrm>
          <a:prstGeom prst="rect">
            <a:avLst/>
          </a:prstGeom>
          <a:noFill/>
          <a:ln>
            <a:solidFill>
              <a:schemeClr val="tx1"/>
            </a:solidFill>
          </a:ln>
        </p:spPr>
        <p:txBody>
          <a:bodyPr wrap="square" rtlCol="0">
            <a:spAutoFit/>
          </a:bodyPr>
          <a:lstStyle/>
          <a:p>
            <a:r>
              <a:rPr lang="en-US" sz="3200" dirty="0"/>
              <a:t>1/8 (12.5%) of vehicle use is LVR</a:t>
            </a:r>
          </a:p>
          <a:p>
            <a:r>
              <a:rPr lang="en-US" sz="3200" dirty="0"/>
              <a:t>	</a:t>
            </a:r>
          </a:p>
          <a:p>
            <a:r>
              <a:rPr lang="en-US" sz="3200" dirty="0"/>
              <a:t>$1,000 x 12.5% = </a:t>
            </a:r>
            <a:r>
              <a:rPr lang="en-US" sz="3200" b="1" dirty="0"/>
              <a:t>$125.00 is an eligible LVR expense</a:t>
            </a:r>
            <a:endParaRPr lang="en-US" sz="3200" dirty="0"/>
          </a:p>
        </p:txBody>
      </p:sp>
      <p:sp>
        <p:nvSpPr>
          <p:cNvPr id="4" name="TextBox 3">
            <a:extLst>
              <a:ext uri="{FF2B5EF4-FFF2-40B4-BE49-F238E27FC236}">
                <a16:creationId xmlns:a16="http://schemas.microsoft.com/office/drawing/2014/main" id="{DEA08E00-F703-4892-BB3D-4702DECCF513}"/>
              </a:ext>
            </a:extLst>
          </p:cNvPr>
          <p:cNvSpPr txBox="1"/>
          <p:nvPr/>
        </p:nvSpPr>
        <p:spPr>
          <a:xfrm>
            <a:off x="2198077" y="589314"/>
            <a:ext cx="4519246" cy="800219"/>
          </a:xfrm>
          <a:prstGeom prst="rect">
            <a:avLst/>
          </a:prstGeom>
          <a:noFill/>
        </p:spPr>
        <p:txBody>
          <a:bodyPr wrap="square" rtlCol="0">
            <a:spAutoFit/>
          </a:bodyPr>
          <a:lstStyle/>
          <a:p>
            <a:r>
              <a:rPr lang="en-US" sz="2800" dirty="0"/>
              <a:t>Example Expense:  $1,000.00</a:t>
            </a:r>
          </a:p>
          <a:p>
            <a:endParaRPr lang="en-US" dirty="0"/>
          </a:p>
        </p:txBody>
      </p:sp>
      <p:sp>
        <p:nvSpPr>
          <p:cNvPr id="12" name="TextBox 11">
            <a:extLst>
              <a:ext uri="{FF2B5EF4-FFF2-40B4-BE49-F238E27FC236}">
                <a16:creationId xmlns:a16="http://schemas.microsoft.com/office/drawing/2014/main" id="{A776F6C6-44BD-4239-B19D-B75043E64FB3}"/>
              </a:ext>
            </a:extLst>
          </p:cNvPr>
          <p:cNvSpPr txBox="1"/>
          <p:nvPr/>
        </p:nvSpPr>
        <p:spPr>
          <a:xfrm>
            <a:off x="638825" y="5745466"/>
            <a:ext cx="11116490" cy="523220"/>
          </a:xfrm>
          <a:prstGeom prst="rect">
            <a:avLst/>
          </a:prstGeom>
          <a:noFill/>
        </p:spPr>
        <p:txBody>
          <a:bodyPr wrap="square" rtlCol="0">
            <a:spAutoFit/>
          </a:bodyPr>
          <a:lstStyle/>
          <a:p>
            <a:r>
              <a:rPr lang="en-US" sz="2800" dirty="0"/>
              <a:t> $1,000 – $125 – $125 = </a:t>
            </a:r>
            <a:r>
              <a:rPr lang="en-US" sz="2800" b="1" dirty="0"/>
              <a:t>$750 is not an eligible DGR or LVR expense</a:t>
            </a:r>
            <a:endParaRPr lang="en-US" sz="2800" dirty="0"/>
          </a:p>
        </p:txBody>
      </p:sp>
    </p:spTree>
    <p:extLst>
      <p:ext uri="{BB962C8B-B14F-4D97-AF65-F5344CB8AC3E}">
        <p14:creationId xmlns:p14="http://schemas.microsoft.com/office/powerpoint/2010/main" val="21043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 examples for Admin Manual</a:t>
            </a:r>
          </a:p>
        </p:txBody>
      </p:sp>
      <p:sp>
        <p:nvSpPr>
          <p:cNvPr id="3" name="Subtitle 2"/>
          <p:cNvSpPr>
            <a:spLocks noGrp="1"/>
          </p:cNvSpPr>
          <p:nvPr>
            <p:ph type="subTitle" idx="1"/>
          </p:nvPr>
        </p:nvSpPr>
        <p:spPr>
          <a:xfrm>
            <a:off x="487679" y="762000"/>
            <a:ext cx="11443063" cy="5943600"/>
          </a:xfrm>
        </p:spPr>
        <p:txBody>
          <a:bodyPr>
            <a:normAutofit/>
          </a:bodyPr>
          <a:lstStyle/>
          <a:p>
            <a:pPr marL="0" indent="0">
              <a:buNone/>
            </a:pPr>
            <a:r>
              <a:rPr lang="en-US" b="1" dirty="0"/>
              <a:t>Example 3:</a:t>
            </a:r>
            <a:r>
              <a:rPr lang="en-US" dirty="0"/>
              <a:t> If a district has a vehicle that is shared unequally by several programs, vehicle expenses or charges must be based on actual usage for each Program.</a:t>
            </a:r>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latin typeface="Calibri"/>
              </a:rPr>
              <a:t>Appendix E</a:t>
            </a:r>
          </a:p>
        </p:txBody>
      </p:sp>
    </p:spTree>
    <p:extLst>
      <p:ext uri="{BB962C8B-B14F-4D97-AF65-F5344CB8AC3E}">
        <p14:creationId xmlns:p14="http://schemas.microsoft.com/office/powerpoint/2010/main" val="142880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685800"/>
            <a:ext cx="8229600" cy="5943600"/>
          </a:xfrm>
        </p:spPr>
        <p:txBody>
          <a:bodyPr>
            <a:normAutofit/>
          </a:bodyPr>
          <a:lstStyle/>
          <a:p>
            <a:pPr marL="0" indent="0">
              <a:buNone/>
            </a:pPr>
            <a:r>
              <a:rPr lang="en-US" u="sng" dirty="0"/>
              <a:t>Cost Allocation Method Example 3:</a:t>
            </a:r>
          </a:p>
          <a:p>
            <a:pPr marL="0" indent="0">
              <a:buNone/>
            </a:pPr>
            <a:r>
              <a:rPr lang="en-US" dirty="0"/>
              <a:t>Vehicle shared unequally by multiple programs</a:t>
            </a:r>
          </a:p>
          <a:p>
            <a:pPr marL="914400" lvl="2" indent="0">
              <a:buNone/>
            </a:pPr>
            <a:endParaRPr lang="en-US" dirty="0"/>
          </a:p>
        </p:txBody>
      </p:sp>
      <p:graphicFrame>
        <p:nvGraphicFramePr>
          <p:cNvPr id="7" name="Chart 6">
            <a:extLst>
              <a:ext uri="{FF2B5EF4-FFF2-40B4-BE49-F238E27FC236}">
                <a16:creationId xmlns:a16="http://schemas.microsoft.com/office/drawing/2014/main" id="{A8E635EC-8DC6-4027-B4BD-7ED23E3F4E14}"/>
              </a:ext>
            </a:extLst>
          </p:cNvPr>
          <p:cNvGraphicFramePr/>
          <p:nvPr/>
        </p:nvGraphicFramePr>
        <p:xfrm>
          <a:off x="1828800" y="2046538"/>
          <a:ext cx="6324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23F371D-1435-45B7-BA5A-CD0DE006219E}"/>
              </a:ext>
            </a:extLst>
          </p:cNvPr>
          <p:cNvSpPr txBox="1"/>
          <p:nvPr/>
        </p:nvSpPr>
        <p:spPr>
          <a:xfrm>
            <a:off x="3238500" y="1778725"/>
            <a:ext cx="2933700" cy="461665"/>
          </a:xfrm>
          <a:prstGeom prst="rect">
            <a:avLst/>
          </a:prstGeom>
          <a:noFill/>
        </p:spPr>
        <p:txBody>
          <a:bodyPr wrap="square" rtlCol="0">
            <a:spAutoFit/>
          </a:bodyPr>
          <a:lstStyle/>
          <a:p>
            <a:r>
              <a:rPr lang="en-US" sz="2400" b="1" dirty="0">
                <a:solidFill>
                  <a:srgbClr val="0070C0"/>
                </a:solidFill>
              </a:rPr>
              <a:t>5% of use is for DGR</a:t>
            </a:r>
          </a:p>
        </p:txBody>
      </p:sp>
      <p:sp>
        <p:nvSpPr>
          <p:cNvPr id="15" name="TextBox 14">
            <a:extLst>
              <a:ext uri="{FF2B5EF4-FFF2-40B4-BE49-F238E27FC236}">
                <a16:creationId xmlns:a16="http://schemas.microsoft.com/office/drawing/2014/main" id="{3D7FC81C-E4AA-4A06-BF59-A41619DCCD4D}"/>
              </a:ext>
            </a:extLst>
          </p:cNvPr>
          <p:cNvSpPr txBox="1"/>
          <p:nvPr/>
        </p:nvSpPr>
        <p:spPr>
          <a:xfrm>
            <a:off x="3255278" y="4833888"/>
            <a:ext cx="3481956" cy="830997"/>
          </a:xfrm>
          <a:prstGeom prst="rect">
            <a:avLst/>
          </a:prstGeom>
          <a:noFill/>
        </p:spPr>
        <p:txBody>
          <a:bodyPr wrap="square" rtlCol="0">
            <a:spAutoFit/>
          </a:bodyPr>
          <a:lstStyle/>
          <a:p>
            <a:pPr algn="ctr"/>
            <a:r>
              <a:rPr lang="en-US" sz="2400" b="1" dirty="0"/>
              <a:t>87% of use is for Other Program(s)</a:t>
            </a:r>
          </a:p>
        </p:txBody>
      </p:sp>
      <p:sp>
        <p:nvSpPr>
          <p:cNvPr id="10" name="TextBox 9">
            <a:extLst>
              <a:ext uri="{FF2B5EF4-FFF2-40B4-BE49-F238E27FC236}">
                <a16:creationId xmlns:a16="http://schemas.microsoft.com/office/drawing/2014/main" id="{223BB79D-C335-48FB-AEE3-46BAE3C45D53}"/>
              </a:ext>
            </a:extLst>
          </p:cNvPr>
          <p:cNvSpPr txBox="1"/>
          <p:nvPr/>
        </p:nvSpPr>
        <p:spPr>
          <a:xfrm>
            <a:off x="6140042" y="1824891"/>
            <a:ext cx="1638300" cy="830997"/>
          </a:xfrm>
          <a:prstGeom prst="rect">
            <a:avLst/>
          </a:prstGeom>
          <a:noFill/>
        </p:spPr>
        <p:txBody>
          <a:bodyPr wrap="square" rtlCol="0">
            <a:spAutoFit/>
          </a:bodyPr>
          <a:lstStyle/>
          <a:p>
            <a:r>
              <a:rPr lang="en-US" sz="2400" b="1" dirty="0">
                <a:solidFill>
                  <a:schemeClr val="accent6">
                    <a:lumMod val="75000"/>
                  </a:schemeClr>
                </a:solidFill>
              </a:rPr>
              <a:t>8% of use is for LVR</a:t>
            </a:r>
          </a:p>
        </p:txBody>
      </p:sp>
      <p:sp>
        <p:nvSpPr>
          <p:cNvPr id="12" name="TextBox 11">
            <a:extLst>
              <a:ext uri="{FF2B5EF4-FFF2-40B4-BE49-F238E27FC236}">
                <a16:creationId xmlns:a16="http://schemas.microsoft.com/office/drawing/2014/main" id="{DE9FAAF7-BB07-4395-BA9A-034849B5DE0F}"/>
              </a:ext>
            </a:extLst>
          </p:cNvPr>
          <p:cNvSpPr txBox="1"/>
          <p:nvPr/>
        </p:nvSpPr>
        <p:spPr>
          <a:xfrm>
            <a:off x="7345182" y="3164477"/>
            <a:ext cx="4830486" cy="2793072"/>
          </a:xfrm>
          <a:prstGeom prst="rect">
            <a:avLst/>
          </a:prstGeom>
          <a:noFill/>
        </p:spPr>
        <p:txBody>
          <a:bodyPr wrap="square" rtlCol="0">
            <a:spAutoFit/>
          </a:bodyPr>
          <a:lstStyle/>
          <a:p>
            <a:pPr algn="ctr"/>
            <a:r>
              <a:rPr lang="en-US" sz="2800" dirty="0"/>
              <a:t>How shared expenses are paid:</a:t>
            </a:r>
          </a:p>
          <a:p>
            <a:r>
              <a:rPr lang="en-US" sz="1400" dirty="0"/>
              <a:t>    </a:t>
            </a:r>
          </a:p>
          <a:p>
            <a:pPr marL="285750" indent="-285750">
              <a:buFont typeface="Arial" panose="020B0604020202020204" pitchFamily="34" charset="0"/>
              <a:buChar char="•"/>
            </a:pPr>
            <a:r>
              <a:rPr lang="en-US" sz="2800" dirty="0"/>
              <a:t>5% are eligible DGR expenses</a:t>
            </a:r>
          </a:p>
          <a:p>
            <a:r>
              <a:rPr lang="en-US" sz="1100" dirty="0"/>
              <a:t>   </a:t>
            </a:r>
          </a:p>
          <a:p>
            <a:pPr marL="285750" indent="-285750">
              <a:buFont typeface="Arial" panose="020B0604020202020204" pitchFamily="34" charset="0"/>
              <a:buChar char="•"/>
            </a:pPr>
            <a:r>
              <a:rPr lang="en-US" sz="2800" dirty="0"/>
              <a:t>8% are eligible LVR expenses</a:t>
            </a:r>
          </a:p>
          <a:p>
            <a:r>
              <a:rPr lang="en-US" sz="1050" dirty="0"/>
              <a:t>   </a:t>
            </a:r>
            <a:endParaRPr lang="en-US" sz="2800" dirty="0"/>
          </a:p>
          <a:p>
            <a:pPr marL="285750" indent="-285750">
              <a:buFont typeface="Arial" panose="020B0604020202020204" pitchFamily="34" charset="0"/>
              <a:buChar char="•"/>
            </a:pPr>
            <a:r>
              <a:rPr lang="en-US" sz="2800" dirty="0"/>
              <a:t>87% are NOT eligible DGLVR expenses</a:t>
            </a:r>
          </a:p>
        </p:txBody>
      </p:sp>
      <p:sp>
        <p:nvSpPr>
          <p:cNvPr id="13" name="Title 1">
            <a:extLst>
              <a:ext uri="{FF2B5EF4-FFF2-40B4-BE49-F238E27FC236}">
                <a16:creationId xmlns:a16="http://schemas.microsoft.com/office/drawing/2014/main" id="{D9C59EA8-B8D6-4D43-9F97-C94A77A7FADD}"/>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4" name="Title 1">
            <a:extLst>
              <a:ext uri="{FF2B5EF4-FFF2-40B4-BE49-F238E27FC236}">
                <a16:creationId xmlns:a16="http://schemas.microsoft.com/office/drawing/2014/main" id="{619ABBA1-2FCA-43D2-ACFC-F60578FEFB1E}"/>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30262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5AB4FA1-CBD1-47D0-9990-465713C6D779}"/>
              </a:ext>
            </a:extLst>
          </p:cNvPr>
          <p:cNvPicPr/>
          <p:nvPr/>
        </p:nvPicPr>
        <p:blipFill>
          <a:blip r:embed="rId3">
            <a:extLst>
              <a:ext uri="{28A0092B-C50C-407E-A947-70E740481C1C}">
                <a14:useLocalDpi xmlns:a14="http://schemas.microsoft.com/office/drawing/2010/main"/>
              </a:ext>
            </a:extLst>
          </a:blip>
          <a:stretch>
            <a:fillRect/>
          </a:stretch>
        </p:blipFill>
        <p:spPr>
          <a:xfrm>
            <a:off x="117230" y="441822"/>
            <a:ext cx="8299939" cy="5918083"/>
          </a:xfrm>
          <a:prstGeom prst="rect">
            <a:avLst/>
          </a:prstGeom>
        </p:spPr>
      </p:pic>
      <p:sp>
        <p:nvSpPr>
          <p:cNvPr id="12" name="TextBox 11">
            <a:extLst>
              <a:ext uri="{FF2B5EF4-FFF2-40B4-BE49-F238E27FC236}">
                <a16:creationId xmlns:a16="http://schemas.microsoft.com/office/drawing/2014/main" id="{DE9FAAF7-BB07-4395-BA9A-034849B5DE0F}"/>
              </a:ext>
            </a:extLst>
          </p:cNvPr>
          <p:cNvSpPr txBox="1"/>
          <p:nvPr/>
        </p:nvSpPr>
        <p:spPr>
          <a:xfrm>
            <a:off x="7272997" y="2166724"/>
            <a:ext cx="4801773" cy="4401205"/>
          </a:xfrm>
          <a:prstGeom prst="rect">
            <a:avLst/>
          </a:prstGeom>
          <a:noFill/>
        </p:spPr>
        <p:txBody>
          <a:bodyPr wrap="square" rtlCol="0">
            <a:spAutoFit/>
          </a:bodyPr>
          <a:lstStyle/>
          <a:p>
            <a:r>
              <a:rPr lang="en-US" sz="2800" dirty="0"/>
              <a:t>How shared expenses are paid:</a:t>
            </a:r>
          </a:p>
          <a:p>
            <a:r>
              <a:rPr lang="en-US" sz="2800" dirty="0"/>
              <a:t> </a:t>
            </a:r>
          </a:p>
          <a:p>
            <a:pPr lvl="0"/>
            <a:r>
              <a:rPr lang="en-US" sz="2800" dirty="0"/>
              <a:t>10.4% of each expense is an eligible DGR expense</a:t>
            </a:r>
          </a:p>
          <a:p>
            <a:r>
              <a:rPr lang="en-US" sz="2800" dirty="0"/>
              <a:t> </a:t>
            </a:r>
          </a:p>
          <a:p>
            <a:pPr lvl="0"/>
            <a:r>
              <a:rPr lang="en-US" sz="2800" dirty="0"/>
              <a:t>22% of each expense is an eligible LVR expense</a:t>
            </a:r>
          </a:p>
          <a:p>
            <a:r>
              <a:rPr lang="en-US" sz="2800" dirty="0"/>
              <a:t> </a:t>
            </a:r>
          </a:p>
          <a:p>
            <a:pPr lvl="0"/>
            <a:r>
              <a:rPr lang="en-US" sz="2800" dirty="0"/>
              <a:t>67.6% of each expense NOT an eligible DGLVR expense</a:t>
            </a:r>
          </a:p>
        </p:txBody>
      </p:sp>
      <p:sp>
        <p:nvSpPr>
          <p:cNvPr id="13" name="Title 1">
            <a:extLst>
              <a:ext uri="{FF2B5EF4-FFF2-40B4-BE49-F238E27FC236}">
                <a16:creationId xmlns:a16="http://schemas.microsoft.com/office/drawing/2014/main" id="{D9C59EA8-B8D6-4D43-9F97-C94A77A7FADD}"/>
              </a:ext>
            </a:extLst>
          </p:cNvPr>
          <p:cNvSpPr>
            <a:spLocks noGrp="1"/>
          </p:cNvSpPr>
          <p:nvPr>
            <p:ph type="ctrTitle"/>
          </p:nvPr>
        </p:nvSpPr>
        <p:spPr>
          <a:xfrm>
            <a:off x="4267200" y="1"/>
            <a:ext cx="7924800" cy="457200"/>
          </a:xfrm>
        </p:spPr>
        <p:txBody>
          <a:bodyPr/>
          <a:lstStyle/>
          <a:p>
            <a:r>
              <a:rPr lang="en-US" dirty="0"/>
              <a:t>CAM examples for Admin Manual</a:t>
            </a:r>
          </a:p>
        </p:txBody>
      </p:sp>
      <p:sp>
        <p:nvSpPr>
          <p:cNvPr id="14" name="Title 1">
            <a:extLst>
              <a:ext uri="{FF2B5EF4-FFF2-40B4-BE49-F238E27FC236}">
                <a16:creationId xmlns:a16="http://schemas.microsoft.com/office/drawing/2014/main" id="{619ABBA1-2FCA-43D2-ACFC-F60578FEFB1E}"/>
              </a:ext>
            </a:extLst>
          </p:cNvPr>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Tree>
    <p:extLst>
      <p:ext uri="{BB962C8B-B14F-4D97-AF65-F5344CB8AC3E}">
        <p14:creationId xmlns:p14="http://schemas.microsoft.com/office/powerpoint/2010/main" val="8573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vert="horz" lIns="91440" tIns="45720" rIns="91440" bIns="45720" rtlCol="0" anchor="t">
            <a:normAutofit/>
          </a:bodyPr>
          <a:lstStyle/>
          <a:p>
            <a:pPr marL="0" indent="0" algn="ctr">
              <a:buNone/>
            </a:pPr>
            <a:r>
              <a:rPr lang="en-US" sz="2600" dirty="0">
                <a:solidFill>
                  <a:srgbClr val="0070C0"/>
                </a:solidFill>
              </a:rPr>
              <a:t>  </a:t>
            </a:r>
            <a:r>
              <a:rPr lang="en-US" sz="8000" b="1" u="sng" dirty="0">
                <a:solidFill>
                  <a:srgbClr val="0070C0"/>
                </a:solidFill>
              </a:rPr>
              <a:t>Policy changes are effective for all contracts signed on or after</a:t>
            </a:r>
          </a:p>
          <a:p>
            <a:pPr marL="0" indent="0" algn="ctr">
              <a:buNone/>
            </a:pPr>
            <a:r>
              <a:rPr lang="en-US" sz="8000" b="1" u="sng" dirty="0">
                <a:solidFill>
                  <a:srgbClr val="0070C0"/>
                </a:solidFill>
              </a:rPr>
              <a:t> July 1</a:t>
            </a:r>
            <a:r>
              <a:rPr lang="en-US" sz="8000" b="1" u="sng" baseline="30000" dirty="0">
                <a:solidFill>
                  <a:srgbClr val="0070C0"/>
                </a:solidFill>
              </a:rPr>
              <a:t>st</a:t>
            </a:r>
            <a:r>
              <a:rPr lang="en-US" sz="8000" b="1" u="sng" dirty="0">
                <a:solidFill>
                  <a:srgbClr val="0070C0"/>
                </a:solidFill>
              </a:rPr>
              <a:t>, 2022</a:t>
            </a:r>
          </a:p>
        </p:txBody>
      </p:sp>
    </p:spTree>
    <p:extLst>
      <p:ext uri="{BB962C8B-B14F-4D97-AF65-F5344CB8AC3E}">
        <p14:creationId xmlns:p14="http://schemas.microsoft.com/office/powerpoint/2010/main" val="2546095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 examples for Admin Manual</a:t>
            </a:r>
          </a:p>
        </p:txBody>
      </p:sp>
      <p:sp>
        <p:nvSpPr>
          <p:cNvPr id="5" name="Title 1"/>
          <p:cNvSpPr txBox="1">
            <a:spLocks/>
          </p:cNvSpPr>
          <p:nvPr/>
        </p:nvSpPr>
        <p:spPr>
          <a:xfrm>
            <a:off x="487679" y="-11575"/>
            <a:ext cx="43891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dirty="0">
                <a:solidFill>
                  <a:srgbClr val="FFFFCC"/>
                </a:solidFill>
              </a:rPr>
              <a:t>Appendix E</a:t>
            </a:r>
          </a:p>
        </p:txBody>
      </p:sp>
      <p:sp>
        <p:nvSpPr>
          <p:cNvPr id="7" name="Text Box 2">
            <a:extLst>
              <a:ext uri="{FF2B5EF4-FFF2-40B4-BE49-F238E27FC236}">
                <a16:creationId xmlns:a16="http://schemas.microsoft.com/office/drawing/2014/main" id="{41F41EE0-FB14-485B-A405-A4C0665C5AC1}"/>
              </a:ext>
            </a:extLst>
          </p:cNvPr>
          <p:cNvSpPr txBox="1">
            <a:spLocks noChangeArrowheads="1"/>
          </p:cNvSpPr>
          <p:nvPr/>
        </p:nvSpPr>
        <p:spPr bwMode="auto">
          <a:xfrm>
            <a:off x="164543" y="564214"/>
            <a:ext cx="11731450" cy="6021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sz="2400" i="1" u="sng" dirty="0"/>
              <a:t>Example 3</a:t>
            </a:r>
            <a:r>
              <a:rPr lang="en-US" sz="2400" dirty="0"/>
              <a:t>: </a:t>
            </a:r>
          </a:p>
          <a:p>
            <a:r>
              <a:rPr lang="en-US" sz="2400" dirty="0"/>
              <a:t> </a:t>
            </a:r>
          </a:p>
          <a:p>
            <a:r>
              <a:rPr lang="en-US" sz="2400" dirty="0"/>
              <a:t>Vehicle is used for 500 miles in a quarter. 52 of those miles were for DGR activities, and 110 were for LVR activities.</a:t>
            </a:r>
          </a:p>
          <a:p>
            <a:r>
              <a:rPr lang="en-US" sz="2400" dirty="0"/>
              <a:t> </a:t>
            </a:r>
          </a:p>
          <a:p>
            <a:r>
              <a:rPr lang="en-US" sz="2400" dirty="0"/>
              <a:t>Eligible DGR mileage expense =  52 x $0.58 (or other acceptable mileage rate) = </a:t>
            </a:r>
            <a:r>
              <a:rPr lang="en-US" sz="2400" b="1" dirty="0"/>
              <a:t>$30.16</a:t>
            </a:r>
          </a:p>
          <a:p>
            <a:r>
              <a:rPr lang="en-US" sz="2400" dirty="0"/>
              <a:t>Eligible LVR mileage expense = 110 x $0.58 (or other acceptable mileage rate) = </a:t>
            </a:r>
            <a:r>
              <a:rPr lang="en-US" sz="2400" b="1" dirty="0"/>
              <a:t>$63.80 </a:t>
            </a:r>
          </a:p>
          <a:p>
            <a:endParaRPr lang="en-US" sz="2400" dirty="0"/>
          </a:p>
          <a:p>
            <a:r>
              <a:rPr lang="en-US" sz="2400" dirty="0"/>
              <a:t> How much of a $50 oil change is eligible for reimbursement with DGR and LVR funds?</a:t>
            </a:r>
          </a:p>
          <a:p>
            <a:endParaRPr lang="en-US" sz="2400" dirty="0"/>
          </a:p>
          <a:p>
            <a:r>
              <a:rPr lang="en-US" sz="2400" dirty="0"/>
              <a:t>DGR:  </a:t>
            </a:r>
            <a:r>
              <a:rPr lang="en-US" sz="2400" u="sng" dirty="0"/>
              <a:t>52</a:t>
            </a:r>
            <a:r>
              <a:rPr lang="en-US" sz="2400" dirty="0"/>
              <a:t> = 0.104		$50 x 0.104 =</a:t>
            </a:r>
            <a:r>
              <a:rPr lang="en-US" sz="2400" b="1" dirty="0"/>
              <a:t>$5.20 of the oil change is an eligible DGR expense</a:t>
            </a:r>
          </a:p>
          <a:p>
            <a:r>
              <a:rPr lang="en-US" sz="2400" dirty="0"/>
              <a:t>          500</a:t>
            </a:r>
          </a:p>
          <a:p>
            <a:r>
              <a:rPr lang="en-US" sz="2400" dirty="0"/>
              <a:t> </a:t>
            </a:r>
          </a:p>
          <a:p>
            <a:r>
              <a:rPr lang="en-US" sz="2400" dirty="0"/>
              <a:t>LVR: </a:t>
            </a:r>
            <a:r>
              <a:rPr lang="en-US" sz="2400" u="sng" dirty="0"/>
              <a:t>110</a:t>
            </a:r>
            <a:r>
              <a:rPr lang="en-US" sz="2400" dirty="0"/>
              <a:t> = 0.22		$50 x 0.22 = </a:t>
            </a:r>
            <a:r>
              <a:rPr lang="en-US" sz="2400" b="1" dirty="0"/>
              <a:t>$11.00 of the oil change is an eligible LVR expense</a:t>
            </a:r>
          </a:p>
          <a:p>
            <a:r>
              <a:rPr lang="en-US" sz="2400" dirty="0"/>
              <a:t>         500</a:t>
            </a:r>
          </a:p>
          <a:p>
            <a:pPr marL="0" marR="0" indent="0" algn="just">
              <a:spcBef>
                <a:spcPts val="0"/>
              </a:spcBef>
              <a:spcAft>
                <a:spcPts val="0"/>
              </a:spcAft>
              <a:tabLst>
                <a:tab pos="457200" algn="l"/>
                <a:tab pos="914400" algn="l"/>
              </a:tabLst>
            </a:pPr>
            <a:r>
              <a:rPr lang="en-US"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36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fontScale="92500" lnSpcReduction="10000"/>
          </a:bodyPr>
          <a:lstStyle/>
          <a:p>
            <a:pPr marL="0" indent="0">
              <a:buNone/>
            </a:pPr>
            <a:r>
              <a:rPr lang="en-US" b="1" u="sng" dirty="0"/>
              <a:t>3.5.3 Contract Amendments</a:t>
            </a:r>
          </a:p>
          <a:p>
            <a:pPr marL="0" indent="0">
              <a:buNone/>
            </a:pPr>
            <a:r>
              <a:rPr lang="en-US" dirty="0"/>
              <a:t>In some cases, the grant recipient may request additional time or addition funding above the contracted amount to complete a project.  The approval of additional time or funding to a contract is at the discretion of the district board, based either on a case by case basis or by county policy.  Districts may develop their own policies for handling cost overruns and time extensions, provided they are consistent with Commission policy. </a:t>
            </a:r>
            <a:r>
              <a:rPr lang="en-US" dirty="0">
                <a:solidFill>
                  <a:srgbClr val="FF0000"/>
                </a:solidFill>
              </a:rPr>
              <a:t>It is up to the discretion of the conservation district board if amendments to existing contracts must be recommended by the QAB.</a:t>
            </a:r>
            <a:r>
              <a:rPr lang="en-US" dirty="0"/>
              <a:t> </a:t>
            </a:r>
            <a:r>
              <a:rPr lang="en-US" dirty="0">
                <a:solidFill>
                  <a:srgbClr val="FF0000"/>
                </a:solidFill>
              </a:rPr>
              <a:t>Options include but are not limited to: requiring district board approval; requiring QAB and district board approval; empowering CD staff to approve amendments, etc.  </a:t>
            </a:r>
            <a:r>
              <a:rPr lang="en-US" dirty="0"/>
              <a:t>There is no additional funding from the Commission to pay for cost overruns.</a:t>
            </a:r>
          </a:p>
          <a:p>
            <a:pPr marL="0" indent="0">
              <a:buNone/>
            </a:pPr>
            <a:endParaRPr lang="en-US" dirty="0"/>
          </a:p>
        </p:txBody>
      </p:sp>
      <p:sp>
        <p:nvSpPr>
          <p:cNvPr id="5" name="TextBox 4">
            <a:extLst>
              <a:ext uri="{FF2B5EF4-FFF2-40B4-BE49-F238E27FC236}">
                <a16:creationId xmlns:a16="http://schemas.microsoft.com/office/drawing/2014/main" id="{6977E291-B012-4970-A830-A09863B219FF}"/>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918287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lnSpcReduction="10000"/>
          </a:bodyPr>
          <a:lstStyle/>
          <a:p>
            <a:pPr marL="0" indent="0">
              <a:buNone/>
            </a:pPr>
            <a:r>
              <a:rPr lang="en-US" b="1" u="sng" dirty="0"/>
              <a:t>3.5.3 Contract Amendments</a:t>
            </a:r>
          </a:p>
          <a:p>
            <a:pPr marL="0" indent="0">
              <a:buNone/>
            </a:pPr>
            <a:r>
              <a:rPr lang="en-US" sz="2400" dirty="0"/>
              <a:t>    </a:t>
            </a:r>
          </a:p>
          <a:p>
            <a:pPr marL="0" indent="0">
              <a:buNone/>
            </a:pPr>
            <a:r>
              <a:rPr lang="en-US" dirty="0"/>
              <a:t>For cost overruns totaling </a:t>
            </a:r>
            <a:r>
              <a:rPr lang="en-US" strike="sngStrike" dirty="0">
                <a:solidFill>
                  <a:srgbClr val="FF0000"/>
                </a:solidFill>
              </a:rPr>
              <a:t>20 </a:t>
            </a:r>
            <a:r>
              <a:rPr lang="en-US" dirty="0">
                <a:solidFill>
                  <a:srgbClr val="FF0000"/>
                </a:solidFill>
              </a:rPr>
              <a:t>40  </a:t>
            </a:r>
            <a:r>
              <a:rPr lang="en-US" dirty="0"/>
              <a:t>percent or less of the initial contract amount, a contract amendment must be completed and signed by both entities (available at </a:t>
            </a:r>
            <a:r>
              <a:rPr lang="en-US" u="sng" dirty="0">
                <a:hlinkClick r:id="rId3"/>
              </a:rPr>
              <a:t>www.dirtandgravelroads.org</a:t>
            </a:r>
            <a:r>
              <a:rPr lang="en-US" dirty="0"/>
              <a:t>).  Multiple amendments may be granted, provided the total of all amendments is not more than </a:t>
            </a:r>
            <a:r>
              <a:rPr lang="en-US" strike="sngStrike" dirty="0">
                <a:solidFill>
                  <a:srgbClr val="FF0000"/>
                </a:solidFill>
              </a:rPr>
              <a:t>20</a:t>
            </a:r>
            <a:r>
              <a:rPr lang="en-US" dirty="0">
                <a:solidFill>
                  <a:srgbClr val="FF0000"/>
                </a:solidFill>
              </a:rPr>
              <a:t> 40 </a:t>
            </a:r>
            <a:r>
              <a:rPr lang="en-US" dirty="0"/>
              <a:t>percent of the initial contract amount. Amendments must be approved by the district board according to policies they establish. </a:t>
            </a:r>
            <a:r>
              <a:rPr lang="en-US" strike="sngStrike" dirty="0">
                <a:solidFill>
                  <a:srgbClr val="FF0000"/>
                </a:solidFill>
              </a:rPr>
              <a:t> For cost overruns totaling more than 20 percent of the initial contract amount, a second separate contract must be made for the additional funds.</a:t>
            </a:r>
            <a:r>
              <a:rPr lang="en-US" dirty="0"/>
              <a:t> </a:t>
            </a:r>
            <a:r>
              <a:rPr lang="en-US" dirty="0">
                <a:solidFill>
                  <a:srgbClr val="FF0000"/>
                </a:solidFill>
              </a:rPr>
              <a:t>For contract amendments over 40 percent, written approval is required from the State Conservation Commission. </a:t>
            </a:r>
            <a:endParaRPr lang="en-US" sz="2000" b="1" dirty="0">
              <a:solidFill>
                <a:srgbClr val="FF0000"/>
              </a:solidFill>
            </a:endParaRPr>
          </a:p>
        </p:txBody>
      </p:sp>
      <p:sp>
        <p:nvSpPr>
          <p:cNvPr id="5" name="TextBox 4">
            <a:extLst>
              <a:ext uri="{FF2B5EF4-FFF2-40B4-BE49-F238E27FC236}">
                <a16:creationId xmlns:a16="http://schemas.microsoft.com/office/drawing/2014/main" id="{68D4FEA2-BD40-48E6-8CC9-D73B8F65A0FE}"/>
              </a:ext>
            </a:extLst>
          </p:cNvPr>
          <p:cNvSpPr txBox="1"/>
          <p:nvPr/>
        </p:nvSpPr>
        <p:spPr>
          <a:xfrm>
            <a:off x="2542901" y="6392314"/>
            <a:ext cx="7106195"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in Admin Manual (effective 7/1/2022)</a:t>
            </a:r>
          </a:p>
        </p:txBody>
      </p:sp>
    </p:spTree>
    <p:extLst>
      <p:ext uri="{BB962C8B-B14F-4D97-AF65-F5344CB8AC3E}">
        <p14:creationId xmlns:p14="http://schemas.microsoft.com/office/powerpoint/2010/main" val="861640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3" y="445625"/>
            <a:ext cx="11554991" cy="5978225"/>
          </a:xfrm>
        </p:spPr>
        <p:txBody>
          <a:bodyPr>
            <a:normAutofit/>
          </a:bodyPr>
          <a:lstStyle/>
          <a:p>
            <a:pPr marL="0" indent="0">
              <a:buNone/>
            </a:pPr>
            <a:r>
              <a:rPr lang="en-US" b="1" u="sng" dirty="0">
                <a:solidFill>
                  <a:srgbClr val="FF0000"/>
                </a:solidFill>
              </a:rPr>
              <a:t>3.6.1.2 Stream Crossing Replacement Training</a:t>
            </a:r>
          </a:p>
          <a:p>
            <a:pPr marL="0" indent="0">
              <a:buNone/>
            </a:pPr>
            <a:r>
              <a:rPr lang="en-US" sz="2400" dirty="0">
                <a:solidFill>
                  <a:srgbClr val="FF0000"/>
                </a:solidFill>
              </a:rPr>
              <a:t>    </a:t>
            </a:r>
          </a:p>
          <a:p>
            <a:pPr marL="0" marR="0" indent="0" algn="just">
              <a:spcBef>
                <a:spcPts val="0"/>
              </a:spcBef>
              <a:spcAft>
                <a:spcPts val="0"/>
              </a:spcAft>
              <a:buNone/>
              <a:tabLst>
                <a:tab pos="457200" algn="l"/>
                <a:tab pos="914400" algn="l"/>
              </a:tabLst>
            </a:pPr>
            <a:r>
              <a:rPr lang="en-US" b="1" u="sng" dirty="0">
                <a:solidFill>
                  <a:srgbClr val="FF0000"/>
                </a:solidFill>
              </a:rPr>
              <a:t>Effective July 1, 2023</a:t>
            </a:r>
            <a:r>
              <a:rPr lang="en-US" dirty="0">
                <a:solidFill>
                  <a:srgbClr val="FF0000"/>
                </a:solidFill>
              </a:rPr>
              <a:t>, at least one conservation district staff member must have completed the DGLVR Program’s “Stream Crossing Replacement Certification Training” and received a certificate of completion </a:t>
            </a:r>
            <a:r>
              <a:rPr lang="en-US" b="1" u="sng" dirty="0">
                <a:solidFill>
                  <a:srgbClr val="FF0000"/>
                </a:solidFill>
              </a:rPr>
              <a:t>before the QAB can recommend or the conservation district can approve a contract for a project involving a stream crossing</a:t>
            </a:r>
            <a:r>
              <a:rPr lang="en-US" u="sng" dirty="0">
                <a:solidFill>
                  <a:srgbClr val="FF0000"/>
                </a:solidFill>
              </a:rPr>
              <a:t>.</a:t>
            </a:r>
            <a:r>
              <a:rPr lang="en-US" dirty="0">
                <a:solidFill>
                  <a:srgbClr val="FF0000"/>
                </a:solidFill>
              </a:rPr>
              <a:t> A Stream Crossing Replacement Re-Certification Training must be taken </a:t>
            </a:r>
            <a:r>
              <a:rPr lang="en-US" b="1" u="sng" dirty="0">
                <a:solidFill>
                  <a:srgbClr val="FF0000"/>
                </a:solidFill>
              </a:rPr>
              <a:t>once every three years </a:t>
            </a:r>
            <a:r>
              <a:rPr lang="en-US" dirty="0">
                <a:solidFill>
                  <a:srgbClr val="FF0000"/>
                </a:solidFill>
              </a:rPr>
              <a:t>to maintain staff certification. This training requirement does not apply to crossings that qualify for an automatic exemption from the DGLVR Stream Crossing Standard (see section 7.1.3.1).</a:t>
            </a:r>
          </a:p>
        </p:txBody>
      </p:sp>
      <p:sp>
        <p:nvSpPr>
          <p:cNvPr id="5" name="TextBox 4">
            <a:extLst>
              <a:ext uri="{FF2B5EF4-FFF2-40B4-BE49-F238E27FC236}">
                <a16:creationId xmlns:a16="http://schemas.microsoft.com/office/drawing/2014/main" id="{272A1C66-98CC-4FDD-95A7-758FE669C85A}"/>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84473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solidFill>
                  <a:srgbClr val="FF0000"/>
                </a:solidFill>
              </a:rPr>
              <a:t>3.6.1.6 Remote Learning Center</a:t>
            </a:r>
          </a:p>
          <a:p>
            <a:pPr marL="0" indent="0">
              <a:buNone/>
            </a:pPr>
            <a:r>
              <a:rPr lang="en-US" sz="2400" dirty="0"/>
              <a:t>    </a:t>
            </a:r>
          </a:p>
          <a:p>
            <a:pPr marL="0" marR="0" indent="0" algn="l">
              <a:spcBef>
                <a:spcPts val="0"/>
              </a:spcBef>
              <a:spcAft>
                <a:spcPts val="0"/>
              </a:spcAft>
              <a:buNone/>
              <a:tabLst>
                <a:tab pos="457200" algn="l"/>
                <a:tab pos="914400" algn="l"/>
              </a:tabLst>
            </a:pPr>
            <a:r>
              <a:rPr lang="en-US" sz="3200" dirty="0">
                <a:solidFill>
                  <a:srgbClr val="FF0000"/>
                </a:solidFill>
                <a:effectLst/>
                <a:ea typeface="Times New Roman" panose="02020603050405020304" pitchFamily="18" charset="0"/>
              </a:rPr>
              <a:t>The Center has established a “Remote Learning Center” on its website at: </a:t>
            </a:r>
            <a:r>
              <a:rPr lang="en-US" sz="3200" u="sng" dirty="0">
                <a:solidFill>
                  <a:srgbClr val="FF0000"/>
                </a:solidFill>
                <a:effectLst/>
                <a:ea typeface="Times New Roman" panose="02020603050405020304" pitchFamily="18" charset="0"/>
              </a:rPr>
              <a:t>https://www.dirtandgravel.psu.edu/education-and-training/remote-learning-center</a:t>
            </a:r>
            <a:r>
              <a:rPr lang="en-US" sz="3200" dirty="0">
                <a:solidFill>
                  <a:srgbClr val="FF0000"/>
                </a:solidFill>
                <a:effectLst/>
                <a:ea typeface="Times New Roman" panose="02020603050405020304" pitchFamily="18" charset="0"/>
              </a:rPr>
              <a:t>. The Remote Learning Center contains a wide variety of recorded webinars and remote trainings that are available free of charge to anyone. The website contains not only recording of trainings, but also the PowerPoint files that were used for each training. Conservation Districts may find the PowerPoint slides useful in their own educational efforts within their county.</a:t>
            </a:r>
          </a:p>
        </p:txBody>
      </p:sp>
      <p:sp>
        <p:nvSpPr>
          <p:cNvPr id="5" name="TextBox 4">
            <a:extLst>
              <a:ext uri="{FF2B5EF4-FFF2-40B4-BE49-F238E27FC236}">
                <a16:creationId xmlns:a16="http://schemas.microsoft.com/office/drawing/2014/main" id="{8B6653BE-1877-4C09-A27E-5E207729907E}"/>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27058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3.7.4.1 Materials </a:t>
            </a:r>
          </a:p>
          <a:p>
            <a:pPr marL="0" indent="0">
              <a:buNone/>
            </a:pPr>
            <a:r>
              <a:rPr lang="en-US" sz="2400" dirty="0"/>
              <a:t>    </a:t>
            </a:r>
          </a:p>
          <a:p>
            <a:r>
              <a:rPr lang="en-US" dirty="0">
                <a:solidFill>
                  <a:srgbClr val="FF0000"/>
                </a:solidFill>
              </a:rPr>
              <a:t>Inlets and outlets of all cross pipes </a:t>
            </a:r>
            <a:r>
              <a:rPr lang="en-US" u="sng" dirty="0">
                <a:solidFill>
                  <a:srgbClr val="FF0000"/>
                </a:solidFill>
              </a:rPr>
              <a:t>must</a:t>
            </a:r>
            <a:r>
              <a:rPr lang="en-US" dirty="0">
                <a:solidFill>
                  <a:srgbClr val="FF0000"/>
                </a:solidFill>
              </a:rPr>
              <a:t> have erosion protection, </a:t>
            </a:r>
            <a:r>
              <a:rPr lang="en-US" u="sng" dirty="0">
                <a:solidFill>
                  <a:srgbClr val="FF0000"/>
                </a:solidFill>
              </a:rPr>
              <a:t>such as headwalls, </a:t>
            </a:r>
            <a:r>
              <a:rPr lang="en-US" u="sng" dirty="0" err="1">
                <a:solidFill>
                  <a:srgbClr val="FF0000"/>
                </a:solidFill>
              </a:rPr>
              <a:t>endwalls</a:t>
            </a:r>
            <a:r>
              <a:rPr lang="en-US" dirty="0">
                <a:solidFill>
                  <a:srgbClr val="FF0000"/>
                </a:solidFill>
              </a:rPr>
              <a:t>, drop inlet boxes, and/or rip rap. All stream crossing structures must have a headwall and </a:t>
            </a:r>
            <a:r>
              <a:rPr lang="en-US" dirty="0" err="1">
                <a:solidFill>
                  <a:srgbClr val="FF0000"/>
                </a:solidFill>
              </a:rPr>
              <a:t>endwall</a:t>
            </a:r>
            <a:r>
              <a:rPr lang="en-US" dirty="0">
                <a:solidFill>
                  <a:srgbClr val="FF0000"/>
                </a:solidFill>
              </a:rPr>
              <a:t>.</a:t>
            </a:r>
          </a:p>
        </p:txBody>
      </p:sp>
      <p:sp>
        <p:nvSpPr>
          <p:cNvPr id="5" name="TextBox 4">
            <a:extLst>
              <a:ext uri="{FF2B5EF4-FFF2-40B4-BE49-F238E27FC236}">
                <a16:creationId xmlns:a16="http://schemas.microsoft.com/office/drawing/2014/main" id="{E4336923-BD10-4452-B170-7C9D978349EA}"/>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215220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3.7.4.2 Equipment</a:t>
            </a:r>
          </a:p>
          <a:p>
            <a:pPr marL="0" indent="0">
              <a:buNone/>
            </a:pPr>
            <a:r>
              <a:rPr lang="en-US" sz="2400" dirty="0"/>
              <a:t>    </a:t>
            </a:r>
          </a:p>
          <a:p>
            <a:pPr marL="0" marR="0" indent="228600" algn="just">
              <a:spcBef>
                <a:spcPts val="0"/>
              </a:spcBef>
              <a:spcAft>
                <a:spcPts val="0"/>
              </a:spcAft>
              <a:tabLst>
                <a:tab pos="457200" algn="l"/>
                <a:tab pos="914400" algn="l"/>
              </a:tabLst>
            </a:pPr>
            <a:r>
              <a:rPr lang="en-US" sz="3200" dirty="0">
                <a:effectLst/>
                <a:ea typeface="Times New Roman" panose="02020603050405020304" pitchFamily="18" charset="0"/>
              </a:rPr>
              <a:t>Contact Commission or Center staff for questions about equipment without listed FEMA rates. </a:t>
            </a:r>
            <a:r>
              <a:rPr lang="en-US" sz="3200" dirty="0">
                <a:solidFill>
                  <a:srgbClr val="FF0000"/>
                </a:solidFill>
                <a:effectLst/>
                <a:ea typeface="Times New Roman" panose="02020603050405020304" pitchFamily="18" charset="0"/>
              </a:rPr>
              <a:t>Where FEMA rates do not accurately reflect local equipment costs, applicants may request approval to use other rates, if written documentation can be provided.</a:t>
            </a:r>
          </a:p>
        </p:txBody>
      </p:sp>
      <p:sp>
        <p:nvSpPr>
          <p:cNvPr id="5" name="TextBox 4">
            <a:extLst>
              <a:ext uri="{FF2B5EF4-FFF2-40B4-BE49-F238E27FC236}">
                <a16:creationId xmlns:a16="http://schemas.microsoft.com/office/drawing/2014/main" id="{2B771F73-4A64-4813-8A1D-D5424E5A9541}"/>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41688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3.7.4.5  Prevailing Wage Documentation</a:t>
            </a:r>
          </a:p>
          <a:p>
            <a:pPr marL="0" indent="0">
              <a:buNone/>
            </a:pPr>
            <a:r>
              <a:rPr lang="en-US" sz="2400" dirty="0"/>
              <a:t>    </a:t>
            </a:r>
          </a:p>
          <a:p>
            <a:pPr marL="0" marR="0" indent="0" algn="just">
              <a:spcBef>
                <a:spcPts val="0"/>
              </a:spcBef>
              <a:spcAft>
                <a:spcPts val="0"/>
              </a:spcAft>
              <a:buNone/>
              <a:tabLst>
                <a:tab pos="457200" algn="l"/>
                <a:tab pos="914400" algn="l"/>
              </a:tabLst>
            </a:pPr>
            <a:r>
              <a:rPr lang="en-US" sz="3200" dirty="0">
                <a:solidFill>
                  <a:srgbClr val="FF0000"/>
                </a:solidFill>
                <a:effectLst/>
                <a:ea typeface="Times New Roman" panose="02020603050405020304" pitchFamily="18" charset="0"/>
              </a:rPr>
              <a:t>If federal funds are involved in a project, federal prevailing wage requirements (Davis Bacon Act) often supersedes PA prevailing wage. Davis Bacon requirements are acceptable to the DGLVR program in this case, and Certified Payroll forms accepted by the US Department of Labor must be completed and kept in the project file.</a:t>
            </a:r>
          </a:p>
        </p:txBody>
      </p:sp>
      <p:sp>
        <p:nvSpPr>
          <p:cNvPr id="5" name="TextBox 4">
            <a:extLst>
              <a:ext uri="{FF2B5EF4-FFF2-40B4-BE49-F238E27FC236}">
                <a16:creationId xmlns:a16="http://schemas.microsoft.com/office/drawing/2014/main" id="{7BBB5232-3977-46E5-8F46-BE9C2BFCE6F6}"/>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87514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76BD-0AB1-4590-9743-ACFD6A77C148}"/>
              </a:ext>
            </a:extLst>
          </p:cNvPr>
          <p:cNvSpPr>
            <a:spLocks noGrp="1"/>
          </p:cNvSpPr>
          <p:nvPr>
            <p:ph type="ctrTitle"/>
          </p:nvPr>
        </p:nvSpPr>
        <p:spPr/>
        <p:txBody>
          <a:bodyPr/>
          <a:lstStyle/>
          <a:p>
            <a:r>
              <a:rPr lang="en-US" dirty="0"/>
              <a:t>Recorded Webinars Available Online</a:t>
            </a:r>
          </a:p>
        </p:txBody>
      </p:sp>
      <p:sp>
        <p:nvSpPr>
          <p:cNvPr id="3" name="Subtitle 2">
            <a:extLst>
              <a:ext uri="{FF2B5EF4-FFF2-40B4-BE49-F238E27FC236}">
                <a16:creationId xmlns:a16="http://schemas.microsoft.com/office/drawing/2014/main" id="{2B5ECDFE-6F6E-48D8-8296-0EC6D3C9F620}"/>
              </a:ext>
            </a:extLst>
          </p:cNvPr>
          <p:cNvSpPr>
            <a:spLocks noGrp="1"/>
          </p:cNvSpPr>
          <p:nvPr>
            <p:ph type="subTitle" idx="1"/>
          </p:nvPr>
        </p:nvSpPr>
        <p:spPr>
          <a:xfrm>
            <a:off x="341995" y="710272"/>
            <a:ext cx="10972800" cy="5791200"/>
          </a:xfrm>
        </p:spPr>
        <p:txBody>
          <a:bodyPr/>
          <a:lstStyle/>
          <a:p>
            <a:r>
              <a:rPr lang="en-US" dirty="0">
                <a:hlinkClick r:id="rId2"/>
              </a:rPr>
              <a:t>https://www.dirtandgravel.psu.edu/education-and-training/webinars/past-webinars</a:t>
            </a:r>
            <a:r>
              <a:rPr lang="en-US" dirty="0"/>
              <a:t> </a:t>
            </a:r>
          </a:p>
        </p:txBody>
      </p:sp>
      <p:grpSp>
        <p:nvGrpSpPr>
          <p:cNvPr id="8" name="Group 7">
            <a:extLst>
              <a:ext uri="{FF2B5EF4-FFF2-40B4-BE49-F238E27FC236}">
                <a16:creationId xmlns:a16="http://schemas.microsoft.com/office/drawing/2014/main" id="{214C1318-40FA-4F28-A08E-3104BDA2B30A}"/>
              </a:ext>
            </a:extLst>
          </p:cNvPr>
          <p:cNvGrpSpPr/>
          <p:nvPr/>
        </p:nvGrpSpPr>
        <p:grpSpPr>
          <a:xfrm>
            <a:off x="0" y="1781175"/>
            <a:ext cx="12066448" cy="2743128"/>
            <a:chOff x="0" y="1781175"/>
            <a:chExt cx="12066448" cy="2743128"/>
          </a:xfrm>
        </p:grpSpPr>
        <p:pic>
          <p:nvPicPr>
            <p:cNvPr id="4" name="Picture 3">
              <a:extLst>
                <a:ext uri="{FF2B5EF4-FFF2-40B4-BE49-F238E27FC236}">
                  <a16:creationId xmlns:a16="http://schemas.microsoft.com/office/drawing/2014/main" id="{26641B29-45DC-4CA7-8F07-BC8A245184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81175"/>
              <a:ext cx="12066448" cy="2743128"/>
            </a:xfrm>
            <a:prstGeom prst="rect">
              <a:avLst/>
            </a:prstGeom>
          </p:spPr>
        </p:pic>
        <p:sp>
          <p:nvSpPr>
            <p:cNvPr id="6" name="TextBox 5">
              <a:extLst>
                <a:ext uri="{FF2B5EF4-FFF2-40B4-BE49-F238E27FC236}">
                  <a16:creationId xmlns:a16="http://schemas.microsoft.com/office/drawing/2014/main" id="{947F22A8-0FF4-45A4-8580-8D298F80479F}"/>
                </a:ext>
              </a:extLst>
            </p:cNvPr>
            <p:cNvSpPr txBox="1"/>
            <p:nvPr/>
          </p:nvSpPr>
          <p:spPr>
            <a:xfrm>
              <a:off x="1010528" y="2222695"/>
              <a:ext cx="886265" cy="478302"/>
            </a:xfrm>
            <a:prstGeom prst="rect">
              <a:avLst/>
            </a:prstGeom>
            <a:noFill/>
          </p:spPr>
          <p:txBody>
            <a:bodyPr wrap="square" rtlCol="0">
              <a:spAutoFit/>
            </a:bodyPr>
            <a:lstStyle/>
            <a:p>
              <a:r>
                <a:rPr lang="en-US" sz="2400" b="1" dirty="0"/>
                <a:t>2022</a:t>
              </a:r>
              <a:endParaRPr lang="en-US" b="1" dirty="0"/>
            </a:p>
          </p:txBody>
        </p:sp>
      </p:grpSp>
      <p:grpSp>
        <p:nvGrpSpPr>
          <p:cNvPr id="9" name="Group 8">
            <a:extLst>
              <a:ext uri="{FF2B5EF4-FFF2-40B4-BE49-F238E27FC236}">
                <a16:creationId xmlns:a16="http://schemas.microsoft.com/office/drawing/2014/main" id="{11A7B078-7C52-4599-B4F2-BE4D9C06BB26}"/>
              </a:ext>
            </a:extLst>
          </p:cNvPr>
          <p:cNvGrpSpPr/>
          <p:nvPr/>
        </p:nvGrpSpPr>
        <p:grpSpPr>
          <a:xfrm>
            <a:off x="74390" y="4586947"/>
            <a:ext cx="11508010" cy="1914525"/>
            <a:chOff x="74390" y="4586947"/>
            <a:chExt cx="11508010" cy="1914525"/>
          </a:xfrm>
        </p:grpSpPr>
        <p:pic>
          <p:nvPicPr>
            <p:cNvPr id="5" name="Picture 4">
              <a:extLst>
                <a:ext uri="{FF2B5EF4-FFF2-40B4-BE49-F238E27FC236}">
                  <a16:creationId xmlns:a16="http://schemas.microsoft.com/office/drawing/2014/main" id="{9F78A365-BE3C-4DBC-988B-009F5BC40C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390" y="4586947"/>
              <a:ext cx="11508010" cy="1914525"/>
            </a:xfrm>
            <a:prstGeom prst="rect">
              <a:avLst/>
            </a:prstGeom>
          </p:spPr>
        </p:pic>
        <p:sp>
          <p:nvSpPr>
            <p:cNvPr id="7" name="TextBox 6">
              <a:extLst>
                <a:ext uri="{FF2B5EF4-FFF2-40B4-BE49-F238E27FC236}">
                  <a16:creationId xmlns:a16="http://schemas.microsoft.com/office/drawing/2014/main" id="{1B16EB45-9AC8-4748-A56C-4D333EE4B207}"/>
                </a:ext>
              </a:extLst>
            </p:cNvPr>
            <p:cNvSpPr txBox="1"/>
            <p:nvPr/>
          </p:nvSpPr>
          <p:spPr>
            <a:xfrm>
              <a:off x="1010529" y="4936552"/>
              <a:ext cx="886265" cy="478302"/>
            </a:xfrm>
            <a:prstGeom prst="rect">
              <a:avLst/>
            </a:prstGeom>
            <a:noFill/>
          </p:spPr>
          <p:txBody>
            <a:bodyPr wrap="square" rtlCol="0">
              <a:spAutoFit/>
            </a:bodyPr>
            <a:lstStyle/>
            <a:p>
              <a:r>
                <a:rPr lang="en-US" sz="2400" b="1" dirty="0"/>
                <a:t>2022</a:t>
              </a:r>
              <a:endParaRPr lang="en-US" b="1" dirty="0"/>
            </a:p>
          </p:txBody>
        </p:sp>
      </p:grpSp>
    </p:spTree>
    <p:extLst>
      <p:ext uri="{BB962C8B-B14F-4D97-AF65-F5344CB8AC3E}">
        <p14:creationId xmlns:p14="http://schemas.microsoft.com/office/powerpoint/2010/main" val="3786950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3.7.4.7  Consultants, Engineering, and Permitting Costs</a:t>
            </a:r>
          </a:p>
          <a:p>
            <a:pPr marL="0" indent="0">
              <a:buNone/>
            </a:pPr>
            <a:r>
              <a:rPr lang="en-US" sz="2400" dirty="0"/>
              <a:t>    </a:t>
            </a:r>
          </a:p>
          <a:p>
            <a:pPr marL="0" indent="0" algn="just">
              <a:spcBef>
                <a:spcPts val="0"/>
              </a:spcBef>
              <a:buNone/>
              <a:tabLst>
                <a:tab pos="457200" algn="l"/>
                <a:tab pos="914400" algn="l"/>
              </a:tabLst>
            </a:pPr>
            <a:r>
              <a:rPr lang="en-US" sz="3200" dirty="0">
                <a:effectLst/>
                <a:ea typeface="Times New Roman" panose="02020603050405020304" pitchFamily="18" charset="0"/>
              </a:rPr>
              <a:t>Program funds can be used to cover engineering, permitting, or similar consultant costs, but such costs are limited to a maximum of </a:t>
            </a:r>
            <a:r>
              <a:rPr lang="en-US" sz="3200" strike="sngStrike" dirty="0">
                <a:solidFill>
                  <a:srgbClr val="FF0000"/>
                </a:solidFill>
                <a:effectLst/>
                <a:ea typeface="Times New Roman" panose="02020603050405020304" pitchFamily="18" charset="0"/>
              </a:rPr>
              <a:t>10</a:t>
            </a:r>
            <a:r>
              <a:rPr lang="en-US" sz="3200" dirty="0">
                <a:effectLst/>
                <a:ea typeface="Times New Roman" panose="02020603050405020304" pitchFamily="18" charset="0"/>
              </a:rPr>
              <a:t> </a:t>
            </a:r>
            <a:r>
              <a:rPr lang="en-US" sz="3200" dirty="0">
                <a:solidFill>
                  <a:srgbClr val="FF0000"/>
                </a:solidFill>
                <a:effectLst/>
                <a:ea typeface="Times New Roman" panose="02020603050405020304" pitchFamily="18" charset="0"/>
              </a:rPr>
              <a:t>20 percent </a:t>
            </a:r>
            <a:r>
              <a:rPr lang="en-US" sz="3200" dirty="0">
                <a:effectLst/>
                <a:ea typeface="Times New Roman" panose="02020603050405020304" pitchFamily="18" charset="0"/>
              </a:rPr>
              <a:t>of the total contract amount between the district and the grant recipient, </a:t>
            </a:r>
            <a:r>
              <a:rPr lang="en-US" sz="3200" dirty="0">
                <a:solidFill>
                  <a:srgbClr val="FF0000"/>
                </a:solidFill>
                <a:effectLst/>
                <a:ea typeface="Times New Roman" panose="02020603050405020304" pitchFamily="18" charset="0"/>
              </a:rPr>
              <a:t>with a maximum of $25,000 total for engineering, permitting, or similar consultant costs</a:t>
            </a:r>
            <a:r>
              <a:rPr lang="en-US" sz="3200" dirty="0">
                <a:effectLst/>
                <a:ea typeface="Times New Roman" panose="02020603050405020304" pitchFamily="18" charset="0"/>
              </a:rPr>
              <a:t>. Note this limit is defined as up to </a:t>
            </a:r>
            <a:r>
              <a:rPr lang="en-US" strike="sngStrike" dirty="0">
                <a:solidFill>
                  <a:srgbClr val="FF0000"/>
                </a:solidFill>
                <a:ea typeface="Times New Roman" panose="02020603050405020304" pitchFamily="18" charset="0"/>
              </a:rPr>
              <a:t>10 </a:t>
            </a:r>
            <a:r>
              <a:rPr lang="en-US" sz="3200" dirty="0">
                <a:solidFill>
                  <a:srgbClr val="FF0000"/>
                </a:solidFill>
                <a:effectLst/>
                <a:ea typeface="Times New Roman" panose="02020603050405020304" pitchFamily="18" charset="0"/>
              </a:rPr>
              <a:t>20 </a:t>
            </a:r>
            <a:r>
              <a:rPr lang="en-US" sz="3200" dirty="0">
                <a:effectLst/>
                <a:ea typeface="Times New Roman" panose="02020603050405020304" pitchFamily="18" charset="0"/>
              </a:rPr>
              <a:t>percent of the contract amount (Program contracted funds), not </a:t>
            </a:r>
            <a:r>
              <a:rPr lang="en-US" strike="sngStrike" dirty="0">
                <a:solidFill>
                  <a:srgbClr val="FF0000"/>
                </a:solidFill>
                <a:ea typeface="Times New Roman" panose="02020603050405020304" pitchFamily="18" charset="0"/>
              </a:rPr>
              <a:t>10 </a:t>
            </a:r>
            <a:r>
              <a:rPr lang="en-US" sz="3200" dirty="0">
                <a:solidFill>
                  <a:srgbClr val="FF0000"/>
                </a:solidFill>
                <a:effectLst/>
                <a:ea typeface="Times New Roman" panose="02020603050405020304" pitchFamily="18" charset="0"/>
              </a:rPr>
              <a:t>20</a:t>
            </a:r>
            <a:r>
              <a:rPr lang="en-US" sz="3200" dirty="0">
                <a:effectLst/>
                <a:ea typeface="Times New Roman" panose="02020603050405020304" pitchFamily="18" charset="0"/>
              </a:rPr>
              <a:t> percent of the total project value (which could include in-kind or other funds). </a:t>
            </a:r>
            <a:endParaRPr lang="en-US" sz="3200" dirty="0">
              <a:solidFill>
                <a:srgbClr val="FF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BB390BAA-2913-462F-BA36-5920E451A430}"/>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06133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375" y="633589"/>
            <a:ext cx="6989689" cy="5978225"/>
          </a:xfrm>
        </p:spPr>
        <p:txBody>
          <a:bodyPr>
            <a:normAutofit/>
          </a:bodyPr>
          <a:lstStyle/>
          <a:p>
            <a:pPr marL="0" indent="0">
              <a:buNone/>
            </a:pPr>
            <a:r>
              <a:rPr lang="en-US" b="1" u="sng"/>
              <a:t>DGLVR Administrative Manual</a:t>
            </a:r>
          </a:p>
          <a:p>
            <a:pPr marL="514350" indent="-514350">
              <a:buFont typeface="+mj-lt"/>
              <a:buAutoNum type="arabicParenR"/>
            </a:pPr>
            <a:r>
              <a:rPr lang="en-US" sz="2800"/>
              <a:t>Introduction </a:t>
            </a:r>
          </a:p>
          <a:p>
            <a:pPr marL="514350" indent="-514350">
              <a:buFont typeface="+mj-lt"/>
              <a:buAutoNum type="arabicParenR"/>
            </a:pPr>
            <a:r>
              <a:rPr lang="en-US" sz="2800"/>
              <a:t>SCC Role</a:t>
            </a:r>
          </a:p>
          <a:p>
            <a:pPr marL="514350" indent="-514350">
              <a:buFont typeface="+mj-lt"/>
              <a:buAutoNum type="arabicParenR"/>
            </a:pPr>
            <a:r>
              <a:rPr lang="en-US" sz="2800"/>
              <a:t>Conservation District Role</a:t>
            </a:r>
          </a:p>
          <a:p>
            <a:pPr marL="514350" indent="-514350">
              <a:buFont typeface="+mj-lt"/>
              <a:buAutoNum type="arabicParenR"/>
            </a:pPr>
            <a:r>
              <a:rPr lang="en-US" sz="2800"/>
              <a:t>Quality Assurance Board Role</a:t>
            </a:r>
          </a:p>
          <a:p>
            <a:pPr marL="514350" indent="-514350">
              <a:buFont typeface="+mj-lt"/>
              <a:buAutoNum type="arabicParenR"/>
            </a:pPr>
            <a:r>
              <a:rPr lang="en-US" sz="2800"/>
              <a:t>Applicant Role</a:t>
            </a:r>
          </a:p>
          <a:p>
            <a:pPr marL="514350" indent="-514350">
              <a:buFont typeface="+mj-lt"/>
              <a:buAutoNum type="arabicParenR"/>
            </a:pPr>
            <a:r>
              <a:rPr lang="en-US" sz="2800"/>
              <a:t>Center for Dirt and Gravel Roads</a:t>
            </a:r>
          </a:p>
          <a:p>
            <a:pPr marL="514350" indent="-514350">
              <a:buFont typeface="+mj-lt"/>
              <a:buAutoNum type="arabicParenR"/>
            </a:pPr>
            <a:r>
              <a:rPr lang="en-US" sz="2800"/>
              <a:t>Additional Policies</a:t>
            </a:r>
          </a:p>
          <a:p>
            <a:pPr marL="514350" indent="-514350">
              <a:buFont typeface="+mj-lt"/>
              <a:buAutoNum type="arabicParenR"/>
            </a:pPr>
            <a:r>
              <a:rPr lang="en-US" sz="2800"/>
              <a:t>Permits and Other Requirements</a:t>
            </a:r>
          </a:p>
          <a:p>
            <a:pPr marL="0" indent="0">
              <a:buNone/>
            </a:pPr>
            <a:r>
              <a:rPr lang="en-US" sz="2800"/>
              <a:t>Appendices</a:t>
            </a:r>
          </a:p>
          <a:p>
            <a:pPr marL="0" indent="0">
              <a:buNone/>
            </a:pPr>
            <a:endParaRPr lang="en-US" sz="2000" b="1" dirty="0"/>
          </a:p>
        </p:txBody>
      </p:sp>
      <p:sp>
        <p:nvSpPr>
          <p:cNvPr id="7" name="Title 1"/>
          <p:cNvSpPr>
            <a:spLocks noGrp="1"/>
          </p:cNvSpPr>
          <p:nvPr>
            <p:ph type="ctrTitle"/>
          </p:nvPr>
        </p:nvSpPr>
        <p:spPr/>
        <p:txBody>
          <a:bodyPr/>
          <a:lstStyle/>
          <a:p>
            <a:r>
              <a:rPr lang="en-US"/>
              <a:t>Administrative Manual</a:t>
            </a:r>
            <a:endParaRPr lang="en-US" dirty="0"/>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pic>
        <p:nvPicPr>
          <p:cNvPr id="5" name="Picture 4">
            <a:extLst>
              <a:ext uri="{FF2B5EF4-FFF2-40B4-BE49-F238E27FC236}">
                <a16:creationId xmlns:a16="http://schemas.microsoft.com/office/drawing/2014/main" id="{94EF4E91-BD8A-4476-910E-794AB1B135E8}"/>
              </a:ext>
            </a:extLst>
          </p:cNvPr>
          <p:cNvPicPr>
            <a:picLocks noChangeAspect="1"/>
          </p:cNvPicPr>
          <p:nvPr/>
        </p:nvPicPr>
        <p:blipFill>
          <a:blip r:embed="rId3"/>
          <a:stretch>
            <a:fillRect/>
          </a:stretch>
        </p:blipFill>
        <p:spPr>
          <a:xfrm>
            <a:off x="6789757" y="524371"/>
            <a:ext cx="4840769" cy="6196660"/>
          </a:xfrm>
          <a:prstGeom prst="rect">
            <a:avLst/>
          </a:prstGeom>
        </p:spPr>
      </p:pic>
    </p:spTree>
    <p:extLst>
      <p:ext uri="{BB962C8B-B14F-4D97-AF65-F5344CB8AC3E}">
        <p14:creationId xmlns:p14="http://schemas.microsoft.com/office/powerpoint/2010/main" val="3556241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3.7.4.7  Consultants, Engineering, and Permitting Costs</a:t>
            </a:r>
          </a:p>
          <a:p>
            <a:pPr marL="0" indent="0">
              <a:buNone/>
            </a:pPr>
            <a:r>
              <a:rPr lang="en-US" sz="2400" dirty="0"/>
              <a:t>    </a:t>
            </a:r>
          </a:p>
          <a:p>
            <a:pPr marL="0" indent="0" algn="just">
              <a:spcBef>
                <a:spcPts val="0"/>
              </a:spcBef>
              <a:buNone/>
              <a:tabLst>
                <a:tab pos="457200" algn="l"/>
                <a:tab pos="914400" algn="l"/>
              </a:tabLst>
            </a:pPr>
            <a:r>
              <a:rPr lang="en-US" sz="3200" dirty="0">
                <a:effectLst/>
                <a:ea typeface="Times New Roman" panose="02020603050405020304" pitchFamily="18" charset="0"/>
              </a:rPr>
              <a:t>For example, a $30,000 contract on a project totaling $50,000 is limited to </a:t>
            </a:r>
            <a:r>
              <a:rPr lang="en-US" strike="sngStrike" dirty="0">
                <a:solidFill>
                  <a:srgbClr val="FF0000"/>
                </a:solidFill>
                <a:ea typeface="Times New Roman" panose="02020603050405020304" pitchFamily="18" charset="0"/>
              </a:rPr>
              <a:t>10 </a:t>
            </a:r>
            <a:r>
              <a:rPr lang="en-US" sz="3200" dirty="0">
                <a:solidFill>
                  <a:srgbClr val="FF0000"/>
                </a:solidFill>
                <a:effectLst/>
                <a:ea typeface="Times New Roman" panose="02020603050405020304" pitchFamily="18" charset="0"/>
              </a:rPr>
              <a:t>20</a:t>
            </a:r>
            <a:r>
              <a:rPr lang="en-US" sz="3200" dirty="0">
                <a:effectLst/>
                <a:ea typeface="Times New Roman" panose="02020603050405020304" pitchFamily="18" charset="0"/>
              </a:rPr>
              <a:t> percent of the contract, or </a:t>
            </a:r>
            <a:r>
              <a:rPr lang="en-US" sz="3200" strike="sngStrike" dirty="0">
                <a:solidFill>
                  <a:srgbClr val="FF0000"/>
                </a:solidFill>
                <a:effectLst/>
                <a:ea typeface="Times New Roman" panose="02020603050405020304" pitchFamily="18" charset="0"/>
              </a:rPr>
              <a:t>$3,000 </a:t>
            </a:r>
            <a:r>
              <a:rPr lang="en-US" sz="3200" dirty="0">
                <a:solidFill>
                  <a:srgbClr val="FF0000"/>
                </a:solidFill>
                <a:effectLst/>
                <a:ea typeface="Times New Roman" panose="02020603050405020304" pitchFamily="18" charset="0"/>
              </a:rPr>
              <a:t>$6,000</a:t>
            </a:r>
            <a:r>
              <a:rPr lang="en-US" sz="3200" dirty="0">
                <a:effectLst/>
                <a:ea typeface="Times New Roman" panose="02020603050405020304" pitchFamily="18" charset="0"/>
              </a:rPr>
              <a:t>, for engineering and permitting. </a:t>
            </a:r>
            <a:r>
              <a:rPr lang="en-US" sz="3200" dirty="0">
                <a:solidFill>
                  <a:srgbClr val="FF0000"/>
                </a:solidFill>
                <a:effectLst/>
                <a:ea typeface="Times New Roman" panose="02020603050405020304" pitchFamily="18" charset="0"/>
              </a:rPr>
              <a:t>Another example, a $140,000 contract, 20 percent of the contract would be $28,000, but the program will only fund up to the maximum of $25,000. Preparation or design costs such as engineering or surveying that are incurred before the contract is signed are not eligible for grant reimbursement but can be counted as in-kind.</a:t>
            </a:r>
          </a:p>
        </p:txBody>
      </p:sp>
      <p:sp>
        <p:nvSpPr>
          <p:cNvPr id="5" name="TextBox 4">
            <a:extLst>
              <a:ext uri="{FF2B5EF4-FFF2-40B4-BE49-F238E27FC236}">
                <a16:creationId xmlns:a16="http://schemas.microsoft.com/office/drawing/2014/main" id="{52053989-2EA2-487D-85B2-CA0E6CBA411A}"/>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4114412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3" y="468777"/>
            <a:ext cx="11554991" cy="5993634"/>
          </a:xfrm>
        </p:spPr>
        <p:txBody>
          <a:bodyPr>
            <a:normAutofit fontScale="92500" lnSpcReduction="10000"/>
          </a:bodyPr>
          <a:lstStyle/>
          <a:p>
            <a:pPr marL="0" indent="0">
              <a:buNone/>
            </a:pPr>
            <a:r>
              <a:rPr lang="en-US" b="1" u="sng" dirty="0"/>
              <a:t>3.7.4.8  Working Off Right-of-Way</a:t>
            </a:r>
          </a:p>
          <a:p>
            <a:pPr marL="0" indent="0">
              <a:buNone/>
            </a:pPr>
            <a:r>
              <a:rPr lang="en-US" dirty="0">
                <a:solidFill>
                  <a:srgbClr val="FF0000"/>
                </a:solidFill>
              </a:rPr>
              <a:t>Landowner permission should be sought as early as possible in the funding process, ideally before contracting, to ensure the project can be implemented as planned.</a:t>
            </a:r>
          </a:p>
          <a:p>
            <a:pPr marL="0" indent="0">
              <a:buNone/>
            </a:pPr>
            <a:endParaRPr lang="en-US" sz="2400" dirty="0">
              <a:solidFill>
                <a:srgbClr val="FF0000"/>
              </a:solidFill>
            </a:endParaRPr>
          </a:p>
          <a:p>
            <a:pPr marL="0" marR="0" indent="0" algn="just">
              <a:spcBef>
                <a:spcPts val="0"/>
              </a:spcBef>
              <a:spcAft>
                <a:spcPts val="0"/>
              </a:spcAft>
              <a:buNone/>
              <a:tabLst>
                <a:tab pos="457200" algn="l"/>
                <a:tab pos="914400" algn="l"/>
              </a:tabLst>
            </a:pPr>
            <a:r>
              <a:rPr lang="en-US" sz="3200" dirty="0">
                <a:solidFill>
                  <a:srgbClr val="FF0000"/>
                </a:solidFill>
                <a:effectLst/>
                <a:ea typeface="Times New Roman" panose="02020603050405020304" pitchFamily="18" charset="0"/>
              </a:rPr>
              <a:t>In some cases, landowner permission may be instrumental to implementing a successful DGLVR project (additional culvert outlets for example). In some cases, a viable alternative may exist to implement a successful plan without landowner permission, but in other cases sufficient water quality improvements cannot be made due to landowner constraints.  In such cases, DGLVR funding may be better spent on a different project location. Contact the SCC in questionable circumstances where a lack of landowner permission may hinder successful project implementation. </a:t>
            </a:r>
          </a:p>
        </p:txBody>
      </p:sp>
      <p:sp>
        <p:nvSpPr>
          <p:cNvPr id="5" name="TextBox 4">
            <a:extLst>
              <a:ext uri="{FF2B5EF4-FFF2-40B4-BE49-F238E27FC236}">
                <a16:creationId xmlns:a16="http://schemas.microsoft.com/office/drawing/2014/main" id="{582530A9-9A71-4359-8C96-7CAFBE02E12F}"/>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867452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u="sng" dirty="0"/>
              <a:t>3.8.5  Contracting</a:t>
            </a:r>
          </a:p>
          <a:p>
            <a:pPr marL="0" indent="0">
              <a:buNone/>
            </a:pPr>
            <a:r>
              <a:rPr lang="en-US" sz="2400" dirty="0"/>
              <a:t>    </a:t>
            </a:r>
          </a:p>
          <a:p>
            <a:pPr marL="0" indent="0" algn="just">
              <a:spcBef>
                <a:spcPts val="0"/>
              </a:spcBef>
              <a:buNone/>
              <a:tabLst>
                <a:tab pos="457200" algn="l"/>
                <a:tab pos="914400" algn="l"/>
              </a:tabLst>
            </a:pPr>
            <a:r>
              <a:rPr lang="en-US" sz="3200" dirty="0">
                <a:solidFill>
                  <a:srgbClr val="FF0000"/>
                </a:solidFill>
                <a:effectLst/>
                <a:ea typeface="Times New Roman" panose="02020603050405020304" pitchFamily="18" charset="0"/>
              </a:rPr>
              <a:t>Preparation or design costs such as engineering or surveying that are incurred before the contract is signed are not eligible for grant reimbursement but can be counted as in-kind. </a:t>
            </a:r>
          </a:p>
        </p:txBody>
      </p:sp>
      <p:sp>
        <p:nvSpPr>
          <p:cNvPr id="5" name="TextBox 4">
            <a:extLst>
              <a:ext uri="{FF2B5EF4-FFF2-40B4-BE49-F238E27FC236}">
                <a16:creationId xmlns:a16="http://schemas.microsoft.com/office/drawing/2014/main" id="{9A8C63F7-EA94-4F5A-8DB8-5123CD7885EE}"/>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573732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5" y="598755"/>
            <a:ext cx="11238758" cy="5978225"/>
          </a:xfrm>
        </p:spPr>
        <p:txBody>
          <a:bodyPr>
            <a:normAutofit/>
          </a:bodyPr>
          <a:lstStyle/>
          <a:p>
            <a:pPr marL="0" indent="0">
              <a:buNone/>
            </a:pPr>
            <a:r>
              <a:rPr lang="en-US" b="1" u="sng" dirty="0"/>
              <a:t>3.8.5.1  Contract Attachments</a:t>
            </a:r>
          </a:p>
          <a:p>
            <a:pPr marL="0" indent="0">
              <a:buNone/>
            </a:pPr>
            <a:r>
              <a:rPr lang="en-US" sz="2400" dirty="0"/>
              <a:t>    </a:t>
            </a:r>
          </a:p>
          <a:p>
            <a:pPr algn="just">
              <a:spcBef>
                <a:spcPts val="0"/>
              </a:spcBef>
              <a:tabLst>
                <a:tab pos="457200" algn="l"/>
                <a:tab pos="914400" algn="l"/>
              </a:tabLst>
            </a:pPr>
            <a:r>
              <a:rPr lang="en-US" sz="3200" dirty="0">
                <a:effectLst/>
                <a:ea typeface="Times New Roman" panose="02020603050405020304" pitchFamily="18" charset="0"/>
              </a:rPr>
              <a:t>Grant Application and Workplan</a:t>
            </a:r>
          </a:p>
          <a:p>
            <a:pPr algn="just">
              <a:spcBef>
                <a:spcPts val="0"/>
              </a:spcBef>
              <a:tabLst>
                <a:tab pos="457200" algn="l"/>
                <a:tab pos="914400" algn="l"/>
              </a:tabLst>
            </a:pPr>
            <a:endParaRPr lang="en-US" sz="3200" dirty="0">
              <a:effectLst/>
              <a:ea typeface="Times New Roman" panose="02020603050405020304" pitchFamily="18" charset="0"/>
            </a:endParaRPr>
          </a:p>
          <a:p>
            <a:pPr lvl="1" algn="just">
              <a:spcBef>
                <a:spcPts val="0"/>
              </a:spcBef>
              <a:tabLst>
                <a:tab pos="457200" algn="l"/>
                <a:tab pos="914400" algn="l"/>
              </a:tabLst>
            </a:pPr>
            <a:r>
              <a:rPr lang="en-US" dirty="0">
                <a:solidFill>
                  <a:srgbClr val="FF0000"/>
                </a:solidFill>
                <a:effectLst/>
                <a:ea typeface="Times New Roman" panose="02020603050405020304" pitchFamily="18" charset="0"/>
                <a:cs typeface="Times New Roman" panose="02020603050405020304" pitchFamily="18" charset="0"/>
              </a:rPr>
              <a:t>When the scope of project work is changed, it is recommended to document this on an updated grant application that is signed or initialed by the conservation district and grant recipient. At a minimum, districts must keep records of changes such as in a project narrative, via letters, in a saved or printed email, or other documented communication. </a:t>
            </a:r>
            <a:endParaRPr lang="en-US" dirty="0">
              <a:solidFill>
                <a:srgbClr val="FF0000"/>
              </a:solidFill>
              <a:effectLst/>
              <a:ea typeface="Calibri" panose="020F0502020204030204" pitchFamily="34" charset="0"/>
              <a:cs typeface="Times New Roman" panose="02020603050405020304" pitchFamily="18" charset="0"/>
            </a:endParaRPr>
          </a:p>
          <a:p>
            <a:pPr lvl="1" algn="just">
              <a:spcBef>
                <a:spcPts val="0"/>
              </a:spcBef>
              <a:tabLst>
                <a:tab pos="457200" algn="l"/>
                <a:tab pos="914400" algn="l"/>
              </a:tabLst>
            </a:pP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457200" algn="l"/>
                <a:tab pos="914400" algn="l"/>
              </a:tabLst>
            </a:pP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918EA43-FE76-4DDF-A3A6-A6065266E837}"/>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3194676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259244"/>
          </a:xfrm>
        </p:spPr>
        <p:txBody>
          <a:bodyPr>
            <a:normAutofit/>
          </a:bodyPr>
          <a:lstStyle/>
          <a:p>
            <a:pPr marL="0" indent="0">
              <a:buNone/>
            </a:pPr>
            <a:r>
              <a:rPr lang="en-US" b="1" u="sng" dirty="0"/>
              <a:t>3.8.9 Project completion &amp; 3.8.10 Project File Retention</a:t>
            </a:r>
          </a:p>
          <a:p>
            <a:r>
              <a:rPr lang="en-US" dirty="0"/>
              <a:t>Required documentation as outlined on the “Hard File Checklist” is required to be kept in the project hard file and </a:t>
            </a:r>
            <a:r>
              <a:rPr lang="en-US" b="1" u="sng" dirty="0"/>
              <a:t>is needed prior to making final payment to the grant recipient </a:t>
            </a:r>
          </a:p>
          <a:p>
            <a:pPr lvl="1"/>
            <a:endParaRPr lang="en-US" dirty="0"/>
          </a:p>
        </p:txBody>
      </p:sp>
      <p:pic>
        <p:nvPicPr>
          <p:cNvPr id="2" name="Picture 1">
            <a:extLst>
              <a:ext uri="{FF2B5EF4-FFF2-40B4-BE49-F238E27FC236}">
                <a16:creationId xmlns:a16="http://schemas.microsoft.com/office/drawing/2014/main" id="{3357EF1B-9471-49CA-B23D-F25BE24EB1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5418">
            <a:off x="5295612" y="3611911"/>
            <a:ext cx="6064528" cy="732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5D7BBE72-4EFE-4EC5-9BBB-E4040C4DB5B1}"/>
              </a:ext>
            </a:extLst>
          </p:cNvPr>
          <p:cNvSpPr txBox="1"/>
          <p:nvPr/>
        </p:nvSpPr>
        <p:spPr>
          <a:xfrm>
            <a:off x="158083" y="3311123"/>
            <a:ext cx="4734759" cy="3108543"/>
          </a:xfrm>
          <a:prstGeom prst="rect">
            <a:avLst/>
          </a:prstGeom>
          <a:solidFill>
            <a:schemeClr val="bg1"/>
          </a:solidFill>
          <a:ln>
            <a:solidFill>
              <a:schemeClr val="tx1"/>
            </a:solidFill>
          </a:ln>
        </p:spPr>
        <p:txBody>
          <a:bodyPr wrap="square" rtlCol="0">
            <a:spAutoFit/>
          </a:bodyPr>
          <a:lstStyle/>
          <a:p>
            <a:pPr algn="ctr"/>
            <a:r>
              <a:rPr lang="en-US" sz="2800" dirty="0"/>
              <a:t>Available on the “Blank Forms” page of the CDGRS Website</a:t>
            </a:r>
          </a:p>
          <a:p>
            <a:pPr algn="ctr"/>
            <a:endParaRPr lang="en-US" sz="2800" dirty="0"/>
          </a:p>
          <a:p>
            <a:pPr algn="ctr"/>
            <a:r>
              <a:rPr lang="en-US" sz="2800" dirty="0">
                <a:hlinkClick r:id="rId4"/>
              </a:rPr>
              <a:t>https://www.dirtandgravel.psu.edu/pa-program-resources/program-specific-resources/blank-forms</a:t>
            </a:r>
            <a:r>
              <a:rPr lang="en-US" sz="2800" dirty="0"/>
              <a:t> </a:t>
            </a:r>
          </a:p>
        </p:txBody>
      </p:sp>
      <p:sp>
        <p:nvSpPr>
          <p:cNvPr id="8" name="Arrow: Right 7">
            <a:extLst>
              <a:ext uri="{FF2B5EF4-FFF2-40B4-BE49-F238E27FC236}">
                <a16:creationId xmlns:a16="http://schemas.microsoft.com/office/drawing/2014/main" id="{D7143EE6-7E93-430D-901D-00CAB4676260}"/>
              </a:ext>
            </a:extLst>
          </p:cNvPr>
          <p:cNvSpPr/>
          <p:nvPr/>
        </p:nvSpPr>
        <p:spPr>
          <a:xfrm>
            <a:off x="5053263" y="3471703"/>
            <a:ext cx="770021" cy="51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7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028468"/>
          </a:xfrm>
        </p:spPr>
        <p:txBody>
          <a:bodyPr>
            <a:normAutofit fontScale="92500" lnSpcReduction="10000"/>
          </a:bodyPr>
          <a:lstStyle/>
          <a:p>
            <a:pPr marL="0" indent="0">
              <a:buNone/>
            </a:pPr>
            <a:r>
              <a:rPr lang="en-US" b="1" u="sng" dirty="0"/>
              <a:t>3.9 GIS Reporting System</a:t>
            </a:r>
          </a:p>
          <a:p>
            <a:r>
              <a:rPr lang="en-US" dirty="0">
                <a:solidFill>
                  <a:srgbClr val="FF0000"/>
                </a:solidFill>
              </a:rPr>
              <a:t>All contracts, amendments, and completion reports must be generated using the GIS system.</a:t>
            </a:r>
          </a:p>
          <a:p>
            <a:r>
              <a:rPr lang="en-US" dirty="0">
                <a:solidFill>
                  <a:srgbClr val="FF0000"/>
                </a:solidFill>
              </a:rPr>
              <a:t>All funded projects are required to be filled out in the GIS to the extent practical including:</a:t>
            </a:r>
          </a:p>
          <a:p>
            <a:pPr lvl="1"/>
            <a:r>
              <a:rPr lang="en-US" dirty="0">
                <a:solidFill>
                  <a:srgbClr val="FF0000"/>
                </a:solidFill>
              </a:rPr>
              <a:t>Assessment (if applicable)</a:t>
            </a:r>
          </a:p>
          <a:p>
            <a:pPr lvl="1"/>
            <a:r>
              <a:rPr lang="en-US" dirty="0">
                <a:solidFill>
                  <a:srgbClr val="FF0000"/>
                </a:solidFill>
              </a:rPr>
              <a:t>Grant application</a:t>
            </a:r>
          </a:p>
          <a:p>
            <a:pPr lvl="1"/>
            <a:r>
              <a:rPr lang="en-US" dirty="0">
                <a:solidFill>
                  <a:srgbClr val="FF0000"/>
                </a:solidFill>
              </a:rPr>
              <a:t>Contract</a:t>
            </a:r>
          </a:p>
          <a:p>
            <a:pPr lvl="1"/>
            <a:r>
              <a:rPr lang="en-US" dirty="0">
                <a:solidFill>
                  <a:srgbClr val="FF0000"/>
                </a:solidFill>
              </a:rPr>
              <a:t>Amendments (if applicable)</a:t>
            </a:r>
          </a:p>
          <a:p>
            <a:pPr lvl="1"/>
            <a:r>
              <a:rPr lang="en-US" dirty="0">
                <a:solidFill>
                  <a:srgbClr val="FF0000"/>
                </a:solidFill>
              </a:rPr>
              <a:t>Payment(s)</a:t>
            </a:r>
          </a:p>
          <a:p>
            <a:pPr lvl="1"/>
            <a:r>
              <a:rPr lang="en-US" dirty="0">
                <a:solidFill>
                  <a:srgbClr val="FF0000"/>
                </a:solidFill>
              </a:rPr>
              <a:t>Completion report</a:t>
            </a:r>
          </a:p>
          <a:p>
            <a:pPr lvl="1"/>
            <a:r>
              <a:rPr lang="en-US" dirty="0">
                <a:solidFill>
                  <a:srgbClr val="FF0000"/>
                </a:solidFill>
              </a:rPr>
              <a:t>Photos (if applicable)</a:t>
            </a:r>
          </a:p>
          <a:p>
            <a:pPr lvl="1"/>
            <a:r>
              <a:rPr lang="en-US" dirty="0">
                <a:solidFill>
                  <a:srgbClr val="FF0000"/>
                </a:solidFill>
              </a:rPr>
              <a:t>Any additional supporting files </a:t>
            </a:r>
            <a:r>
              <a:rPr lang="en-US" sz="2600" dirty="0"/>
              <a:t>(file upload tool is currently under development)</a:t>
            </a:r>
            <a:endParaRPr lang="en-US" dirty="0"/>
          </a:p>
        </p:txBody>
      </p:sp>
      <p:sp>
        <p:nvSpPr>
          <p:cNvPr id="5" name="TextBox 4">
            <a:extLst>
              <a:ext uri="{FF2B5EF4-FFF2-40B4-BE49-F238E27FC236}">
                <a16:creationId xmlns:a16="http://schemas.microsoft.com/office/drawing/2014/main" id="{42899EA6-0B5A-4161-884D-AAB222FCD4D5}"/>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24677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259244"/>
          </a:xfrm>
        </p:spPr>
        <p:txBody>
          <a:bodyPr>
            <a:normAutofit/>
          </a:bodyPr>
          <a:lstStyle/>
          <a:p>
            <a:pPr marL="0" indent="0">
              <a:buNone/>
            </a:pPr>
            <a:r>
              <a:rPr lang="en-US" b="1" u="sng" dirty="0"/>
              <a:t>3.10 Quarterly Reports</a:t>
            </a:r>
          </a:p>
          <a:p>
            <a:r>
              <a:rPr lang="en-US" dirty="0"/>
              <a:t>Districts must keep documentation for all Program expenses </a:t>
            </a:r>
            <a:r>
              <a:rPr lang="en-US" dirty="0">
                <a:solidFill>
                  <a:srgbClr val="FF0000"/>
                </a:solidFill>
              </a:rPr>
              <a:t>and income according to section 3.4</a:t>
            </a:r>
          </a:p>
          <a:p>
            <a:pPr marL="0" indent="0">
              <a:buNone/>
            </a:pPr>
            <a:endParaRPr lang="en-US" dirty="0">
              <a:solidFill>
                <a:srgbClr val="FF0000"/>
              </a:solidFill>
            </a:endParaRPr>
          </a:p>
          <a:p>
            <a:r>
              <a:rPr lang="en-US" dirty="0">
                <a:solidFill>
                  <a:srgbClr val="FF0000"/>
                </a:solidFill>
              </a:rPr>
              <a:t>Financial staff involved in the DGLVR Program must complete a quarterly report GIS training to gain access to the quarterly report system.</a:t>
            </a:r>
          </a:p>
          <a:p>
            <a:pPr lvl="1"/>
            <a:endParaRPr lang="en-US" dirty="0"/>
          </a:p>
        </p:txBody>
      </p:sp>
      <p:sp>
        <p:nvSpPr>
          <p:cNvPr id="5" name="TextBox 4">
            <a:extLst>
              <a:ext uri="{FF2B5EF4-FFF2-40B4-BE49-F238E27FC236}">
                <a16:creationId xmlns:a16="http://schemas.microsoft.com/office/drawing/2014/main" id="{009350C1-C112-47AB-9923-9A0D0F4D81F8}"/>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331780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805135"/>
          </a:xfrm>
        </p:spPr>
        <p:txBody>
          <a:bodyPr>
            <a:normAutofit fontScale="92500"/>
          </a:bodyPr>
          <a:lstStyle/>
          <a:p>
            <a:pPr marL="0" indent="0">
              <a:buNone/>
            </a:pPr>
            <a:r>
              <a:rPr lang="en-US" b="1" u="sng" dirty="0"/>
              <a:t>3.10 Quarterly Reports (continued)</a:t>
            </a:r>
          </a:p>
          <a:p>
            <a:r>
              <a:rPr lang="en-US" dirty="0"/>
              <a:t>In order to submit quarterly reports, </a:t>
            </a:r>
            <a:r>
              <a:rPr lang="en-US" dirty="0">
                <a:solidFill>
                  <a:srgbClr val="FF0000"/>
                </a:solidFill>
              </a:rPr>
              <a:t>the following must be completed</a:t>
            </a:r>
            <a:r>
              <a:rPr lang="en-US" dirty="0"/>
              <a:t>:</a:t>
            </a:r>
          </a:p>
          <a:p>
            <a:pPr lvl="1"/>
            <a:r>
              <a:rPr lang="en-US" dirty="0">
                <a:solidFill>
                  <a:srgbClr val="FF0000"/>
                </a:solidFill>
              </a:rPr>
              <a:t>All income (advances, replenishments, interest) </a:t>
            </a:r>
            <a:r>
              <a:rPr lang="en-US" dirty="0"/>
              <a:t>and expenses (project, administrative, and education/training) must be entered</a:t>
            </a:r>
          </a:p>
          <a:p>
            <a:pPr lvl="1"/>
            <a:r>
              <a:rPr lang="en-US" dirty="0">
                <a:solidFill>
                  <a:srgbClr val="FF0000"/>
                </a:solidFill>
              </a:rPr>
              <a:t>Local and GIS account balances must match before the quarterly report is submitted each quarter </a:t>
            </a:r>
          </a:p>
          <a:p>
            <a:pPr lvl="1"/>
            <a:r>
              <a:rPr lang="en-US" dirty="0"/>
              <a:t>Information on funded</a:t>
            </a:r>
            <a:r>
              <a:rPr lang="en-US" dirty="0">
                <a:solidFill>
                  <a:srgbClr val="FF0000"/>
                </a:solidFill>
              </a:rPr>
              <a:t> </a:t>
            </a:r>
            <a:r>
              <a:rPr lang="en-US" dirty="0"/>
              <a:t>projects is also required, </a:t>
            </a:r>
            <a:r>
              <a:rPr lang="en-US" dirty="0">
                <a:solidFill>
                  <a:srgbClr val="FF0000"/>
                </a:solidFill>
              </a:rPr>
              <a:t>including checking that all currently open contracts are in good standing and are not expired. The GIS includes a contract verifier tool that can be used during this process.</a:t>
            </a:r>
          </a:p>
          <a:p>
            <a:pPr lvl="1"/>
            <a:r>
              <a:rPr lang="en-US" dirty="0"/>
              <a:t>Complete the summary of Program activities from district staff for the quarter.  </a:t>
            </a:r>
          </a:p>
          <a:p>
            <a:pPr lvl="1"/>
            <a:r>
              <a:rPr lang="en-US" dirty="0"/>
              <a:t>The Conservation District Manager, or its</a:t>
            </a:r>
            <a:r>
              <a:rPr lang="en-US" dirty="0">
                <a:solidFill>
                  <a:srgbClr val="FF0000"/>
                </a:solidFill>
              </a:rPr>
              <a:t> </a:t>
            </a:r>
            <a:r>
              <a:rPr lang="en-US" dirty="0"/>
              <a:t>approved designee, is required to submit the report.  </a:t>
            </a:r>
          </a:p>
        </p:txBody>
      </p:sp>
      <p:sp>
        <p:nvSpPr>
          <p:cNvPr id="5" name="TextBox 4">
            <a:extLst>
              <a:ext uri="{FF2B5EF4-FFF2-40B4-BE49-F238E27FC236}">
                <a16:creationId xmlns:a16="http://schemas.microsoft.com/office/drawing/2014/main" id="{31EB9603-5CB6-477D-86FD-1C3BBDA79D75}"/>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33869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3.10 Quarterly Reports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grpSp>
        <p:nvGrpSpPr>
          <p:cNvPr id="8" name="Group 7">
            <a:extLst>
              <a:ext uri="{FF2B5EF4-FFF2-40B4-BE49-F238E27FC236}">
                <a16:creationId xmlns:a16="http://schemas.microsoft.com/office/drawing/2014/main" id="{B038C8B7-8B8B-4722-B04A-0BCDC1696C12}"/>
              </a:ext>
            </a:extLst>
          </p:cNvPr>
          <p:cNvGrpSpPr/>
          <p:nvPr/>
        </p:nvGrpSpPr>
        <p:grpSpPr>
          <a:xfrm>
            <a:off x="2824319" y="2545298"/>
            <a:ext cx="8473834" cy="4142354"/>
            <a:chOff x="241540" y="1887845"/>
            <a:chExt cx="8473834" cy="4142354"/>
          </a:xfrm>
        </p:grpSpPr>
        <p:grpSp>
          <p:nvGrpSpPr>
            <p:cNvPr id="9" name="Group 8">
              <a:extLst>
                <a:ext uri="{FF2B5EF4-FFF2-40B4-BE49-F238E27FC236}">
                  <a16:creationId xmlns:a16="http://schemas.microsoft.com/office/drawing/2014/main" id="{CCA1DB57-0EF1-46AC-9285-33B59468D555}"/>
                </a:ext>
              </a:extLst>
            </p:cNvPr>
            <p:cNvGrpSpPr/>
            <p:nvPr/>
          </p:nvGrpSpPr>
          <p:grpSpPr>
            <a:xfrm>
              <a:off x="241540" y="1924050"/>
              <a:ext cx="2897989" cy="4094815"/>
              <a:chOff x="273989" y="1924050"/>
              <a:chExt cx="2897989" cy="4094815"/>
            </a:xfrm>
          </p:grpSpPr>
          <p:pic>
            <p:nvPicPr>
              <p:cNvPr id="11" name="Picture 10">
                <a:extLst>
                  <a:ext uri="{FF2B5EF4-FFF2-40B4-BE49-F238E27FC236}">
                    <a16:creationId xmlns:a16="http://schemas.microsoft.com/office/drawing/2014/main" id="{AEEE5A40-3703-47F2-AEF7-C5AFCBA70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989" y="2411522"/>
                <a:ext cx="2669389" cy="3083666"/>
              </a:xfrm>
              <a:prstGeom prst="rect">
                <a:avLst/>
              </a:prstGeom>
              <a:ln>
                <a:solidFill>
                  <a:schemeClr val="tx1"/>
                </a:solidFill>
              </a:ln>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2B4089A9-6D80-476B-9CBC-91894595699E}"/>
                  </a:ext>
                </a:extLst>
              </p:cNvPr>
              <p:cNvCxnSpPr>
                <a:cxnSpLocks/>
              </p:cNvCxnSpPr>
              <p:nvPr/>
            </p:nvCxnSpPr>
            <p:spPr>
              <a:xfrm flipV="1">
                <a:off x="2325565" y="1924050"/>
                <a:ext cx="846413" cy="2164374"/>
              </a:xfrm>
              <a:prstGeom prst="line">
                <a:avLst/>
              </a:prstGeom>
              <a:ln w="317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4A002E-0278-4E1C-99CF-6A15F3F27855}"/>
                  </a:ext>
                </a:extLst>
              </p:cNvPr>
              <p:cNvCxnSpPr>
                <a:cxnSpLocks/>
              </p:cNvCxnSpPr>
              <p:nvPr/>
            </p:nvCxnSpPr>
            <p:spPr>
              <a:xfrm>
                <a:off x="2325565" y="4299438"/>
                <a:ext cx="846413" cy="17194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0" name="Object 9">
              <a:extLst>
                <a:ext uri="{FF2B5EF4-FFF2-40B4-BE49-F238E27FC236}">
                  <a16:creationId xmlns:a16="http://schemas.microsoft.com/office/drawing/2014/main" id="{AEF0D824-F3BA-485C-B1A1-34F897046DB6}"/>
                </a:ext>
              </a:extLst>
            </p:cNvPr>
            <p:cNvGraphicFramePr>
              <a:graphicFrameLocks noChangeAspect="1"/>
            </p:cNvGraphicFramePr>
            <p:nvPr>
              <p:extLst>
                <p:ext uri="{D42A27DB-BD31-4B8C-83A1-F6EECF244321}">
                  <p14:modId xmlns:p14="http://schemas.microsoft.com/office/powerpoint/2010/main" val="3707696675"/>
                </p:ext>
              </p:extLst>
            </p:nvPr>
          </p:nvGraphicFramePr>
          <p:xfrm>
            <a:off x="3105125" y="1887845"/>
            <a:ext cx="5610249" cy="4142354"/>
          </p:xfrm>
          <a:graphic>
            <a:graphicData uri="http://schemas.openxmlformats.org/presentationml/2006/ole">
              <mc:AlternateContent xmlns:mc="http://schemas.openxmlformats.org/markup-compatibility/2006">
                <mc:Choice xmlns:v="urn:schemas-microsoft-com:vml" Requires="v">
                  <p:oleObj r:id="rId4" imgW="12799800" imgH="9409320" progId="">
                    <p:embed/>
                  </p:oleObj>
                </mc:Choice>
                <mc:Fallback>
                  <p:oleObj r:id="rId4" imgW="12799800" imgH="9409320" progId="">
                    <p:embed/>
                    <p:pic>
                      <p:nvPicPr>
                        <p:cNvPr id="10" name="Object 9">
                          <a:extLst>
                            <a:ext uri="{FF2B5EF4-FFF2-40B4-BE49-F238E27FC236}">
                              <a16:creationId xmlns:a16="http://schemas.microsoft.com/office/drawing/2014/main" id="{AEF0D824-F3BA-485C-B1A1-34F897046DB6}"/>
                            </a:ext>
                          </a:extLst>
                        </p:cNvPr>
                        <p:cNvPicPr/>
                        <p:nvPr/>
                      </p:nvPicPr>
                      <p:blipFill>
                        <a:blip r:embed="rId5"/>
                        <a:stretch>
                          <a:fillRect/>
                        </a:stretch>
                      </p:blipFill>
                      <p:spPr>
                        <a:xfrm>
                          <a:off x="3105125" y="1887845"/>
                          <a:ext cx="5610249" cy="4142354"/>
                        </a:xfrm>
                        <a:prstGeom prst="rect">
                          <a:avLst/>
                        </a:prstGeom>
                        <a:ln>
                          <a:solidFill>
                            <a:schemeClr val="tx1"/>
                          </a:solidFill>
                        </a:ln>
                      </p:spPr>
                    </p:pic>
                  </p:oleObj>
                </mc:Fallback>
              </mc:AlternateContent>
            </a:graphicData>
          </a:graphic>
        </p:graphicFrame>
      </p:grpSp>
      <p:grpSp>
        <p:nvGrpSpPr>
          <p:cNvPr id="3" name="Group 2">
            <a:extLst>
              <a:ext uri="{FF2B5EF4-FFF2-40B4-BE49-F238E27FC236}">
                <a16:creationId xmlns:a16="http://schemas.microsoft.com/office/drawing/2014/main" id="{250E237E-B741-49B2-95C5-274E4F854C74}"/>
              </a:ext>
            </a:extLst>
          </p:cNvPr>
          <p:cNvGrpSpPr/>
          <p:nvPr/>
        </p:nvGrpSpPr>
        <p:grpSpPr>
          <a:xfrm>
            <a:off x="0" y="568594"/>
            <a:ext cx="10339395" cy="1965128"/>
            <a:chOff x="0" y="568594"/>
            <a:chExt cx="10339395" cy="1965128"/>
          </a:xfrm>
        </p:grpSpPr>
        <p:pic>
          <p:nvPicPr>
            <p:cNvPr id="2" name="Picture 1">
              <a:extLst>
                <a:ext uri="{FF2B5EF4-FFF2-40B4-BE49-F238E27FC236}">
                  <a16:creationId xmlns:a16="http://schemas.microsoft.com/office/drawing/2014/main" id="{5770979C-1685-4BDF-85DD-17367796E7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568594"/>
              <a:ext cx="10339395" cy="1965128"/>
            </a:xfrm>
            <a:prstGeom prst="rect">
              <a:avLst/>
            </a:prstGeom>
          </p:spPr>
        </p:pic>
        <p:sp>
          <p:nvSpPr>
            <p:cNvPr id="14" name="TextBox 13">
              <a:extLst>
                <a:ext uri="{FF2B5EF4-FFF2-40B4-BE49-F238E27FC236}">
                  <a16:creationId xmlns:a16="http://schemas.microsoft.com/office/drawing/2014/main" id="{8621C816-64E6-4DD1-BE22-83D8502F38B1}"/>
                </a:ext>
              </a:extLst>
            </p:cNvPr>
            <p:cNvSpPr txBox="1"/>
            <p:nvPr/>
          </p:nvSpPr>
          <p:spPr>
            <a:xfrm>
              <a:off x="713935" y="810990"/>
              <a:ext cx="886265" cy="478302"/>
            </a:xfrm>
            <a:prstGeom prst="rect">
              <a:avLst/>
            </a:prstGeom>
            <a:noFill/>
          </p:spPr>
          <p:txBody>
            <a:bodyPr wrap="square" rtlCol="0">
              <a:spAutoFit/>
            </a:bodyPr>
            <a:lstStyle/>
            <a:p>
              <a:r>
                <a:rPr lang="en-US" sz="2400" b="1" dirty="0"/>
                <a:t>2022</a:t>
              </a:r>
              <a:endParaRPr lang="en-US" b="1" dirty="0"/>
            </a:p>
          </p:txBody>
        </p:sp>
      </p:grpSp>
    </p:spTree>
    <p:extLst>
      <p:ext uri="{BB962C8B-B14F-4D97-AF65-F5344CB8AC3E}">
        <p14:creationId xmlns:p14="http://schemas.microsoft.com/office/powerpoint/2010/main" val="2418090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3.10 Quarterly Reports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pic>
        <p:nvPicPr>
          <p:cNvPr id="5" name="Picture 4">
            <a:extLst>
              <a:ext uri="{FF2B5EF4-FFF2-40B4-BE49-F238E27FC236}">
                <a16:creationId xmlns:a16="http://schemas.microsoft.com/office/drawing/2014/main" id="{E1F7AE58-799F-494C-8095-0C37CCFC01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3320" y="496851"/>
            <a:ext cx="9114412" cy="6361148"/>
          </a:xfrm>
          <a:prstGeom prst="rect">
            <a:avLst/>
          </a:prstGeom>
          <a:ln>
            <a:solidFill>
              <a:schemeClr val="tx1"/>
            </a:solidFill>
          </a:ln>
        </p:spPr>
      </p:pic>
      <p:sp>
        <p:nvSpPr>
          <p:cNvPr id="4" name="TextBox 3">
            <a:extLst>
              <a:ext uri="{FF2B5EF4-FFF2-40B4-BE49-F238E27FC236}">
                <a16:creationId xmlns:a16="http://schemas.microsoft.com/office/drawing/2014/main" id="{940423DA-A6C5-4316-B582-58D6B1485AF8}"/>
              </a:ext>
            </a:extLst>
          </p:cNvPr>
          <p:cNvSpPr txBox="1"/>
          <p:nvPr/>
        </p:nvSpPr>
        <p:spPr>
          <a:xfrm>
            <a:off x="9778832" y="1487030"/>
            <a:ext cx="2326106" cy="4524315"/>
          </a:xfrm>
          <a:prstGeom prst="rect">
            <a:avLst/>
          </a:prstGeom>
          <a:noFill/>
        </p:spPr>
        <p:txBody>
          <a:bodyPr wrap="square" rtlCol="0">
            <a:spAutoFit/>
          </a:bodyPr>
          <a:lstStyle/>
          <a:p>
            <a:pPr algn="ctr"/>
            <a:r>
              <a:rPr lang="en-US" sz="3600" dirty="0"/>
              <a:t>Contact the SCC and CDGRS for assistance with quarterly reports</a:t>
            </a:r>
          </a:p>
        </p:txBody>
      </p:sp>
    </p:spTree>
    <p:extLst>
      <p:ext uri="{BB962C8B-B14F-4D97-AF65-F5344CB8AC3E}">
        <p14:creationId xmlns:p14="http://schemas.microsoft.com/office/powerpoint/2010/main" val="396769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Tx/>
              <a:buAutoNum type="arabicParenR"/>
            </a:pPr>
            <a:r>
              <a:rPr lang="en-US" sz="2400" b="1" dirty="0">
                <a:solidFill>
                  <a:srgbClr val="0070C0"/>
                </a:solidFill>
                <a:latin typeface="Calibri"/>
              </a:rPr>
              <a:t>Introduction</a:t>
            </a:r>
          </a:p>
          <a:p>
            <a:r>
              <a:rPr lang="en-US" sz="2400" b="1" dirty="0">
                <a:solidFill>
                  <a:prstClr val="black"/>
                </a:solidFill>
                <a:latin typeface="Calibri"/>
              </a:rPr>
              <a:t>6-page “Abstract” of the Program and the rest of the manual.</a:t>
            </a:r>
          </a:p>
          <a:p>
            <a:endParaRPr lang="en-US" sz="2400" b="1" dirty="0">
              <a:solidFill>
                <a:prstClr val="black"/>
              </a:solidFill>
              <a:latin typeface="Calibri"/>
            </a:endParaRPr>
          </a:p>
          <a:p>
            <a:r>
              <a:rPr lang="en-US" sz="2400" b="1" dirty="0">
                <a:solidFill>
                  <a:prstClr val="black"/>
                </a:solidFill>
                <a:latin typeface="Calibri"/>
              </a:rPr>
              <a:t>Program Structure</a:t>
            </a:r>
          </a:p>
          <a:p>
            <a:endParaRPr lang="en-US" sz="2400" b="1" dirty="0">
              <a:solidFill>
                <a:prstClr val="black"/>
              </a:solidFill>
              <a:latin typeface="Calibri"/>
            </a:endParaRPr>
          </a:p>
          <a:p>
            <a:r>
              <a:rPr lang="en-US" sz="2400" b="1" dirty="0">
                <a:solidFill>
                  <a:prstClr val="black"/>
                </a:solidFill>
                <a:latin typeface="Calibri"/>
              </a:rPr>
              <a:t>Program History</a:t>
            </a:r>
          </a:p>
          <a:p>
            <a:endParaRPr lang="en-US" sz="2400" b="1" dirty="0">
              <a:solidFill>
                <a:prstClr val="black"/>
              </a:solidFill>
              <a:latin typeface="Calibri"/>
            </a:endParaRPr>
          </a:p>
          <a:p>
            <a:r>
              <a:rPr lang="en-US" sz="2400" b="1" dirty="0">
                <a:solidFill>
                  <a:prstClr val="black"/>
                </a:solidFill>
                <a:latin typeface="Calibri"/>
              </a:rPr>
              <a:t>ESM Overview</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b="1" dirty="0"/>
              <a:t>Introduction - </a:t>
            </a:r>
            <a:r>
              <a:rPr lang="en-US" sz="2800" b="1" dirty="0">
                <a:solidFill>
                  <a:srgbClr val="0070C0"/>
                </a:solidFill>
              </a:rPr>
              <a:t>unchanged</a:t>
            </a:r>
          </a:p>
          <a:p>
            <a:pPr marL="514350" indent="-514350">
              <a:buFont typeface="+mj-lt"/>
              <a:buAutoNum type="arabicParenR"/>
            </a:pPr>
            <a:r>
              <a:rPr lang="en-US" sz="2800" dirty="0"/>
              <a:t>SCC Role</a:t>
            </a: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137688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259244"/>
          </a:xfrm>
        </p:spPr>
        <p:txBody>
          <a:bodyPr>
            <a:normAutofit/>
          </a:bodyPr>
          <a:lstStyle/>
          <a:p>
            <a:pPr marL="0" indent="0">
              <a:buNone/>
            </a:pPr>
            <a:r>
              <a:rPr lang="en-US" b="1" u="sng" dirty="0"/>
              <a:t>3.11 Annual Reports</a:t>
            </a:r>
          </a:p>
          <a:p>
            <a:r>
              <a:rPr lang="en-US" dirty="0">
                <a:solidFill>
                  <a:srgbClr val="FF0000"/>
                </a:solidFill>
              </a:rPr>
              <a:t>Completing the Annual Summary Report includes ensuring all quarterly reports are submitted and accepted, entering average limestone DSA cost, and managing project errors. The average cost of limestone aggregate (DSA) delivered (not placed) is a small factor in District Allocations (in accordance with section 9106, the law that created the Dirt and Gravel Road Program).</a:t>
            </a:r>
          </a:p>
        </p:txBody>
      </p:sp>
      <p:sp>
        <p:nvSpPr>
          <p:cNvPr id="5" name="TextBox 4">
            <a:extLst>
              <a:ext uri="{FF2B5EF4-FFF2-40B4-BE49-F238E27FC236}">
                <a16:creationId xmlns:a16="http://schemas.microsoft.com/office/drawing/2014/main" id="{B91670DD-DF8F-4479-97F5-E6F41EE00104}"/>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1051863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accent1"/>
                </a:solidFill>
              </a:rPr>
              <a:t>4) QAB Role</a:t>
            </a:r>
          </a:p>
          <a:p>
            <a:r>
              <a:rPr lang="en-US" sz="2400" b="1" dirty="0">
                <a:solidFill>
                  <a:prstClr val="black"/>
                </a:solidFill>
              </a:rPr>
              <a:t>Defines composition and function of QAB</a:t>
            </a:r>
          </a:p>
          <a:p>
            <a:endParaRPr lang="en-US" sz="2400" b="1" dirty="0">
              <a:solidFill>
                <a:prstClr val="black"/>
              </a:solidFill>
            </a:endParaRPr>
          </a:p>
          <a:p>
            <a:r>
              <a:rPr lang="en-US" sz="2400" b="1" dirty="0">
                <a:solidFill>
                  <a:prstClr val="black"/>
                </a:solidFill>
              </a:rPr>
              <a:t>Composition</a:t>
            </a:r>
          </a:p>
          <a:p>
            <a:endParaRPr lang="en-US" sz="2400" b="1" dirty="0">
              <a:solidFill>
                <a:prstClr val="black"/>
              </a:solidFill>
            </a:endParaRPr>
          </a:p>
          <a:p>
            <a:r>
              <a:rPr lang="en-US" sz="2400" b="1" dirty="0">
                <a:solidFill>
                  <a:prstClr val="black"/>
                </a:solidFill>
              </a:rPr>
              <a:t>Meeting Requirements</a:t>
            </a:r>
          </a:p>
          <a:p>
            <a:endParaRPr lang="en-US" sz="2400" b="1" dirty="0">
              <a:solidFill>
                <a:prstClr val="black"/>
              </a:solidFill>
            </a:endParaRPr>
          </a:p>
          <a:p>
            <a:r>
              <a:rPr lang="en-US" sz="2400" b="1" dirty="0">
                <a:solidFill>
                  <a:prstClr val="black"/>
                </a:solidFill>
              </a:rPr>
              <a:t>QAB Role in Projects</a:t>
            </a:r>
          </a:p>
          <a:p>
            <a:endParaRPr lang="en-US" sz="2400" b="1" dirty="0">
              <a:solidFill>
                <a:prstClr val="black"/>
              </a:solidFill>
            </a:endParaRPr>
          </a:p>
          <a:p>
            <a:r>
              <a:rPr lang="en-US" sz="2400" b="1" dirty="0">
                <a:solidFill>
                  <a:prstClr val="black"/>
                </a:solidFill>
              </a:rPr>
              <a:t>QAB Role in Policy</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b="1" dirty="0"/>
              <a:t>Quality Assurance Board Role – </a:t>
            </a:r>
            <a:r>
              <a:rPr lang="en-US" sz="2800" b="1" dirty="0">
                <a:solidFill>
                  <a:schemeClr val="accent1"/>
                </a:solidFill>
              </a:rPr>
              <a:t>minor clarification on Sunshine Act</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585482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6259244"/>
          </a:xfrm>
        </p:spPr>
        <p:txBody>
          <a:bodyPr>
            <a:normAutofit/>
          </a:bodyPr>
          <a:lstStyle/>
          <a:p>
            <a:pPr marL="0" indent="0">
              <a:buNone/>
            </a:pPr>
            <a:r>
              <a:rPr lang="en-US" b="1" u="sng" dirty="0"/>
              <a:t>4.3.1 Project Ranking / Sunshine Act</a:t>
            </a:r>
          </a:p>
          <a:p>
            <a:pPr marL="0" indent="0">
              <a:buNone/>
            </a:pPr>
            <a:endParaRPr lang="en-US" b="1" u="sng" dirty="0"/>
          </a:p>
          <a:p>
            <a:r>
              <a:rPr lang="en-US" sz="3600" dirty="0">
                <a:solidFill>
                  <a:srgbClr val="FF0000"/>
                </a:solidFill>
              </a:rPr>
              <a:t>Field visits by the QAB are not subject to Sunshine Act requirements as long as </a:t>
            </a:r>
            <a:r>
              <a:rPr lang="en-US" sz="3600" u="sng" dirty="0">
                <a:solidFill>
                  <a:srgbClr val="FF0000"/>
                </a:solidFill>
              </a:rPr>
              <a:t>no deliberations of QAB business occurs </a:t>
            </a:r>
            <a:r>
              <a:rPr lang="en-US" sz="3600" dirty="0">
                <a:solidFill>
                  <a:srgbClr val="FF0000"/>
                </a:solidFill>
              </a:rPr>
              <a:t>and no official actions or recommendations are made during the visit. </a:t>
            </a:r>
          </a:p>
        </p:txBody>
      </p:sp>
      <p:sp>
        <p:nvSpPr>
          <p:cNvPr id="5" name="TextBox 4">
            <a:extLst>
              <a:ext uri="{FF2B5EF4-FFF2-40B4-BE49-F238E27FC236}">
                <a16:creationId xmlns:a16="http://schemas.microsoft.com/office/drawing/2014/main" id="{62A45B76-EB89-4F7F-9492-7C9BB39743D9}"/>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054005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accent1"/>
                </a:solidFill>
              </a:rPr>
              <a:t>5) Applicant Role</a:t>
            </a:r>
          </a:p>
          <a:p>
            <a:r>
              <a:rPr lang="en-US" sz="2400" b="1" dirty="0">
                <a:solidFill>
                  <a:prstClr val="black"/>
                </a:solidFill>
              </a:rPr>
              <a:t>Intentionally repeats previous material</a:t>
            </a:r>
          </a:p>
          <a:p>
            <a:endParaRPr lang="en-US" sz="2400" b="1" dirty="0">
              <a:solidFill>
                <a:prstClr val="black"/>
              </a:solidFill>
            </a:endParaRPr>
          </a:p>
          <a:p>
            <a:r>
              <a:rPr lang="en-US" sz="2400" b="1" dirty="0">
                <a:solidFill>
                  <a:prstClr val="black"/>
                </a:solidFill>
              </a:rPr>
              <a:t>Written “to” the applicant audience</a:t>
            </a:r>
          </a:p>
          <a:p>
            <a:endParaRPr lang="en-US" sz="2400" b="1" dirty="0">
              <a:solidFill>
                <a:prstClr val="black"/>
              </a:solidFill>
            </a:endParaRPr>
          </a:p>
          <a:p>
            <a:r>
              <a:rPr lang="en-US" sz="2400" b="1" dirty="0">
                <a:solidFill>
                  <a:prstClr val="black"/>
                </a:solidFill>
              </a:rPr>
              <a:t>Intended to be standalone to give to applicants.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6" y="633589"/>
            <a:ext cx="6737644"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b="1" dirty="0"/>
              <a:t>Applicant Role –</a:t>
            </a:r>
            <a:r>
              <a:rPr lang="en-US" sz="2800" b="1" dirty="0">
                <a:solidFill>
                  <a:srgbClr val="FF0000"/>
                </a:solidFill>
              </a:rPr>
              <a:t> </a:t>
            </a:r>
            <a:r>
              <a:rPr lang="en-US" sz="2800" b="1" dirty="0">
                <a:solidFill>
                  <a:schemeClr val="accent1"/>
                </a:solidFill>
              </a:rPr>
              <a:t>updated to match other updates</a:t>
            </a:r>
            <a:endParaRPr lang="en-US" sz="2800" dirty="0">
              <a:solidFill>
                <a:schemeClr val="accent1"/>
              </a:solidFill>
            </a:endParaRP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3738774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accent1"/>
                </a:solidFill>
              </a:rPr>
              <a:t>6) Center Role</a:t>
            </a:r>
          </a:p>
          <a:p>
            <a:endParaRPr lang="en-US" sz="2400" b="1" dirty="0">
              <a:solidFill>
                <a:prstClr val="black"/>
              </a:solidFill>
            </a:endParaRPr>
          </a:p>
          <a:p>
            <a:r>
              <a:rPr lang="en-US" sz="2400" b="1" dirty="0">
                <a:solidFill>
                  <a:prstClr val="black"/>
                </a:solidFill>
              </a:rPr>
              <a:t>3-page overview of Center role and available services</a:t>
            </a:r>
          </a:p>
          <a:p>
            <a:endParaRPr lang="en-US" sz="2400" b="1" dirty="0">
              <a:solidFill>
                <a:prstClr val="black"/>
              </a:solidFill>
            </a:endParaRPr>
          </a:p>
          <a:p>
            <a:r>
              <a:rPr lang="en-US" sz="2400" b="1" dirty="0">
                <a:solidFill>
                  <a:prstClr val="black"/>
                </a:solidFill>
              </a:rPr>
              <a:t>Education</a:t>
            </a:r>
          </a:p>
          <a:p>
            <a:endParaRPr lang="en-US" sz="2400" b="1" dirty="0">
              <a:solidFill>
                <a:prstClr val="black"/>
              </a:solidFill>
            </a:endParaRPr>
          </a:p>
          <a:p>
            <a:r>
              <a:rPr lang="en-US" sz="2400" b="1" dirty="0">
                <a:solidFill>
                  <a:prstClr val="black"/>
                </a:solidFill>
              </a:rPr>
              <a:t>Outreach </a:t>
            </a:r>
          </a:p>
          <a:p>
            <a:endParaRPr lang="en-US" sz="2400" b="1" dirty="0">
              <a:solidFill>
                <a:prstClr val="black"/>
              </a:solidFill>
            </a:endParaRPr>
          </a:p>
          <a:p>
            <a:r>
              <a:rPr lang="en-US" sz="2400" b="1" dirty="0">
                <a:solidFill>
                  <a:prstClr val="black"/>
                </a:solidFill>
              </a:rPr>
              <a:t>Technical Assistance</a:t>
            </a:r>
          </a:p>
          <a:p>
            <a:endParaRPr lang="en-US" sz="2400" b="1" dirty="0">
              <a:solidFill>
                <a:prstClr val="black"/>
              </a:solidFill>
            </a:endParaRPr>
          </a:p>
          <a:p>
            <a:r>
              <a:rPr lang="en-US" sz="2400" b="1" dirty="0">
                <a:solidFill>
                  <a:prstClr val="black"/>
                </a:solidFill>
              </a:rPr>
              <a:t>Documentation</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b="1" dirty="0"/>
              <a:t>Center for Dirt and Gravel Roads – </a:t>
            </a:r>
            <a:r>
              <a:rPr lang="en-US" sz="2800" b="1" dirty="0">
                <a:solidFill>
                  <a:schemeClr val="accent1"/>
                </a:solidFill>
              </a:rPr>
              <a:t>unchanged</a:t>
            </a:r>
            <a:endParaRPr lang="en-US" sz="2800" dirty="0">
              <a:solidFill>
                <a:schemeClr val="accent1"/>
              </a:solidFill>
            </a:endParaRP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93126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accent1"/>
                </a:solidFill>
              </a:rPr>
              <a:t>7) Additional Policies</a:t>
            </a:r>
          </a:p>
          <a:p>
            <a:endParaRPr lang="en-US" sz="2400" b="1" dirty="0">
              <a:solidFill>
                <a:prstClr val="black"/>
              </a:solidFill>
            </a:endParaRPr>
          </a:p>
          <a:p>
            <a:r>
              <a:rPr lang="en-US" sz="2400" b="1" dirty="0">
                <a:solidFill>
                  <a:prstClr val="black"/>
                </a:solidFill>
              </a:rPr>
              <a:t>Policies that apply to certain circumstances:</a:t>
            </a:r>
          </a:p>
          <a:p>
            <a:endParaRPr lang="en-US" sz="2400" b="1" dirty="0">
              <a:solidFill>
                <a:prstClr val="black"/>
              </a:solidFill>
            </a:endParaRPr>
          </a:p>
          <a:p>
            <a:r>
              <a:rPr lang="en-US" sz="2400" b="1" dirty="0">
                <a:solidFill>
                  <a:prstClr val="black"/>
                </a:solidFill>
              </a:rPr>
              <a:t>Stream Crossing Replacement</a:t>
            </a:r>
          </a:p>
          <a:p>
            <a:endParaRPr lang="en-US" sz="2400" b="1" dirty="0">
              <a:solidFill>
                <a:prstClr val="black"/>
              </a:solidFill>
            </a:endParaRPr>
          </a:p>
          <a:p>
            <a:r>
              <a:rPr lang="en-US" sz="2400" b="1" dirty="0">
                <a:solidFill>
                  <a:prstClr val="black"/>
                </a:solidFill>
              </a:rPr>
              <a:t>Driving Surface Aggregate</a:t>
            </a:r>
          </a:p>
          <a:p>
            <a:endParaRPr lang="en-US" sz="2400" b="1" dirty="0">
              <a:solidFill>
                <a:prstClr val="black"/>
              </a:solidFill>
            </a:endParaRPr>
          </a:p>
          <a:p>
            <a:r>
              <a:rPr lang="en-US" sz="2400" b="1" dirty="0">
                <a:solidFill>
                  <a:prstClr val="black"/>
                </a:solidFill>
              </a:rPr>
              <a:t>Paved LVR-Specific Policies</a:t>
            </a:r>
          </a:p>
          <a:p>
            <a:endParaRPr lang="en-US" sz="2400" b="1" dirty="0">
              <a:solidFill>
                <a:prstClr val="black"/>
              </a:solidFill>
            </a:endParaRPr>
          </a:p>
          <a:p>
            <a:r>
              <a:rPr lang="en-US" sz="2400" b="1" dirty="0">
                <a:solidFill>
                  <a:prstClr val="black"/>
                </a:solidFill>
              </a:rPr>
              <a:t>Full Depth Reclamation</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fontScale="92500" lnSpcReduction="20000"/>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b="1" dirty="0"/>
              <a:t>Additional Policies </a:t>
            </a:r>
          </a:p>
          <a:p>
            <a:r>
              <a:rPr lang="en-US" sz="2800" b="1" dirty="0">
                <a:solidFill>
                  <a:schemeClr val="accent1"/>
                </a:solidFill>
              </a:rPr>
              <a:t>Stream crossing updates</a:t>
            </a:r>
          </a:p>
          <a:p>
            <a:r>
              <a:rPr lang="en-US" sz="2800" b="1" dirty="0">
                <a:solidFill>
                  <a:schemeClr val="accent1"/>
                </a:solidFill>
              </a:rPr>
              <a:t>DSA updates</a:t>
            </a:r>
          </a:p>
          <a:p>
            <a:r>
              <a:rPr lang="en-US" sz="2800" b="1" dirty="0">
                <a:solidFill>
                  <a:schemeClr val="accent1"/>
                </a:solidFill>
              </a:rPr>
              <a:t>Exception to DSA on fill projects update</a:t>
            </a:r>
          </a:p>
          <a:p>
            <a:r>
              <a:rPr lang="en-US" sz="2800" b="1" dirty="0">
                <a:solidFill>
                  <a:schemeClr val="accent1"/>
                </a:solidFill>
              </a:rPr>
              <a:t>Sealed surface update</a:t>
            </a:r>
          </a:p>
          <a:p>
            <a:pPr marL="0" indent="0">
              <a:buNone/>
            </a:pPr>
            <a:r>
              <a:rPr lang="en-US" sz="2800" dirty="0"/>
              <a:t>8) 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758521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76BD-0AB1-4590-9743-ACFD6A77C148}"/>
              </a:ext>
            </a:extLst>
          </p:cNvPr>
          <p:cNvSpPr>
            <a:spLocks noGrp="1"/>
          </p:cNvSpPr>
          <p:nvPr>
            <p:ph type="ctrTitle"/>
          </p:nvPr>
        </p:nvSpPr>
        <p:spPr/>
        <p:txBody>
          <a:bodyPr/>
          <a:lstStyle/>
          <a:p>
            <a:r>
              <a:rPr lang="en-US" dirty="0"/>
              <a:t>Recorded Webinars Available Online</a:t>
            </a:r>
          </a:p>
        </p:txBody>
      </p:sp>
      <p:sp>
        <p:nvSpPr>
          <p:cNvPr id="3" name="Subtitle 2">
            <a:extLst>
              <a:ext uri="{FF2B5EF4-FFF2-40B4-BE49-F238E27FC236}">
                <a16:creationId xmlns:a16="http://schemas.microsoft.com/office/drawing/2014/main" id="{2B5ECDFE-6F6E-48D8-8296-0EC6D3C9F620}"/>
              </a:ext>
            </a:extLst>
          </p:cNvPr>
          <p:cNvSpPr>
            <a:spLocks noGrp="1"/>
          </p:cNvSpPr>
          <p:nvPr>
            <p:ph type="subTitle" idx="1"/>
          </p:nvPr>
        </p:nvSpPr>
        <p:spPr>
          <a:xfrm>
            <a:off x="341995" y="533400"/>
            <a:ext cx="10972800" cy="5791200"/>
          </a:xfrm>
        </p:spPr>
        <p:txBody>
          <a:bodyPr>
            <a:normAutofit/>
          </a:bodyPr>
          <a:lstStyle/>
          <a:p>
            <a:r>
              <a:rPr lang="en-US" sz="2400" dirty="0">
                <a:hlinkClick r:id="rId2"/>
              </a:rPr>
              <a:t>https://www.dirtandgravel.psu.edu/education-and-training/webinars/past-webinars</a:t>
            </a:r>
            <a:r>
              <a:rPr lang="en-US" sz="2400" dirty="0"/>
              <a:t> </a:t>
            </a:r>
          </a:p>
        </p:txBody>
      </p:sp>
      <p:pic>
        <p:nvPicPr>
          <p:cNvPr id="10" name="Picture 9">
            <a:extLst>
              <a:ext uri="{FF2B5EF4-FFF2-40B4-BE49-F238E27FC236}">
                <a16:creationId xmlns:a16="http://schemas.microsoft.com/office/drawing/2014/main" id="{CE3540AF-96DE-447A-9410-73D7B826ED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995" y="1063997"/>
            <a:ext cx="10194707" cy="5946849"/>
          </a:xfrm>
          <a:prstGeom prst="rect">
            <a:avLst/>
          </a:prstGeom>
        </p:spPr>
      </p:pic>
    </p:spTree>
    <p:extLst>
      <p:ext uri="{BB962C8B-B14F-4D97-AF65-F5344CB8AC3E}">
        <p14:creationId xmlns:p14="http://schemas.microsoft.com/office/powerpoint/2010/main" val="1570073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297375" y="-11575"/>
            <a:ext cx="4579425"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DSA Request for Quote</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11110854" cy="6055337"/>
          </a:xfrm>
        </p:spPr>
        <p:txBody>
          <a:bodyPr>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7.2 Driving Surface Aggregate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aggregate for use in DGLVR Program</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Developed in 2000, last change made in 2019</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accent1"/>
                </a:solidFill>
                <a:effectLst/>
                <a:uLnTx/>
                <a:uFillTx/>
                <a:latin typeface="Calibri" panose="020F0502020204030204"/>
                <a:ea typeface="+mn-ea"/>
                <a:cs typeface="+mn-cs"/>
              </a:rPr>
              <a:t>Three changes for 2022:</a:t>
            </a:r>
          </a:p>
          <a:p>
            <a:pPr lvl="3" indent="-285750">
              <a:lnSpc>
                <a:spcPct val="100000"/>
              </a:lnSpc>
              <a:spcBef>
                <a:spcPts val="0"/>
              </a:spcBef>
              <a:spcAft>
                <a:spcPts val="600"/>
              </a:spcAft>
              <a:defRPr/>
            </a:pPr>
            <a:r>
              <a:rPr lang="en-US" sz="2600" b="1" u="sng" dirty="0">
                <a:solidFill>
                  <a:schemeClr val="accent1"/>
                </a:solidFill>
                <a:latin typeface="Calibri" panose="020F0502020204030204"/>
              </a:rPr>
              <a:t>Abrasion Resistance</a:t>
            </a:r>
            <a:r>
              <a:rPr lang="en-US" sz="2600" dirty="0">
                <a:solidFill>
                  <a:schemeClr val="accent1"/>
                </a:solidFill>
                <a:latin typeface="Calibri" panose="020F0502020204030204"/>
              </a:rPr>
              <a:t> </a:t>
            </a:r>
            <a:r>
              <a:rPr lang="en-US" sz="2600" dirty="0">
                <a:latin typeface="Calibri" panose="020F0502020204030204"/>
              </a:rPr>
              <a:t>(LA Abrasion) (DSA Standard and Specification)</a:t>
            </a:r>
          </a:p>
          <a:p>
            <a:pPr lvl="3" indent="-285750">
              <a:lnSpc>
                <a:spcPct val="100000"/>
              </a:lnSpc>
              <a:spcBef>
                <a:spcPts val="0"/>
              </a:spcBef>
              <a:spcAft>
                <a:spcPts val="600"/>
              </a:spcAft>
              <a:defRPr/>
            </a:pPr>
            <a:r>
              <a:rPr kumimoji="0" lang="en-US" sz="2600" b="1" i="0" u="sng" strike="noStrike" kern="1200" cap="none" spc="0" normalizeH="0" baseline="0" noProof="0" dirty="0">
                <a:ln>
                  <a:noFill/>
                </a:ln>
                <a:solidFill>
                  <a:schemeClr val="accent1"/>
                </a:solidFill>
                <a:effectLst/>
                <a:uLnTx/>
                <a:uFillTx/>
                <a:latin typeface="Calibri" panose="020F0502020204030204"/>
                <a:ea typeface="+mn-ea"/>
                <a:cs typeface="+mn-cs"/>
              </a:rPr>
              <a:t>Paver placement requirement</a:t>
            </a:r>
            <a:r>
              <a:rPr kumimoji="0" lang="en-US" sz="2600" b="1" i="0" strike="noStrike" kern="1200" cap="none" spc="0" normalizeH="0" baseline="0" noProof="0" dirty="0">
                <a:ln>
                  <a:noFill/>
                </a:ln>
                <a:solidFill>
                  <a:schemeClr val="accent1"/>
                </a:solidFill>
                <a:effectLst/>
                <a:uLnTx/>
                <a:uFillTx/>
                <a:latin typeface="Calibri" panose="020F0502020204030204"/>
                <a:ea typeface="+mn-ea"/>
                <a:cs typeface="+mn-cs"/>
              </a:rPr>
              <a:t> </a:t>
            </a:r>
            <a:r>
              <a:rPr kumimoji="0" lang="en-US" sz="2600" i="0" strike="noStrike" kern="1200" cap="none" spc="0" normalizeH="0" baseline="0" noProof="0" dirty="0">
                <a:ln>
                  <a:noFill/>
                </a:ln>
                <a:effectLst/>
                <a:uLnTx/>
                <a:uFillTx/>
                <a:latin typeface="Calibri" panose="020F0502020204030204"/>
                <a:ea typeface="+mn-ea"/>
                <a:cs typeface="+mn-cs"/>
              </a:rPr>
              <a:t>(DSA Standard and Specification)</a:t>
            </a:r>
          </a:p>
          <a:p>
            <a:pPr lvl="3" indent="-285750">
              <a:lnSpc>
                <a:spcPct val="100000"/>
              </a:lnSpc>
              <a:spcBef>
                <a:spcPts val="0"/>
              </a:spcBef>
              <a:spcAft>
                <a:spcPts val="600"/>
              </a:spcAft>
              <a:defRPr/>
            </a:pPr>
            <a:r>
              <a:rPr lang="en-US" sz="2600" b="1" u="sng" dirty="0">
                <a:solidFill>
                  <a:schemeClr val="accent1"/>
                </a:solidFill>
                <a:latin typeface="Calibri" panose="020F0502020204030204"/>
              </a:rPr>
              <a:t>Exception to using DSA on Fill Projects</a:t>
            </a:r>
            <a:r>
              <a:rPr lang="en-US" sz="2600" b="1" dirty="0">
                <a:solidFill>
                  <a:schemeClr val="accent1"/>
                </a:solidFill>
                <a:latin typeface="Calibri" panose="020F0502020204030204"/>
              </a:rPr>
              <a:t> </a:t>
            </a:r>
            <a:r>
              <a:rPr lang="en-US" sz="2600" dirty="0">
                <a:latin typeface="Calibri" panose="020F0502020204030204"/>
              </a:rPr>
              <a:t>(Admin Manual Chapter 7)</a:t>
            </a:r>
          </a:p>
          <a:p>
            <a:pPr marL="1314450" lvl="3" indent="0">
              <a:lnSpc>
                <a:spcPct val="100000"/>
              </a:lnSpc>
              <a:spcBef>
                <a:spcPts val="0"/>
              </a:spcBef>
              <a:spcAft>
                <a:spcPts val="600"/>
              </a:spcAft>
              <a:buNone/>
              <a:defRPr/>
            </a:pPr>
            <a:endParaRPr lang="en-US" sz="2600" dirty="0">
              <a:latin typeface="Calibri" panose="020F0502020204030204"/>
            </a:endParaRPr>
          </a:p>
        </p:txBody>
      </p:sp>
      <p:sp>
        <p:nvSpPr>
          <p:cNvPr id="5" name="TextBox 4">
            <a:extLst>
              <a:ext uri="{FF2B5EF4-FFF2-40B4-BE49-F238E27FC236}">
                <a16:creationId xmlns:a16="http://schemas.microsoft.com/office/drawing/2014/main" id="{BF663A6A-9719-4A47-A224-72B7748A7A9F}"/>
              </a:ext>
            </a:extLst>
          </p:cNvPr>
          <p:cNvSpPr txBox="1"/>
          <p:nvPr/>
        </p:nvSpPr>
        <p:spPr>
          <a:xfrm>
            <a:off x="210335" y="4103603"/>
            <a:ext cx="4734759" cy="2585323"/>
          </a:xfrm>
          <a:prstGeom prst="rect">
            <a:avLst/>
          </a:prstGeom>
          <a:solidFill>
            <a:schemeClr val="bg1"/>
          </a:solidFill>
          <a:ln>
            <a:solidFill>
              <a:schemeClr val="tx1"/>
            </a:solidFill>
          </a:ln>
        </p:spPr>
        <p:txBody>
          <a:bodyPr wrap="square" rtlCol="0">
            <a:spAutoFit/>
          </a:bodyPr>
          <a:lstStyle/>
          <a:p>
            <a:pPr algn="ctr"/>
            <a:r>
              <a:rPr lang="en-US" sz="2800" dirty="0"/>
              <a:t>Available on the “DSA” page of the CDGRS Website</a:t>
            </a:r>
          </a:p>
          <a:p>
            <a:pPr algn="ctr"/>
            <a:endParaRPr lang="en-US" sz="2800" dirty="0"/>
          </a:p>
          <a:p>
            <a:pPr marL="112713" lvl="3" indent="0">
              <a:spcBef>
                <a:spcPts val="0"/>
              </a:spcBef>
              <a:spcAft>
                <a:spcPts val="600"/>
              </a:spcAft>
              <a:buNone/>
              <a:defRPr/>
            </a:pPr>
            <a:r>
              <a:rPr lang="en-US" sz="2600" dirty="0">
                <a:hlinkClick r:id="rId3"/>
              </a:rPr>
              <a:t>https://www.dirtandgravel.psu.edu/general-resources/driving-surface-aggregate-dsa</a:t>
            </a:r>
            <a:r>
              <a:rPr lang="en-US" sz="2600" dirty="0"/>
              <a:t> </a:t>
            </a:r>
          </a:p>
        </p:txBody>
      </p:sp>
      <p:sp>
        <p:nvSpPr>
          <p:cNvPr id="8" name="Arrow: Right 7">
            <a:extLst>
              <a:ext uri="{FF2B5EF4-FFF2-40B4-BE49-F238E27FC236}">
                <a16:creationId xmlns:a16="http://schemas.microsoft.com/office/drawing/2014/main" id="{CB64CD7F-81C4-4FA6-82CD-5C4B83207B0A}"/>
              </a:ext>
            </a:extLst>
          </p:cNvPr>
          <p:cNvSpPr/>
          <p:nvPr/>
        </p:nvSpPr>
        <p:spPr>
          <a:xfrm>
            <a:off x="5105515" y="4264183"/>
            <a:ext cx="770021" cy="51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4F6E19-FD23-4AB4-A652-7692415012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1218" y="4103603"/>
            <a:ext cx="5327432" cy="3715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59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DSA Standard</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5986467" cy="5978225"/>
          </a:xfrm>
        </p:spPr>
        <p:txBody>
          <a:bodyPr>
            <a:normAutofit/>
          </a:bodyPr>
          <a:lstStyle/>
          <a:p>
            <a:pPr marL="0" lvl="0" indent="0">
              <a:buNone/>
            </a:pPr>
            <a:r>
              <a:rPr lang="en-US" b="1" dirty="0"/>
              <a:t>III. Material</a:t>
            </a:r>
            <a:endParaRPr lang="en-US" dirty="0"/>
          </a:p>
          <a:p>
            <a:pPr marL="457200" lvl="1" indent="0">
              <a:buNone/>
            </a:pPr>
            <a:r>
              <a:rPr lang="en-US" b="1" dirty="0"/>
              <a:t>A. Abrasion Resistance</a:t>
            </a:r>
            <a:r>
              <a:rPr lang="en-US" dirty="0"/>
              <a:t>:  The loss of mass (LA Abrasion) shall be less than </a:t>
            </a:r>
            <a:r>
              <a:rPr lang="en-US" strike="sngStrike" dirty="0">
                <a:solidFill>
                  <a:srgbClr val="FF0000"/>
                </a:solidFill>
              </a:rPr>
              <a:t>40%</a:t>
            </a:r>
            <a:r>
              <a:rPr lang="en-US" dirty="0">
                <a:solidFill>
                  <a:srgbClr val="FF0000"/>
                </a:solidFill>
              </a:rPr>
              <a:t> 45%</a:t>
            </a:r>
            <a:r>
              <a:rPr lang="en-US" b="1" dirty="0"/>
              <a:t>. </a:t>
            </a:r>
            <a:endParaRPr lang="en-US" dirty="0"/>
          </a:p>
          <a:p>
            <a:pPr marL="0" indent="0">
              <a:buNone/>
            </a:pPr>
            <a:endParaRPr lang="en-US" sz="2000" b="1" dirty="0"/>
          </a:p>
        </p:txBody>
      </p:sp>
      <p:pic>
        <p:nvPicPr>
          <p:cNvPr id="4" name="Picture 3" descr="A picture containing sky, outdoor, ground, nature&#10;&#10;Description automatically generated">
            <a:extLst>
              <a:ext uri="{FF2B5EF4-FFF2-40B4-BE49-F238E27FC236}">
                <a16:creationId xmlns:a16="http://schemas.microsoft.com/office/drawing/2014/main" id="{E4BD372F-7F82-4CA7-A144-F8DEC822C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3"/>
          <a:stretch/>
        </p:blipFill>
        <p:spPr>
          <a:xfrm>
            <a:off x="6531935" y="633589"/>
            <a:ext cx="5153765" cy="5732170"/>
          </a:xfrm>
          <a:prstGeom prst="rect">
            <a:avLst/>
          </a:prstGeom>
        </p:spPr>
      </p:pic>
      <p:pic>
        <p:nvPicPr>
          <p:cNvPr id="5" name="Picture 4">
            <a:extLst>
              <a:ext uri="{FF2B5EF4-FFF2-40B4-BE49-F238E27FC236}">
                <a16:creationId xmlns:a16="http://schemas.microsoft.com/office/drawing/2014/main" id="{7182A1A9-AE51-4623-B01A-60719A8E2A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840" y="2656765"/>
            <a:ext cx="3113991" cy="3547585"/>
          </a:xfrm>
          <a:prstGeom prst="rect">
            <a:avLst/>
          </a:prstGeom>
        </p:spPr>
      </p:pic>
      <p:sp>
        <p:nvSpPr>
          <p:cNvPr id="8" name="TextBox 7">
            <a:extLst>
              <a:ext uri="{FF2B5EF4-FFF2-40B4-BE49-F238E27FC236}">
                <a16:creationId xmlns:a16="http://schemas.microsoft.com/office/drawing/2014/main" id="{9110853D-7141-4BDA-95A5-09A831AA8693}"/>
              </a:ext>
            </a:extLst>
          </p:cNvPr>
          <p:cNvSpPr txBox="1"/>
          <p:nvPr/>
        </p:nvSpPr>
        <p:spPr>
          <a:xfrm>
            <a:off x="545467" y="6154166"/>
            <a:ext cx="5550532" cy="253916"/>
          </a:xfrm>
          <a:prstGeom prst="rect">
            <a:avLst/>
          </a:prstGeom>
          <a:noFill/>
        </p:spPr>
        <p:txBody>
          <a:bodyPr wrap="square" rtlCol="0">
            <a:spAutoFit/>
          </a:bodyPr>
          <a:lstStyle/>
          <a:p>
            <a:r>
              <a:rPr lang="en-US" sz="1050" dirty="0">
                <a:hlinkClick r:id="rId5"/>
              </a:rPr>
              <a:t>https://pavementinteractive.org/reference-desk/testing/aggregate-tests/los-angeles-abrasion/</a:t>
            </a:r>
            <a:r>
              <a:rPr lang="en-US" sz="1050" dirty="0"/>
              <a:t> </a:t>
            </a:r>
          </a:p>
        </p:txBody>
      </p:sp>
      <p:sp>
        <p:nvSpPr>
          <p:cNvPr id="10" name="TextBox 9">
            <a:extLst>
              <a:ext uri="{FF2B5EF4-FFF2-40B4-BE49-F238E27FC236}">
                <a16:creationId xmlns:a16="http://schemas.microsoft.com/office/drawing/2014/main" id="{A873B7B9-A2D4-4BD7-9A38-20E1BC6C068C}"/>
              </a:ext>
            </a:extLst>
          </p:cNvPr>
          <p:cNvSpPr txBox="1"/>
          <p:nvPr/>
        </p:nvSpPr>
        <p:spPr>
          <a:xfrm>
            <a:off x="962297" y="6408082"/>
            <a:ext cx="10267404"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SCC DSA Standard and Specification (effective 7/1/2022)</a:t>
            </a:r>
          </a:p>
        </p:txBody>
      </p:sp>
    </p:spTree>
    <p:extLst>
      <p:ext uri="{BB962C8B-B14F-4D97-AF65-F5344CB8AC3E}">
        <p14:creationId xmlns:p14="http://schemas.microsoft.com/office/powerpoint/2010/main" val="2956574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49126" y="495111"/>
            <a:ext cx="6182005" cy="5978225"/>
          </a:xfrm>
        </p:spPr>
        <p:txBody>
          <a:bodyPr>
            <a:normAutofit/>
          </a:bodyPr>
          <a:lstStyle/>
          <a:p>
            <a:pPr marL="0" lvl="0" indent="0">
              <a:buNone/>
            </a:pPr>
            <a:r>
              <a:rPr lang="en-US" b="1" dirty="0"/>
              <a:t>IV. D. Placement</a:t>
            </a:r>
            <a:endParaRPr lang="en-US" sz="2000" b="1" dirty="0"/>
          </a:p>
          <a:p>
            <a:pPr lvl="0"/>
            <a:r>
              <a:rPr lang="en-US" b="1" dirty="0"/>
              <a:t>Placement</a:t>
            </a:r>
            <a:r>
              <a:rPr lang="en-US" dirty="0"/>
              <a:t>: The use of a motorized paver is highly recommended for all DSA placements. For projects and/or contracts including over </a:t>
            </a:r>
            <a:r>
              <a:rPr lang="en-US" strike="sngStrike" dirty="0">
                <a:solidFill>
                  <a:srgbClr val="FF0000"/>
                </a:solidFill>
              </a:rPr>
              <a:t>1,000</a:t>
            </a:r>
            <a:r>
              <a:rPr lang="en-US" dirty="0">
                <a:solidFill>
                  <a:srgbClr val="FF0000"/>
                </a:solidFill>
              </a:rPr>
              <a:t> 500 </a:t>
            </a:r>
            <a:r>
              <a:rPr lang="en-US" dirty="0"/>
              <a:t>tons of DSA, a motorized paver is required. </a:t>
            </a:r>
          </a:p>
        </p:txBody>
      </p:sp>
      <p:grpSp>
        <p:nvGrpSpPr>
          <p:cNvPr id="16" name="Group 15">
            <a:extLst>
              <a:ext uri="{FF2B5EF4-FFF2-40B4-BE49-F238E27FC236}">
                <a16:creationId xmlns:a16="http://schemas.microsoft.com/office/drawing/2014/main" id="{039CD352-D0D4-461E-9CDA-C95253400FDB}"/>
              </a:ext>
            </a:extLst>
          </p:cNvPr>
          <p:cNvGrpSpPr/>
          <p:nvPr/>
        </p:nvGrpSpPr>
        <p:grpSpPr>
          <a:xfrm>
            <a:off x="6095999" y="878629"/>
            <a:ext cx="5946875" cy="5100741"/>
            <a:chOff x="4876799" y="752621"/>
            <a:chExt cx="6831143" cy="5859193"/>
          </a:xfrm>
        </p:grpSpPr>
        <p:pic>
          <p:nvPicPr>
            <p:cNvPr id="3" name="Picture 2" descr="A picture containing outdoor, tree, grass, truck&#10;&#10;Description automatically generated">
              <a:extLst>
                <a:ext uri="{FF2B5EF4-FFF2-40B4-BE49-F238E27FC236}">
                  <a16:creationId xmlns:a16="http://schemas.microsoft.com/office/drawing/2014/main" id="{1122E3B1-3794-4FD7-8FF1-A45AD0069E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6800" y="752621"/>
              <a:ext cx="6831142" cy="5859193"/>
            </a:xfrm>
            <a:prstGeom prst="rect">
              <a:avLst/>
            </a:prstGeom>
            <a:solidFill>
              <a:srgbClr val="C3E379"/>
            </a:solidFill>
          </p:spPr>
        </p:pic>
        <p:sp>
          <p:nvSpPr>
            <p:cNvPr id="5" name="Rectangle 4">
              <a:extLst>
                <a:ext uri="{FF2B5EF4-FFF2-40B4-BE49-F238E27FC236}">
                  <a16:creationId xmlns:a16="http://schemas.microsoft.com/office/drawing/2014/main" id="{99CBD587-6A71-4FAC-9D57-A62D983EFA92}"/>
                </a:ext>
              </a:extLst>
            </p:cNvPr>
            <p:cNvSpPr/>
            <p:nvPr/>
          </p:nvSpPr>
          <p:spPr>
            <a:xfrm>
              <a:off x="9683053" y="4181475"/>
              <a:ext cx="451547" cy="276226"/>
            </a:xfrm>
            <a:prstGeom prst="rect">
              <a:avLst/>
            </a:prstGeom>
            <a:solidFill>
              <a:srgbClr val="D3A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5CF3EF-35F0-4FEB-9A3B-3893D8D0E375}"/>
                </a:ext>
              </a:extLst>
            </p:cNvPr>
            <p:cNvSpPr/>
            <p:nvPr/>
          </p:nvSpPr>
          <p:spPr>
            <a:xfrm>
              <a:off x="6610350" y="2827460"/>
              <a:ext cx="114300" cy="142875"/>
            </a:xfrm>
            <a:prstGeom prst="ellipse">
              <a:avLst/>
            </a:prstGeom>
            <a:solidFill>
              <a:srgbClr val="FFF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13FEF7D-3355-459A-8C97-F9F90F67D240}"/>
                </a:ext>
              </a:extLst>
            </p:cNvPr>
            <p:cNvSpPr/>
            <p:nvPr/>
          </p:nvSpPr>
          <p:spPr>
            <a:xfrm rot="1693956">
              <a:off x="5834129" y="4357688"/>
              <a:ext cx="45719" cy="200025"/>
            </a:xfrm>
            <a:prstGeom prst="ellipse">
              <a:avLst/>
            </a:prstGeom>
            <a:solidFill>
              <a:srgbClr val="C5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7FC7E3B-2C3F-4046-98BF-33EB008DE17F}"/>
                </a:ext>
              </a:extLst>
            </p:cNvPr>
            <p:cNvSpPr/>
            <p:nvPr/>
          </p:nvSpPr>
          <p:spPr>
            <a:xfrm>
              <a:off x="6724650" y="4708574"/>
              <a:ext cx="238125" cy="225376"/>
            </a:xfrm>
            <a:prstGeom prst="roundRect">
              <a:avLst/>
            </a:prstGeom>
            <a:solidFill>
              <a:srgbClr val="D2D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CA0A01-7374-4272-868B-EE6A111F47E9}"/>
                </a:ext>
              </a:extLst>
            </p:cNvPr>
            <p:cNvSpPr/>
            <p:nvPr/>
          </p:nvSpPr>
          <p:spPr>
            <a:xfrm rot="5400000">
              <a:off x="4967353" y="4151296"/>
              <a:ext cx="45719" cy="226827"/>
            </a:xfrm>
            <a:prstGeom prst="ellipse">
              <a:avLst/>
            </a:prstGeom>
            <a:solidFill>
              <a:srgbClr val="EFF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34FA4AB0-50D0-4D45-B2B8-5E43AD9F7A24}"/>
              </a:ext>
            </a:extLst>
          </p:cNvPr>
          <p:cNvSpPr txBox="1"/>
          <p:nvPr/>
        </p:nvSpPr>
        <p:spPr>
          <a:xfrm>
            <a:off x="962297" y="6408082"/>
            <a:ext cx="10267404"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SCC DSA Standard and Specification (effective 7/1/2022)</a:t>
            </a:r>
          </a:p>
        </p:txBody>
      </p:sp>
    </p:spTree>
    <p:extLst>
      <p:ext uri="{BB962C8B-B14F-4D97-AF65-F5344CB8AC3E}">
        <p14:creationId xmlns:p14="http://schemas.microsoft.com/office/powerpoint/2010/main" val="90327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0070C0"/>
                </a:solidFill>
              </a:rPr>
              <a:t>2) SCC Role</a:t>
            </a:r>
          </a:p>
          <a:p>
            <a:r>
              <a:rPr lang="en-US" sz="2400" b="1" dirty="0">
                <a:solidFill>
                  <a:prstClr val="black"/>
                </a:solidFill>
              </a:rPr>
              <a:t>4-page summary of SCC role</a:t>
            </a:r>
          </a:p>
          <a:p>
            <a:endParaRPr lang="en-US" sz="2400" b="1" dirty="0">
              <a:solidFill>
                <a:prstClr val="black"/>
              </a:solidFill>
            </a:endParaRPr>
          </a:p>
          <a:p>
            <a:r>
              <a:rPr lang="en-US" sz="2400" b="1" dirty="0">
                <a:solidFill>
                  <a:prstClr val="black"/>
                </a:solidFill>
              </a:rPr>
              <a:t>SCC Structure</a:t>
            </a:r>
          </a:p>
          <a:p>
            <a:endParaRPr lang="en-US" sz="2400" b="1" dirty="0">
              <a:solidFill>
                <a:prstClr val="black"/>
              </a:solidFill>
            </a:endParaRPr>
          </a:p>
          <a:p>
            <a:r>
              <a:rPr lang="en-US" sz="2400" b="1" dirty="0">
                <a:solidFill>
                  <a:prstClr val="black"/>
                </a:solidFill>
              </a:rPr>
              <a:t>Program Administration</a:t>
            </a:r>
          </a:p>
          <a:p>
            <a:endParaRPr lang="en-US" sz="2400" b="1" dirty="0">
              <a:solidFill>
                <a:prstClr val="black"/>
              </a:solidFill>
            </a:endParaRPr>
          </a:p>
          <a:p>
            <a:r>
              <a:rPr lang="en-US" sz="2400" b="1" dirty="0">
                <a:solidFill>
                  <a:prstClr val="black"/>
                </a:solidFill>
              </a:rPr>
              <a:t>QAQC</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b="1" dirty="0"/>
              <a:t>SCC Role - </a:t>
            </a:r>
            <a:r>
              <a:rPr lang="en-US" sz="2800" b="1" dirty="0">
                <a:solidFill>
                  <a:srgbClr val="0070C0"/>
                </a:solidFill>
              </a:rPr>
              <a:t>updated QAQC description</a:t>
            </a: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a:t>
            </a:r>
          </a:p>
          <a:p>
            <a:pPr marL="514350" indent="-514350">
              <a:buFont typeface="+mj-lt"/>
              <a:buAutoNum type="arabicParenR"/>
            </a:pPr>
            <a:r>
              <a:rPr lang="en-US" sz="2800" dirty="0"/>
              <a:t>Permits and Other Requirements</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121901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49126" y="495111"/>
            <a:ext cx="11598737" cy="5978225"/>
          </a:xfrm>
        </p:spPr>
        <p:txBody>
          <a:bodyPr>
            <a:normAutofit/>
          </a:bodyPr>
          <a:lstStyle/>
          <a:p>
            <a:pPr marL="0" lvl="0" indent="0">
              <a:buNone/>
            </a:pPr>
            <a:r>
              <a:rPr lang="en-US" b="1" dirty="0"/>
              <a:t>IV. D. Placement</a:t>
            </a:r>
            <a:endParaRPr lang="en-US" sz="2000" b="1" dirty="0"/>
          </a:p>
          <a:p>
            <a:pPr lvl="0"/>
            <a:r>
              <a:rPr lang="en-US" b="1" dirty="0"/>
              <a:t>Placement</a:t>
            </a:r>
            <a:r>
              <a:rPr lang="en-US" dirty="0"/>
              <a:t>: The use of a motorized paver is highly recommended for all DSA placements. For projects and/or contracts including over </a:t>
            </a:r>
            <a:r>
              <a:rPr lang="en-US" strike="sngStrike" dirty="0">
                <a:solidFill>
                  <a:srgbClr val="FF0000"/>
                </a:solidFill>
              </a:rPr>
              <a:t>1,000</a:t>
            </a:r>
            <a:r>
              <a:rPr lang="en-US" dirty="0">
                <a:solidFill>
                  <a:srgbClr val="FF0000"/>
                </a:solidFill>
              </a:rPr>
              <a:t> 500 </a:t>
            </a:r>
            <a:r>
              <a:rPr lang="en-US" dirty="0"/>
              <a:t>tons of DSA, a motorized paver is required. </a:t>
            </a:r>
          </a:p>
          <a:p>
            <a:pPr lvl="0"/>
            <a:r>
              <a:rPr lang="en-US" dirty="0">
                <a:solidFill>
                  <a:srgbClr val="FF0000"/>
                </a:solidFill>
              </a:rPr>
              <a:t>Paver must be in good working order and be of sufficient horsepower to be capable of pushing loaded trucks uphill while placing material in a full width pass at the required minimum depth stipulated in the contract. If the total tonnage is less than 500 tons, the DSA must be paver placed or placed by tailgating and groomed with a road grader equipped with a carbide-tipped grader blade. </a:t>
            </a:r>
            <a:r>
              <a:rPr lang="en-US" dirty="0"/>
              <a:t>A track mounted paver is preferred. </a:t>
            </a:r>
            <a:endParaRPr lang="en-US" sz="3200" dirty="0">
              <a:solidFill>
                <a:prstClr val="black"/>
              </a:solidFill>
              <a:latin typeface="Calibri" panose="020F0502020204030204"/>
            </a:endParaRPr>
          </a:p>
        </p:txBody>
      </p:sp>
      <p:sp>
        <p:nvSpPr>
          <p:cNvPr id="17" name="TextBox 16">
            <a:extLst>
              <a:ext uri="{FF2B5EF4-FFF2-40B4-BE49-F238E27FC236}">
                <a16:creationId xmlns:a16="http://schemas.microsoft.com/office/drawing/2014/main" id="{34FA4AB0-50D0-4D45-B2B8-5E43AD9F7A24}"/>
              </a:ext>
            </a:extLst>
          </p:cNvPr>
          <p:cNvSpPr txBox="1"/>
          <p:nvPr/>
        </p:nvSpPr>
        <p:spPr>
          <a:xfrm>
            <a:off x="962297" y="6408082"/>
            <a:ext cx="10267404"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SCC DSA Standard and Specification (effective 7/1/2022)</a:t>
            </a:r>
          </a:p>
        </p:txBody>
      </p:sp>
    </p:spTree>
    <p:extLst>
      <p:ext uri="{BB962C8B-B14F-4D97-AF65-F5344CB8AC3E}">
        <p14:creationId xmlns:p14="http://schemas.microsoft.com/office/powerpoint/2010/main" val="2953007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4" y="633589"/>
            <a:ext cx="5132755" cy="5978225"/>
          </a:xfrm>
        </p:spPr>
        <p:txBody>
          <a:bodyPr>
            <a:normAutofit/>
          </a:bodyPr>
          <a:lstStyle/>
          <a:p>
            <a:pPr marL="0" lvl="0" indent="0">
              <a:buNone/>
            </a:pPr>
            <a:r>
              <a:rPr lang="en-US" b="1" u="sng" dirty="0"/>
              <a:t>7.2.3 Exception to using DSA on Fill Projects</a:t>
            </a:r>
          </a:p>
          <a:p>
            <a:pPr marL="0" indent="0">
              <a:buNone/>
            </a:pPr>
            <a:r>
              <a:rPr lang="en-US" dirty="0"/>
              <a:t>Driving surface aggregate meeting the Commission’s specification is the only approved road surface material that may be purchased (for DGR projects) with Program funds. The only exception to this is on road fill projects. </a:t>
            </a:r>
            <a:endParaRPr lang="en-US" dirty="0">
              <a:solidFill>
                <a:srgbClr val="FF0000"/>
              </a:solidFill>
            </a:endParaRPr>
          </a:p>
          <a:p>
            <a:pPr marL="0" indent="0">
              <a:buNone/>
            </a:pPr>
            <a:endParaRPr lang="en-US" sz="2000" b="1" dirty="0"/>
          </a:p>
        </p:txBody>
      </p:sp>
      <p:pic>
        <p:nvPicPr>
          <p:cNvPr id="5" name="Picture 4" descr="A picture containing sky, outdoor, ground, grass&#10;&#10;Description automatically generated">
            <a:extLst>
              <a:ext uri="{FF2B5EF4-FFF2-40B4-BE49-F238E27FC236}">
                <a16:creationId xmlns:a16="http://schemas.microsoft.com/office/drawing/2014/main" id="{67367ABD-6CA5-46ED-8352-8C0FFE4352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4279" y="733087"/>
            <a:ext cx="6409593" cy="6055115"/>
          </a:xfrm>
          <a:prstGeom prst="rect">
            <a:avLst/>
          </a:prstGeom>
        </p:spPr>
      </p:pic>
    </p:spTree>
    <p:extLst>
      <p:ext uri="{BB962C8B-B14F-4D97-AF65-F5344CB8AC3E}">
        <p14:creationId xmlns:p14="http://schemas.microsoft.com/office/powerpoint/2010/main" val="1172523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13210" y="536243"/>
            <a:ext cx="6077231" cy="5856071"/>
          </a:xfrm>
        </p:spPr>
        <p:txBody>
          <a:bodyPr>
            <a:normAutofit/>
          </a:bodyPr>
          <a:lstStyle/>
          <a:p>
            <a:pPr marL="0" indent="0">
              <a:buNone/>
            </a:pPr>
            <a:r>
              <a:rPr lang="en-US" b="1" u="sng" dirty="0"/>
              <a:t>7.2.3 Exception to using DSA on Fill Projects (continued)</a:t>
            </a:r>
          </a:p>
          <a:p>
            <a:pPr marL="0" lvl="0" indent="0">
              <a:buNone/>
            </a:pPr>
            <a:r>
              <a:rPr lang="en-US" sz="1600" strike="sngStrike" dirty="0">
                <a:solidFill>
                  <a:srgbClr val="FF0000"/>
                </a:solidFill>
              </a:rPr>
              <a:t>   </a:t>
            </a:r>
          </a:p>
          <a:p>
            <a:pPr marL="0" lvl="0" indent="0">
              <a:buNone/>
            </a:pPr>
            <a:r>
              <a:rPr lang="en-US">
                <a:solidFill>
                  <a:srgbClr val="FF0000"/>
                </a:solidFill>
              </a:rPr>
              <a:t>Road </a:t>
            </a:r>
            <a:r>
              <a:rPr lang="en-US" dirty="0">
                <a:solidFill>
                  <a:srgbClr val="FF0000"/>
                </a:solidFill>
              </a:rPr>
              <a:t>fill projects are defined as projects which install an average </a:t>
            </a:r>
            <a:r>
              <a:rPr lang="en-US" b="1" u="sng" dirty="0">
                <a:solidFill>
                  <a:srgbClr val="FF0000"/>
                </a:solidFill>
              </a:rPr>
              <a:t>compacted thickness of 12-inches or more of fill material, not including the driving surface,</a:t>
            </a:r>
            <a:r>
              <a:rPr lang="en-US" dirty="0">
                <a:solidFill>
                  <a:srgbClr val="FF0000"/>
                </a:solidFill>
              </a:rPr>
              <a:t> to allow for proper drainage and/or strengthen the existing road base. </a:t>
            </a:r>
            <a:endParaRPr lang="en-US" sz="2000" b="1" dirty="0"/>
          </a:p>
        </p:txBody>
      </p:sp>
      <p:pic>
        <p:nvPicPr>
          <p:cNvPr id="3" name="Picture 2">
            <a:extLst>
              <a:ext uri="{FF2B5EF4-FFF2-40B4-BE49-F238E27FC236}">
                <a16:creationId xmlns:a16="http://schemas.microsoft.com/office/drawing/2014/main" id="{F2AF7DDF-9E3A-4D60-95AD-6DAE1D47B9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0441" y="536243"/>
            <a:ext cx="5888349" cy="5777029"/>
          </a:xfrm>
          <a:prstGeom prst="rect">
            <a:avLst/>
          </a:prstGeom>
        </p:spPr>
      </p:pic>
      <p:sp>
        <p:nvSpPr>
          <p:cNvPr id="8" name="TextBox 7">
            <a:extLst>
              <a:ext uri="{FF2B5EF4-FFF2-40B4-BE49-F238E27FC236}">
                <a16:creationId xmlns:a16="http://schemas.microsoft.com/office/drawing/2014/main" id="{D2D9F362-F410-4617-AA6A-929FFCCE3EA7}"/>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9689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79069" y="534520"/>
            <a:ext cx="4689434" cy="5825068"/>
          </a:xfrm>
        </p:spPr>
        <p:txBody>
          <a:bodyPr>
            <a:normAutofit fontScale="92500"/>
          </a:bodyPr>
          <a:lstStyle/>
          <a:p>
            <a:pPr marL="0" indent="0">
              <a:buNone/>
            </a:pPr>
            <a:r>
              <a:rPr lang="en-US" b="1" u="sng" dirty="0"/>
              <a:t>7.2.3 Exception to using DSA on Fill Projects (continued)</a:t>
            </a:r>
          </a:p>
          <a:p>
            <a:pPr marL="0" lvl="0" indent="0">
              <a:buNone/>
            </a:pPr>
            <a:endParaRPr lang="en-US" dirty="0">
              <a:solidFill>
                <a:srgbClr val="FF0000"/>
              </a:solidFill>
            </a:endParaRPr>
          </a:p>
          <a:p>
            <a:pPr marL="0" lvl="0" indent="0">
              <a:buNone/>
            </a:pPr>
            <a:r>
              <a:rPr lang="en-US" dirty="0">
                <a:solidFill>
                  <a:srgbClr val="FF0000"/>
                </a:solidFill>
              </a:rPr>
              <a:t>Road fill projects must be capped with DSA or an alternative aggregate at a minimum depth of 6-inches. Shale or bank-run gravel may not be used as the final driving surface. This exception is not meant to replace DSA with fill. </a:t>
            </a:r>
          </a:p>
          <a:p>
            <a:pPr marL="0" indent="0">
              <a:buNone/>
            </a:pPr>
            <a:endParaRPr lang="en-US" sz="2000" b="1" dirty="0"/>
          </a:p>
        </p:txBody>
      </p:sp>
      <p:pic>
        <p:nvPicPr>
          <p:cNvPr id="3" name="Picture 2">
            <a:extLst>
              <a:ext uri="{FF2B5EF4-FFF2-40B4-BE49-F238E27FC236}">
                <a16:creationId xmlns:a16="http://schemas.microsoft.com/office/drawing/2014/main" id="{D22B10C5-4470-4CBC-A743-7421A46C2B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6809" y="428090"/>
            <a:ext cx="6586882" cy="5931497"/>
          </a:xfrm>
          <a:prstGeom prst="rect">
            <a:avLst/>
          </a:prstGeom>
        </p:spPr>
      </p:pic>
      <p:sp>
        <p:nvSpPr>
          <p:cNvPr id="8" name="Subtitle 2">
            <a:extLst>
              <a:ext uri="{FF2B5EF4-FFF2-40B4-BE49-F238E27FC236}">
                <a16:creationId xmlns:a16="http://schemas.microsoft.com/office/drawing/2014/main" id="{989D413F-7B2B-40E4-BE44-7A7DF9803D31}"/>
              </a:ext>
            </a:extLst>
          </p:cNvPr>
          <p:cNvSpPr txBox="1">
            <a:spLocks/>
          </p:cNvSpPr>
          <p:nvPr/>
        </p:nvSpPr>
        <p:spPr>
          <a:xfrm>
            <a:off x="5223422" y="5727563"/>
            <a:ext cx="6113656" cy="488363"/>
          </a:xfrm>
          <a:prstGeom prst="rect">
            <a:avLst/>
          </a:prstGeom>
          <a:solidFill>
            <a:schemeClr val="bg1">
              <a:lumMod val="50000"/>
            </a:schemeClr>
          </a:solidFill>
        </p:spPr>
        <p:txBody>
          <a:bodyPr vert="horz" lIns="91440" tIns="45720" rIns="91440" bIns="45720" rtlCol="0">
            <a:normAutofit fontScale="85000" lnSpcReduction="1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Shale is not an eligible driving surface</a:t>
            </a:r>
          </a:p>
        </p:txBody>
      </p:sp>
      <p:sp>
        <p:nvSpPr>
          <p:cNvPr id="10" name="TextBox 9">
            <a:extLst>
              <a:ext uri="{FF2B5EF4-FFF2-40B4-BE49-F238E27FC236}">
                <a16:creationId xmlns:a16="http://schemas.microsoft.com/office/drawing/2014/main" id="{22340E05-DB08-49B6-8FB1-99A7E455071D}"/>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012523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297375" y="-11575"/>
            <a:ext cx="4579425"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DSA Request for Quote</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11110854" cy="5978225"/>
          </a:xfrm>
        </p:spPr>
        <p:txBody>
          <a:bodyPr>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3000" b="1" i="0" u="sng" strike="noStrike" kern="1200" cap="none" spc="0" normalizeH="0" baseline="0" noProof="0" dirty="0">
                <a:ln>
                  <a:noFill/>
                </a:ln>
                <a:solidFill>
                  <a:prstClr val="black"/>
                </a:solidFill>
                <a:effectLst/>
                <a:uLnTx/>
                <a:uFillTx/>
                <a:latin typeface="Calibri" panose="020F0502020204030204"/>
                <a:ea typeface="+mn-ea"/>
                <a:cs typeface="+mn-cs"/>
              </a:rPr>
              <a:t>7.3 Full-Depth Reclamation</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Unchanged</a:t>
            </a:r>
          </a:p>
        </p:txBody>
      </p:sp>
    </p:spTree>
    <p:extLst>
      <p:ext uri="{BB962C8B-B14F-4D97-AF65-F5344CB8AC3E}">
        <p14:creationId xmlns:p14="http://schemas.microsoft.com/office/powerpoint/2010/main" val="662626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7</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165100" y="587506"/>
            <a:ext cx="11408233" cy="3096200"/>
          </a:xfrm>
        </p:spPr>
        <p:txBody>
          <a:bodyPr>
            <a:normAutofit lnSpcReduction="10000"/>
          </a:bodyPr>
          <a:lstStyle/>
          <a:p>
            <a:pPr marL="0" indent="0">
              <a:buNone/>
            </a:pPr>
            <a:r>
              <a:rPr lang="en-US" b="1" u="sng" dirty="0">
                <a:solidFill>
                  <a:prstClr val="black"/>
                </a:solidFill>
              </a:rPr>
              <a:t>7.4 LVR Project Guidelines</a:t>
            </a:r>
            <a:endParaRPr lang="en-US" sz="2400" b="1" dirty="0">
              <a:solidFill>
                <a:prstClr val="black"/>
              </a:solidFill>
            </a:endParaRPr>
          </a:p>
          <a:p>
            <a:r>
              <a:rPr lang="en-US" dirty="0"/>
              <a:t>Asphalt and </a:t>
            </a:r>
            <a:r>
              <a:rPr lang="en-US" dirty="0" err="1"/>
              <a:t>Chipseal</a:t>
            </a:r>
            <a:r>
              <a:rPr lang="en-US" dirty="0"/>
              <a:t> must confirm to PennDOT Pub 408 or Pub 447.</a:t>
            </a:r>
            <a:endParaRPr lang="en-US" dirty="0">
              <a:solidFill>
                <a:srgbClr val="FF0000"/>
              </a:solidFill>
            </a:endParaRPr>
          </a:p>
          <a:p>
            <a:r>
              <a:rPr lang="en-US" dirty="0">
                <a:solidFill>
                  <a:srgbClr val="FF0000"/>
                </a:solidFill>
              </a:rPr>
              <a:t>Note that the use of petroleum solvent based “cutback asphalts” such as MC-30 and MC-70 and NOT allowed for use in the Program.</a:t>
            </a:r>
          </a:p>
          <a:p>
            <a:pPr marL="0" indent="0">
              <a:buNone/>
            </a:pPr>
            <a:endParaRPr lang="en-US" sz="2000" b="1" dirty="0"/>
          </a:p>
        </p:txBody>
      </p:sp>
      <p:pic>
        <p:nvPicPr>
          <p:cNvPr id="4" name="Picture 3" descr="A picture containing outdoor, tree, grass, parked&#10;&#10;Description automatically generated">
            <a:extLst>
              <a:ext uri="{FF2B5EF4-FFF2-40B4-BE49-F238E27FC236}">
                <a16:creationId xmlns:a16="http://schemas.microsoft.com/office/drawing/2014/main" id="{0D184F95-31B3-4787-B827-B19FAE45E3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166" y="3524694"/>
            <a:ext cx="6492602" cy="2606140"/>
          </a:xfrm>
          <a:prstGeom prst="rect">
            <a:avLst/>
          </a:prstGeom>
        </p:spPr>
      </p:pic>
      <p:pic>
        <p:nvPicPr>
          <p:cNvPr id="10" name="Picture 9" descr="A picture containing ground, outdoor, yellow, tractor&#10;&#10;Description automatically generated">
            <a:extLst>
              <a:ext uri="{FF2B5EF4-FFF2-40B4-BE49-F238E27FC236}">
                <a16:creationId xmlns:a16="http://schemas.microsoft.com/office/drawing/2014/main" id="{C783540F-245B-457B-B6D0-4E089B93DB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6151" y="3165809"/>
            <a:ext cx="4167182" cy="3057599"/>
          </a:xfrm>
          <a:prstGeom prst="rect">
            <a:avLst/>
          </a:prstGeom>
        </p:spPr>
      </p:pic>
      <p:sp>
        <p:nvSpPr>
          <p:cNvPr id="8" name="TextBox 7">
            <a:extLst>
              <a:ext uri="{FF2B5EF4-FFF2-40B4-BE49-F238E27FC236}">
                <a16:creationId xmlns:a16="http://schemas.microsoft.com/office/drawing/2014/main" id="{DD1C805F-2F30-491C-8DF1-EFCA1AC40793}"/>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
        <p:nvSpPr>
          <p:cNvPr id="12" name="Subtitle 2">
            <a:extLst>
              <a:ext uri="{FF2B5EF4-FFF2-40B4-BE49-F238E27FC236}">
                <a16:creationId xmlns:a16="http://schemas.microsoft.com/office/drawing/2014/main" id="{6E65A3B9-7FD7-4A34-8530-FEF1A0C21A2F}"/>
              </a:ext>
            </a:extLst>
          </p:cNvPr>
          <p:cNvSpPr txBox="1">
            <a:spLocks/>
          </p:cNvSpPr>
          <p:nvPr/>
        </p:nvSpPr>
        <p:spPr>
          <a:xfrm>
            <a:off x="501166" y="5707576"/>
            <a:ext cx="2544624" cy="369332"/>
          </a:xfrm>
          <a:prstGeom prst="rect">
            <a:avLst/>
          </a:prstGeom>
          <a:solidFill>
            <a:schemeClr val="bg1">
              <a:lumMod val="50000"/>
            </a:schemeClr>
          </a:solidFill>
        </p:spPr>
        <p:txBody>
          <a:bodyPr vert="horz" lIns="91440" tIns="45720" rIns="91440" bIns="45720" rtlCol="0">
            <a:normAutofit lnSpcReduction="1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Font typeface="Arial" panose="020B0604020202020204" pitchFamily="34" charset="0"/>
              <a:buNone/>
            </a:pPr>
            <a:r>
              <a:rPr lang="en-US" sz="2000" b="1" dirty="0"/>
              <a:t>Chip Seal placement</a:t>
            </a:r>
          </a:p>
        </p:txBody>
      </p:sp>
      <p:sp>
        <p:nvSpPr>
          <p:cNvPr id="13" name="Subtitle 2">
            <a:extLst>
              <a:ext uri="{FF2B5EF4-FFF2-40B4-BE49-F238E27FC236}">
                <a16:creationId xmlns:a16="http://schemas.microsoft.com/office/drawing/2014/main" id="{8A0DD391-0E7B-46DD-8E59-E45A061FD5A8}"/>
              </a:ext>
            </a:extLst>
          </p:cNvPr>
          <p:cNvSpPr txBox="1">
            <a:spLocks/>
          </p:cNvSpPr>
          <p:nvPr/>
        </p:nvSpPr>
        <p:spPr>
          <a:xfrm>
            <a:off x="8421611" y="5753863"/>
            <a:ext cx="2544624" cy="369332"/>
          </a:xfrm>
          <a:prstGeom prst="rect">
            <a:avLst/>
          </a:prstGeom>
          <a:solidFill>
            <a:schemeClr val="bg1">
              <a:lumMod val="50000"/>
            </a:schemeClr>
          </a:solidFill>
        </p:spPr>
        <p:txBody>
          <a:bodyPr vert="horz" lIns="91440" tIns="45720" rIns="91440" bIns="45720" rtlCol="0">
            <a:normAutofit lnSpcReduction="1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Font typeface="Arial" panose="020B0604020202020204" pitchFamily="34" charset="0"/>
              <a:buNone/>
            </a:pPr>
            <a:r>
              <a:rPr lang="en-US" sz="2000" b="1" dirty="0"/>
              <a:t>Chip Seal placement</a:t>
            </a:r>
          </a:p>
        </p:txBody>
      </p:sp>
    </p:spTree>
    <p:extLst>
      <p:ext uri="{BB962C8B-B14F-4D97-AF65-F5344CB8AC3E}">
        <p14:creationId xmlns:p14="http://schemas.microsoft.com/office/powerpoint/2010/main" val="2817884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297375" y="-11575"/>
            <a:ext cx="4579425"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DSA Request for Quote</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11110854" cy="5978225"/>
          </a:xfrm>
        </p:spPr>
        <p:txBody>
          <a:bodyPr>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3000" b="1" i="0" u="sng" strike="noStrike" kern="1200" cap="none" spc="0" normalizeH="0" baseline="0" noProof="0" dirty="0">
                <a:ln>
                  <a:noFill/>
                </a:ln>
                <a:solidFill>
                  <a:prstClr val="black"/>
                </a:solidFill>
                <a:effectLst/>
                <a:uLnTx/>
                <a:uFillTx/>
                <a:latin typeface="Calibri" panose="020F0502020204030204"/>
                <a:ea typeface="+mn-ea"/>
                <a:cs typeface="+mn-cs"/>
              </a:rPr>
              <a:t>7.5 Traffic Counts for Low Volume Roads</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Unchanged</a:t>
            </a:r>
          </a:p>
        </p:txBody>
      </p:sp>
    </p:spTree>
    <p:extLst>
      <p:ext uri="{BB962C8B-B14F-4D97-AF65-F5344CB8AC3E}">
        <p14:creationId xmlns:p14="http://schemas.microsoft.com/office/powerpoint/2010/main" val="3743663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accent1"/>
                </a:solidFill>
              </a:rPr>
              <a:t>8) Permits and Other Requirements</a:t>
            </a:r>
          </a:p>
          <a:p>
            <a:endParaRPr lang="en-US" sz="2400" b="1" dirty="0">
              <a:solidFill>
                <a:srgbClr val="FF0000"/>
              </a:solidFill>
            </a:endParaRPr>
          </a:p>
          <a:p>
            <a:r>
              <a:rPr lang="en-US" sz="2400" b="1" dirty="0">
                <a:solidFill>
                  <a:prstClr val="black"/>
                </a:solidFill>
              </a:rPr>
              <a:t>Brief overview of permit issues related to Program projects.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989689" cy="5978225"/>
          </a:xfrm>
        </p:spPr>
        <p:txBody>
          <a:bodyPr>
            <a:normAutofit/>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p>
          <a:p>
            <a:pPr marL="514350" indent="-514350">
              <a:buFont typeface="+mj-lt"/>
              <a:buAutoNum type="arabicParenR"/>
            </a:pPr>
            <a:r>
              <a:rPr lang="en-US" sz="2800" dirty="0"/>
              <a:t>Quality Assurance Board Role</a:t>
            </a:r>
          </a:p>
          <a:p>
            <a:pPr marL="514350" indent="-514350">
              <a:buFont typeface="+mj-lt"/>
              <a:buAutoNum type="arabicParenR"/>
            </a:pPr>
            <a:r>
              <a:rPr lang="en-US" sz="2800" dirty="0"/>
              <a:t>Applicant Role</a:t>
            </a:r>
          </a:p>
          <a:p>
            <a:pPr marL="514350" indent="-514350">
              <a:buFont typeface="+mj-lt"/>
              <a:buAutoNum type="arabicParenR"/>
            </a:pPr>
            <a:r>
              <a:rPr lang="en-US" sz="2800" dirty="0"/>
              <a:t>Center for Dirt and Gravel Roads</a:t>
            </a:r>
          </a:p>
          <a:p>
            <a:pPr marL="514350" indent="-514350">
              <a:buFont typeface="+mj-lt"/>
              <a:buAutoNum type="arabicParenR"/>
            </a:pPr>
            <a:r>
              <a:rPr lang="en-US" sz="2800" dirty="0"/>
              <a:t>Additional Policies </a:t>
            </a:r>
          </a:p>
          <a:p>
            <a:pPr marL="0" indent="0">
              <a:buNone/>
            </a:pPr>
            <a:r>
              <a:rPr lang="en-US" sz="2800" b="1" dirty="0"/>
              <a:t>8) Permits and Other Requirements - </a:t>
            </a:r>
            <a:r>
              <a:rPr lang="en-US" sz="2800" b="1" dirty="0">
                <a:solidFill>
                  <a:schemeClr val="accent1"/>
                </a:solidFill>
              </a:rPr>
              <a:t>unchanged</a:t>
            </a:r>
          </a:p>
          <a:p>
            <a:pPr marL="0" indent="0">
              <a:buNone/>
            </a:pPr>
            <a:r>
              <a:rPr lang="en-US" sz="2800" dirty="0"/>
              <a:t>Appendices</a:t>
            </a:r>
          </a:p>
          <a:p>
            <a:pPr marL="0" indent="0">
              <a:buNone/>
            </a:pPr>
            <a:endParaRPr lang="en-US" sz="2000" b="1" dirty="0"/>
          </a:p>
        </p:txBody>
      </p:sp>
    </p:spTree>
    <p:extLst>
      <p:ext uri="{BB962C8B-B14F-4D97-AF65-F5344CB8AC3E}">
        <p14:creationId xmlns:p14="http://schemas.microsoft.com/office/powerpoint/2010/main" val="2272246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11288167" cy="5978225"/>
          </a:xfrm>
        </p:spPr>
        <p:txBody>
          <a:bodyPr>
            <a:normAutofit/>
          </a:bodyPr>
          <a:lstStyle/>
          <a:p>
            <a:pPr marL="0" indent="0">
              <a:buNone/>
            </a:pPr>
            <a:r>
              <a:rPr lang="en-US" b="1" u="sng" dirty="0" err="1"/>
              <a:t>Appendicies</a:t>
            </a:r>
            <a:endParaRPr lang="en-US" b="1" u="sng" dirty="0"/>
          </a:p>
          <a:p>
            <a:pPr marL="0" marR="0" indent="0" algn="just">
              <a:spcBef>
                <a:spcPts val="0"/>
              </a:spcBef>
              <a:spcAft>
                <a:spcPts val="0"/>
              </a:spcAft>
              <a:tabLst>
                <a:tab pos="457200" algn="l"/>
                <a:tab pos="914400" algn="l"/>
                <a:tab pos="457200" algn="l"/>
              </a:tabLst>
            </a:pPr>
            <a:r>
              <a:rPr lang="en-US" sz="1800" b="1" dirty="0">
                <a:effectLst/>
                <a:latin typeface="Times New Roman" panose="02020603050405020304" pitchFamily="18" charset="0"/>
                <a:ea typeface="Times New Roman" panose="02020603050405020304" pitchFamily="18" charset="0"/>
              </a:rPr>
              <a:t>APPENDIX A.		DIRT GRAVEL, AND LOW-VOLUME ROAD PROGRAM LAW 9106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effectLst/>
                <a:latin typeface="Times New Roman" panose="02020603050405020304" pitchFamily="18" charset="0"/>
                <a:ea typeface="Times New Roman" panose="02020603050405020304" pitchFamily="18" charset="0"/>
              </a:rPr>
              <a:t>APPENDIX B.		COMMISSION STATEMENT OF POLICY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strike="sngStrike" dirty="0">
                <a:solidFill>
                  <a:srgbClr val="FF0000"/>
                </a:solidFill>
                <a:effectLst/>
                <a:latin typeface="Times New Roman" panose="02020603050405020304" pitchFamily="18" charset="0"/>
                <a:ea typeface="Times New Roman" panose="02020603050405020304" pitchFamily="18" charset="0"/>
              </a:rPr>
              <a:t>APPENDIX C.		CONTRACT AND ATTACHMENTS	</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chemeClr val="accent1"/>
                </a:solidFill>
                <a:effectLst/>
                <a:latin typeface="Times New Roman" panose="02020603050405020304" pitchFamily="18" charset="0"/>
                <a:ea typeface="Times New Roman" panose="02020603050405020304" pitchFamily="18" charset="0"/>
              </a:rPr>
              <a:t>not needed, since GIS now generates</a:t>
            </a: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solidFill>
                  <a:srgbClr val="FF0000"/>
                </a:solidFill>
                <a:effectLst/>
                <a:latin typeface="Times New Roman" panose="02020603050405020304" pitchFamily="18" charset="0"/>
                <a:ea typeface="Times New Roman" panose="02020603050405020304" pitchFamily="18" charset="0"/>
              </a:rPr>
              <a:t>APPENDIX C.		BLANK GRANT APPLICATION </a:t>
            </a:r>
            <a:r>
              <a:rPr lang="en-US" sz="1800" b="1" dirty="0">
                <a:solidFill>
                  <a:schemeClr val="accent1"/>
                </a:solidFill>
                <a:effectLst/>
                <a:latin typeface="Times New Roman" panose="02020603050405020304" pitchFamily="18" charset="0"/>
                <a:ea typeface="Times New Roman" panose="02020603050405020304" pitchFamily="18" charset="0"/>
              </a:rPr>
              <a:t>was part of contract attachments, no changes</a:t>
            </a: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strike="sngStrike" dirty="0">
                <a:solidFill>
                  <a:srgbClr val="FF0000"/>
                </a:solidFill>
                <a:effectLst/>
                <a:latin typeface="Times New Roman" panose="02020603050405020304" pitchFamily="18" charset="0"/>
                <a:ea typeface="Times New Roman" panose="02020603050405020304" pitchFamily="18" charset="0"/>
              </a:rPr>
              <a:t>APPENDIX D.		CONTRACT AMENDMENT	</a:t>
            </a:r>
            <a:r>
              <a:rPr lang="en-US" sz="1800" b="1" dirty="0">
                <a:solidFill>
                  <a:schemeClr val="accent1"/>
                </a:solidFill>
                <a:effectLst/>
                <a:latin typeface="Times New Roman" panose="02020603050405020304" pitchFamily="18" charset="0"/>
                <a:ea typeface="Times New Roman" panose="02020603050405020304" pitchFamily="18" charset="0"/>
              </a:rPr>
              <a:t>not needed, since GIS now generates</a:t>
            </a: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effectLst/>
                <a:latin typeface="Times New Roman" panose="02020603050405020304" pitchFamily="18" charset="0"/>
                <a:ea typeface="Times New Roman" panose="02020603050405020304" pitchFamily="18" charset="0"/>
              </a:rPr>
              <a:t>APPENDIX D.		TRAFFIC COUNTY VALIDATION AND INSTRUCTIONS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strike="sngStrike" dirty="0">
                <a:solidFill>
                  <a:srgbClr val="FF0000"/>
                </a:solidFill>
                <a:effectLst/>
                <a:latin typeface="Times New Roman" panose="02020603050405020304" pitchFamily="18" charset="0"/>
                <a:ea typeface="Times New Roman" panose="02020603050405020304" pitchFamily="18" charset="0"/>
              </a:rPr>
              <a:t>APPENDIX E.		PROJECT COMPLETION REPORT</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chemeClr val="accent1"/>
                </a:solidFill>
                <a:effectLst/>
                <a:latin typeface="Times New Roman" panose="02020603050405020304" pitchFamily="18" charset="0"/>
                <a:ea typeface="Times New Roman" panose="02020603050405020304" pitchFamily="18" charset="0"/>
              </a:rPr>
              <a:t>not needed, since GIS now generates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l">
              <a:spcBef>
                <a:spcPts val="0"/>
              </a:spcBef>
              <a:spcAft>
                <a:spcPts val="0"/>
              </a:spcAft>
              <a:tabLst>
                <a:tab pos="457200" algn="l"/>
                <a:tab pos="914400" algn="l"/>
                <a:tab pos="457200" algn="l"/>
              </a:tabLst>
            </a:pPr>
            <a:r>
              <a:rPr lang="en-US" sz="1800" b="1" dirty="0">
                <a:solidFill>
                  <a:srgbClr val="FF0000"/>
                </a:solidFill>
                <a:effectLst/>
                <a:latin typeface="Times New Roman" panose="02020603050405020304" pitchFamily="18" charset="0"/>
                <a:ea typeface="Times New Roman" panose="02020603050405020304" pitchFamily="18" charset="0"/>
              </a:rPr>
              <a:t>APPENDIX E.		COST ALLOCATION METHOD EXAMPLES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solidFill>
                  <a:srgbClr val="FF0000"/>
                </a:solidFill>
                <a:effectLst/>
                <a:latin typeface="Times New Roman" panose="02020603050405020304" pitchFamily="18" charset="0"/>
                <a:ea typeface="Times New Roman" panose="02020603050405020304" pitchFamily="18" charset="0"/>
              </a:rPr>
              <a:t>APPENDIX F.		DSA STANDARD AND SPECIFICATION</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solidFill>
                  <a:srgbClr val="FF0000"/>
                </a:solidFill>
                <a:effectLst/>
                <a:latin typeface="Times New Roman" panose="02020603050405020304" pitchFamily="18" charset="0"/>
                <a:ea typeface="Times New Roman" panose="02020603050405020304" pitchFamily="18" charset="0"/>
              </a:rPr>
              <a:t>APPENDIX G.		STREAM CROSSING REPLACEMENT STANDARD</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solidFill>
                  <a:srgbClr val="000000"/>
                </a:solidFill>
                <a:effectLst/>
                <a:latin typeface="Times New Roman" panose="02020603050405020304" pitchFamily="18" charset="0"/>
                <a:ea typeface="Times New Roman" panose="02020603050405020304" pitchFamily="18" charset="0"/>
              </a:rPr>
              <a:t>APPENDIX H.		STREAM CROSSING REPLACEMENT EVALUATION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solidFill>
                  <a:srgbClr val="FF0000"/>
                </a:solidFill>
                <a:effectLst/>
                <a:latin typeface="Times New Roman" panose="02020603050405020304" pitchFamily="18" charset="0"/>
                <a:ea typeface="Times New Roman" panose="02020603050405020304" pitchFamily="18" charset="0"/>
              </a:rPr>
              <a:t>APPENDIX I. 		EXEMPTIONS FROM STREAM CROSSING STANDARD</a:t>
            </a:r>
          </a:p>
          <a:p>
            <a:pPr marL="0" marR="0" indent="0" algn="just">
              <a:spcBef>
                <a:spcPts val="0"/>
              </a:spcBef>
              <a:spcAft>
                <a:spcPts val="0"/>
              </a:spcAft>
              <a:tabLst>
                <a:tab pos="457200" algn="l"/>
                <a:tab pos="914400" algn="l"/>
                <a:tab pos="457200" algn="l"/>
              </a:tabLst>
            </a:pPr>
            <a:r>
              <a:rPr lang="en-US" sz="1800" b="1" dirty="0">
                <a:solidFill>
                  <a:srgbClr val="FF0000"/>
                </a:solidFill>
                <a:latin typeface="Times New Roman" panose="02020603050405020304" pitchFamily="18" charset="0"/>
                <a:ea typeface="Times New Roman" panose="02020603050405020304" pitchFamily="18" charset="0"/>
              </a:rPr>
              <a:t>APPENDIX J.		STREAM CROSSING PROJECT LIFECYCLE CHECKLIST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tabLst>
                <a:tab pos="457200" algn="l"/>
                <a:tab pos="914400" algn="l"/>
                <a:tab pos="457200" algn="l"/>
              </a:tabLst>
            </a:pPr>
            <a:r>
              <a:rPr lang="en-US" sz="1800" b="1" dirty="0">
                <a:solidFill>
                  <a:srgbClr val="FF0000"/>
                </a:solidFill>
                <a:effectLst/>
                <a:latin typeface="Times New Roman" panose="02020603050405020304" pitchFamily="18" charset="0"/>
                <a:ea typeface="Times New Roman" panose="02020603050405020304" pitchFamily="18" charset="0"/>
              </a:rPr>
              <a:t>APPENDIX K. 		</a:t>
            </a:r>
            <a:r>
              <a:rPr lang="en-US" sz="1800" b="1" dirty="0">
                <a:effectLst/>
                <a:latin typeface="Times New Roman" panose="02020603050405020304" pitchFamily="18" charset="0"/>
                <a:ea typeface="Times New Roman" panose="02020603050405020304" pitchFamily="18" charset="0"/>
              </a:rPr>
              <a:t>DEFINITIONS AND ACRONYMS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000" b="1" dirty="0"/>
          </a:p>
        </p:txBody>
      </p:sp>
      <p:sp>
        <p:nvSpPr>
          <p:cNvPr id="5" name="TextBox 4">
            <a:extLst>
              <a:ext uri="{FF2B5EF4-FFF2-40B4-BE49-F238E27FC236}">
                <a16:creationId xmlns:a16="http://schemas.microsoft.com/office/drawing/2014/main" id="{08CF0B0E-968C-4004-B4F1-584817DBA3B7}"/>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3089410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B9D2A-56F4-40A0-909D-27A1829B17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24" y="0"/>
            <a:ext cx="12230224" cy="6857999"/>
          </a:xfrm>
          <a:prstGeom prst="rect">
            <a:avLst/>
          </a:prstGeom>
        </p:spPr>
      </p:pic>
      <p:sp>
        <p:nvSpPr>
          <p:cNvPr id="13" name="TextBox 12">
            <a:extLst>
              <a:ext uri="{FF2B5EF4-FFF2-40B4-BE49-F238E27FC236}">
                <a16:creationId xmlns:a16="http://schemas.microsoft.com/office/drawing/2014/main" id="{2A76224A-EE0F-4B82-BA0C-D7628F1AA42F}"/>
              </a:ext>
            </a:extLst>
          </p:cNvPr>
          <p:cNvSpPr txBox="1"/>
          <p:nvPr/>
        </p:nvSpPr>
        <p:spPr>
          <a:xfrm>
            <a:off x="3452040" y="344589"/>
            <a:ext cx="5631804" cy="1477134"/>
          </a:xfrm>
          <a:prstGeom prst="rect">
            <a:avLst/>
          </a:prstGeom>
          <a:solidFill>
            <a:srgbClr val="003D78">
              <a:alpha val="65000"/>
            </a:srgbClr>
          </a:solidFill>
        </p:spPr>
        <p:txBody>
          <a:bodyPr wrap="square" lIns="121727" tIns="60864" rIns="121727" bIns="60864" rtlCol="0" anchor="t">
            <a:spAutoFit/>
          </a:bodyPr>
          <a:lstStyle/>
          <a:p>
            <a:pPr algn="ctr" defTabSz="1217288">
              <a:defRPr/>
            </a:pPr>
            <a:r>
              <a:rPr lang="en-US" sz="8800" kern="0" dirty="0">
                <a:solidFill>
                  <a:srgbClr val="FFFFFF"/>
                </a:solidFill>
                <a:latin typeface="+mj-lt"/>
              </a:rPr>
              <a:t>Questions?</a:t>
            </a:r>
            <a:endParaRPr lang="en-US" sz="8000" kern="0" dirty="0">
              <a:solidFill>
                <a:srgbClr val="FFFFFF"/>
              </a:solidFill>
              <a:latin typeface="+mj-lt"/>
            </a:endParaRPr>
          </a:p>
        </p:txBody>
      </p:sp>
    </p:spTree>
    <p:extLst>
      <p:ext uri="{BB962C8B-B14F-4D97-AF65-F5344CB8AC3E}">
        <p14:creationId xmlns:p14="http://schemas.microsoft.com/office/powerpoint/2010/main" val="221754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2</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vert="horz" lIns="91440" tIns="45720" rIns="91440" bIns="45720" rtlCol="0" anchor="t">
            <a:normAutofit fontScale="85000" lnSpcReduction="20000"/>
          </a:bodyPr>
          <a:lstStyle/>
          <a:p>
            <a:pPr marL="0" indent="0">
              <a:buNone/>
            </a:pPr>
            <a:r>
              <a:rPr lang="en-US" sz="3400" b="1" u="sng" dirty="0"/>
              <a:t>Updated QAQC Description</a:t>
            </a:r>
          </a:p>
          <a:p>
            <a:pPr marL="0" indent="0">
              <a:buNone/>
            </a:pPr>
            <a:r>
              <a:rPr lang="en-US" sz="2600" dirty="0"/>
              <a:t>   </a:t>
            </a:r>
          </a:p>
          <a:p>
            <a:r>
              <a:rPr lang="en-US" sz="3500" dirty="0"/>
              <a:t>Revised section to be consistent with updated QAQC process</a:t>
            </a:r>
            <a:endParaRPr lang="en-US" sz="3500" dirty="0">
              <a:cs typeface="Calibri"/>
            </a:endParaRPr>
          </a:p>
          <a:p>
            <a:endParaRPr lang="en-US" sz="3500" dirty="0">
              <a:cs typeface="Calibri"/>
            </a:endParaRPr>
          </a:p>
          <a:p>
            <a:r>
              <a:rPr lang="en-US" sz="3500" dirty="0">
                <a:cs typeface="Calibri"/>
              </a:rPr>
              <a:t>Generally, a 1- or 2-day visit to the District</a:t>
            </a:r>
          </a:p>
          <a:p>
            <a:endParaRPr lang="en-US" sz="3500" dirty="0">
              <a:cs typeface="Calibri"/>
            </a:endParaRPr>
          </a:p>
          <a:p>
            <a:r>
              <a:rPr lang="en-US" sz="3500" dirty="0">
                <a:cs typeface="Calibri"/>
              </a:rPr>
              <a:t>Interviews of staff and QAB can be held virtually prior to in person visit</a:t>
            </a:r>
          </a:p>
          <a:p>
            <a:endParaRPr lang="en-US" sz="3500" dirty="0">
              <a:cs typeface="Calibri"/>
            </a:endParaRPr>
          </a:p>
          <a:p>
            <a:r>
              <a:rPr lang="en-US" sz="3500" dirty="0">
                <a:cs typeface="Calibri"/>
              </a:rPr>
              <a:t>Site visit to review projects completed since previous QAQC visit (previous 3 years)</a:t>
            </a:r>
          </a:p>
          <a:p>
            <a:endParaRPr lang="en-US" sz="3500" dirty="0">
              <a:cs typeface="Calibri"/>
            </a:endParaRPr>
          </a:p>
          <a:p>
            <a:r>
              <a:rPr lang="en-US" sz="3500" dirty="0">
                <a:cs typeface="Calibri"/>
              </a:rPr>
              <a:t>Will send packet of information outlining process well ahead of your QAQC visit</a:t>
            </a:r>
            <a:endParaRPr lang="en-US" sz="3500" dirty="0"/>
          </a:p>
          <a:p>
            <a:pPr marL="0" indent="0">
              <a:buNone/>
            </a:pPr>
            <a:r>
              <a:rPr lang="en-US" sz="2600" dirty="0"/>
              <a:t>  </a:t>
            </a:r>
            <a:endParaRPr lang="en-US" sz="2600" dirty="0">
              <a:cs typeface="Calibri"/>
            </a:endParaRPr>
          </a:p>
          <a:p>
            <a:pPr marL="0" indent="0">
              <a:buNone/>
            </a:pPr>
            <a:endParaRPr lang="en-US" sz="2600" dirty="0">
              <a:cs typeface="Calibri"/>
            </a:endParaRPr>
          </a:p>
          <a:p>
            <a:pPr marL="0" indent="0">
              <a:buNone/>
            </a:pPr>
            <a:endParaRPr lang="en-US" sz="2000" b="1" dirty="0"/>
          </a:p>
        </p:txBody>
      </p:sp>
    </p:spTree>
    <p:extLst>
      <p:ext uri="{BB962C8B-B14F-4D97-AF65-F5344CB8AC3E}">
        <p14:creationId xmlns:p14="http://schemas.microsoft.com/office/powerpoint/2010/main" val="197907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5019" y="633589"/>
            <a:ext cx="4648200" cy="5943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0070C0"/>
                </a:solidFill>
              </a:rPr>
              <a:t>3) Conservation District Role</a:t>
            </a:r>
          </a:p>
          <a:p>
            <a:r>
              <a:rPr lang="en-US" sz="2400" b="1" dirty="0">
                <a:solidFill>
                  <a:prstClr val="black"/>
                </a:solidFill>
              </a:rPr>
              <a:t>Over ½ of manual </a:t>
            </a:r>
          </a:p>
          <a:p>
            <a:endParaRPr lang="en-US" sz="2400" b="1" dirty="0">
              <a:solidFill>
                <a:prstClr val="black"/>
              </a:solidFill>
            </a:endParaRPr>
          </a:p>
          <a:p>
            <a:r>
              <a:rPr lang="en-US" sz="2400" b="1" dirty="0">
                <a:solidFill>
                  <a:prstClr val="black"/>
                </a:solidFill>
              </a:rPr>
              <a:t>Receiving Funds</a:t>
            </a:r>
          </a:p>
          <a:p>
            <a:r>
              <a:rPr lang="en-US" sz="2400" b="1" dirty="0">
                <a:solidFill>
                  <a:prstClr val="black"/>
                </a:solidFill>
              </a:rPr>
              <a:t>Accounting for Funds</a:t>
            </a:r>
          </a:p>
          <a:p>
            <a:r>
              <a:rPr lang="en-US" sz="2400" b="1" dirty="0">
                <a:solidFill>
                  <a:prstClr val="black"/>
                </a:solidFill>
              </a:rPr>
              <a:t>Dispersing Funds to Grantees</a:t>
            </a:r>
          </a:p>
          <a:p>
            <a:r>
              <a:rPr lang="en-US" sz="2400" b="1" dirty="0">
                <a:solidFill>
                  <a:prstClr val="black"/>
                </a:solidFill>
              </a:rPr>
              <a:t>CD Educational Opportunities</a:t>
            </a:r>
          </a:p>
          <a:p>
            <a:r>
              <a:rPr lang="en-US" sz="2400" b="1" dirty="0">
                <a:solidFill>
                  <a:prstClr val="black"/>
                </a:solidFill>
              </a:rPr>
              <a:t>Education/Training by CDs</a:t>
            </a:r>
          </a:p>
          <a:p>
            <a:r>
              <a:rPr lang="en-US" sz="2400" b="1" dirty="0">
                <a:solidFill>
                  <a:prstClr val="black"/>
                </a:solidFill>
              </a:rPr>
              <a:t>Program Eligibility</a:t>
            </a:r>
          </a:p>
          <a:p>
            <a:r>
              <a:rPr lang="en-US" sz="2400" b="1" dirty="0">
                <a:solidFill>
                  <a:schemeClr val="tx1"/>
                </a:solidFill>
              </a:rPr>
              <a:t>Administering Projects</a:t>
            </a:r>
          </a:p>
          <a:p>
            <a:r>
              <a:rPr lang="en-US" sz="2400" b="1" dirty="0">
                <a:solidFill>
                  <a:prstClr val="black"/>
                </a:solidFill>
              </a:rPr>
              <a:t>GIS system</a:t>
            </a:r>
          </a:p>
          <a:p>
            <a:r>
              <a:rPr lang="en-US" sz="2400" b="1" dirty="0">
                <a:solidFill>
                  <a:prstClr val="black"/>
                </a:solidFill>
              </a:rPr>
              <a:t>Quarterly Reports</a:t>
            </a:r>
          </a:p>
          <a:p>
            <a:r>
              <a:rPr lang="en-US" sz="2400" b="1" dirty="0">
                <a:solidFill>
                  <a:prstClr val="black"/>
                </a:solidFill>
              </a:rPr>
              <a:t>Annual Reports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97375" y="633589"/>
            <a:ext cx="6300373" cy="5978225"/>
          </a:xfrm>
        </p:spPr>
        <p:txBody>
          <a:bodyPr>
            <a:normAutofit fontScale="85000" lnSpcReduction="10000"/>
          </a:bodyPr>
          <a:lstStyle/>
          <a:p>
            <a:pPr marL="0" indent="0">
              <a:buNone/>
            </a:pPr>
            <a:r>
              <a:rPr lang="en-US" b="1" u="sng" dirty="0"/>
              <a:t>DGLVR Administrative Manual</a:t>
            </a:r>
          </a:p>
          <a:p>
            <a:pPr marL="514350" indent="-514350">
              <a:buFont typeface="+mj-lt"/>
              <a:buAutoNum type="arabicParenR"/>
            </a:pPr>
            <a:r>
              <a:rPr lang="en-US" sz="2800" dirty="0"/>
              <a:t>Introduction </a:t>
            </a:r>
          </a:p>
          <a:p>
            <a:pPr marL="514350" indent="-514350">
              <a:buFont typeface="+mj-lt"/>
              <a:buAutoNum type="arabicParenR"/>
            </a:pPr>
            <a:r>
              <a:rPr lang="en-US" sz="2800" dirty="0"/>
              <a:t>SCC Role</a:t>
            </a:r>
            <a:endParaRPr lang="en-US" sz="2800" dirty="0">
              <a:solidFill>
                <a:srgbClr val="FF0000"/>
              </a:solidFill>
            </a:endParaRPr>
          </a:p>
          <a:p>
            <a:pPr marL="514350" indent="-514350">
              <a:buFont typeface="+mj-lt"/>
              <a:buAutoNum type="arabicParenR"/>
            </a:pPr>
            <a:r>
              <a:rPr lang="en-US" sz="2800" dirty="0"/>
              <a:t>Conservation District Role</a:t>
            </a:r>
            <a:endParaRPr lang="en-US" sz="2800" b="1" dirty="0">
              <a:solidFill>
                <a:srgbClr val="FF0000"/>
              </a:solidFill>
            </a:endParaRPr>
          </a:p>
          <a:p>
            <a:r>
              <a:rPr lang="en-US" sz="2800" b="1" dirty="0">
                <a:solidFill>
                  <a:srgbClr val="0070C0"/>
                </a:solidFill>
              </a:rPr>
              <a:t>Clearer wording in various places</a:t>
            </a:r>
          </a:p>
          <a:p>
            <a:r>
              <a:rPr lang="en-US" sz="2800" b="1" dirty="0">
                <a:solidFill>
                  <a:srgbClr val="0070C0"/>
                </a:solidFill>
              </a:rPr>
              <a:t>Drone policy</a:t>
            </a:r>
          </a:p>
          <a:p>
            <a:r>
              <a:rPr lang="en-US" sz="2800" b="1" dirty="0">
                <a:solidFill>
                  <a:srgbClr val="0070C0"/>
                </a:solidFill>
              </a:rPr>
              <a:t>Updated section on cost allocation methods</a:t>
            </a:r>
          </a:p>
          <a:p>
            <a:r>
              <a:rPr lang="en-US" sz="2800" b="1" dirty="0">
                <a:solidFill>
                  <a:srgbClr val="0070C0"/>
                </a:solidFill>
              </a:rPr>
              <a:t>Contract amendments up to 40% of contract amount</a:t>
            </a:r>
          </a:p>
          <a:p>
            <a:r>
              <a:rPr lang="en-US" sz="2800" b="1" dirty="0">
                <a:solidFill>
                  <a:srgbClr val="0070C0"/>
                </a:solidFill>
              </a:rPr>
              <a:t>clarification on training offerings, including stream crossing trainings</a:t>
            </a:r>
          </a:p>
          <a:p>
            <a:r>
              <a:rPr lang="en-US" sz="2800" b="1" dirty="0">
                <a:solidFill>
                  <a:srgbClr val="0070C0"/>
                </a:solidFill>
              </a:rPr>
              <a:t>Update to consultant/engineering fees section </a:t>
            </a:r>
          </a:p>
          <a:p>
            <a:r>
              <a:rPr lang="en-US" sz="2800" b="1" dirty="0">
                <a:solidFill>
                  <a:srgbClr val="0070C0"/>
                </a:solidFill>
              </a:rPr>
              <a:t>Updates to GIS/reporting section </a:t>
            </a:r>
          </a:p>
          <a:p>
            <a:pPr marL="0" indent="0">
              <a:buNone/>
            </a:pPr>
            <a:r>
              <a:rPr lang="en-US" sz="2800" b="1" dirty="0">
                <a:solidFill>
                  <a:srgbClr val="0070C0"/>
                </a:solidFill>
              </a:rPr>
              <a:t>    (partly covered in webinar 3/4/22)</a:t>
            </a:r>
          </a:p>
          <a:p>
            <a:endParaRPr lang="en-US" sz="2800" dirty="0"/>
          </a:p>
          <a:p>
            <a:pPr marL="0" indent="0">
              <a:buNone/>
            </a:pPr>
            <a:endParaRPr lang="en-US" sz="2000" b="1" dirty="0"/>
          </a:p>
        </p:txBody>
      </p:sp>
    </p:spTree>
    <p:extLst>
      <p:ext uri="{BB962C8B-B14F-4D97-AF65-F5344CB8AC3E}">
        <p14:creationId xmlns:p14="http://schemas.microsoft.com/office/powerpoint/2010/main" val="396918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3.4.3 Administrative Funds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8504" y="598755"/>
            <a:ext cx="11554991" cy="5978225"/>
          </a:xfrm>
        </p:spPr>
        <p:txBody>
          <a:bodyPr>
            <a:normAutofit/>
          </a:bodyPr>
          <a:lstStyle/>
          <a:p>
            <a:pPr marL="0" indent="0">
              <a:buNone/>
            </a:pPr>
            <a:r>
              <a:rPr lang="en-US" b="1" dirty="0"/>
              <a:t>Guidelines for Administrative Expenditures</a:t>
            </a:r>
            <a:endParaRPr lang="en-US" dirty="0"/>
          </a:p>
          <a:p>
            <a:pPr lvl="0"/>
            <a:r>
              <a:rPr lang="en-US" b="1" dirty="0"/>
              <a:t>Salary </a:t>
            </a:r>
            <a:r>
              <a:rPr lang="en-US" dirty="0"/>
              <a:t>is an eligible administrative expense. </a:t>
            </a:r>
          </a:p>
          <a:p>
            <a:pPr lvl="1"/>
            <a:r>
              <a:rPr lang="en-US" dirty="0"/>
              <a:t>This includes technical staff, support staff, and management salaries related to administering the Program.</a:t>
            </a:r>
          </a:p>
          <a:p>
            <a:pPr lvl="2"/>
            <a:r>
              <a:rPr lang="en-US" sz="2800" b="1" dirty="0">
                <a:solidFill>
                  <a:srgbClr val="FF0000"/>
                </a:solidFill>
              </a:rPr>
              <a:t>Example administration activities include:</a:t>
            </a:r>
          </a:p>
          <a:p>
            <a:pPr lvl="3"/>
            <a:r>
              <a:rPr lang="en-US" sz="2800" b="1" dirty="0">
                <a:solidFill>
                  <a:srgbClr val="FF0000"/>
                </a:solidFill>
              </a:rPr>
              <a:t>site inspections, meetings, completing paperwork, communications, etc. related to DGLVR Projects. </a:t>
            </a:r>
          </a:p>
          <a:p>
            <a:pPr lvl="3"/>
            <a:r>
              <a:rPr lang="en-US" sz="2800" b="1" dirty="0">
                <a:solidFill>
                  <a:srgbClr val="FF0000"/>
                </a:solidFill>
              </a:rPr>
              <a:t>QAB meetings and Conservation District Board of Director meetings</a:t>
            </a:r>
          </a:p>
          <a:p>
            <a:pPr lvl="3"/>
            <a:r>
              <a:rPr lang="en-US" sz="2800" b="1" dirty="0">
                <a:solidFill>
                  <a:srgbClr val="FF0000"/>
                </a:solidFill>
              </a:rPr>
              <a:t>Reviewing DGLVR applications </a:t>
            </a:r>
          </a:p>
          <a:p>
            <a:pPr lvl="2"/>
            <a:endParaRPr lang="en-US" sz="3200" dirty="0">
              <a:solidFill>
                <a:srgbClr val="FF0000"/>
              </a:solidFill>
            </a:endParaRPr>
          </a:p>
          <a:p>
            <a:pPr marL="0" indent="0">
              <a:buNone/>
            </a:pPr>
            <a:endParaRPr lang="en-US" sz="2000" b="1" dirty="0"/>
          </a:p>
        </p:txBody>
      </p:sp>
      <p:sp>
        <p:nvSpPr>
          <p:cNvPr id="10" name="TextBox 9">
            <a:extLst>
              <a:ext uri="{FF2B5EF4-FFF2-40B4-BE49-F238E27FC236}">
                <a16:creationId xmlns:a16="http://schemas.microsoft.com/office/drawing/2014/main" id="{1599191A-8B61-4003-B917-D6C461F130B5}"/>
              </a:ext>
            </a:extLst>
          </p:cNvPr>
          <p:cNvSpPr txBox="1"/>
          <p:nvPr/>
        </p:nvSpPr>
        <p:spPr>
          <a:xfrm>
            <a:off x="2107474" y="6392314"/>
            <a:ext cx="7977050" cy="369332"/>
          </a:xfrm>
          <a:prstGeom prst="rect">
            <a:avLst/>
          </a:prstGeom>
          <a:noFill/>
          <a:ln>
            <a:solidFill>
              <a:schemeClr val="tx1"/>
            </a:solidFill>
          </a:ln>
        </p:spPr>
        <p:txBody>
          <a:bodyPr wrap="square" rtlCol="0">
            <a:spAutoFit/>
          </a:bodyPr>
          <a:lstStyle/>
          <a:p>
            <a:pPr algn="ctr"/>
            <a:r>
              <a:rPr lang="en-US" b="1" dirty="0">
                <a:solidFill>
                  <a:srgbClr val="FF0000"/>
                </a:solidFill>
              </a:rPr>
              <a:t>Red Text </a:t>
            </a:r>
            <a:r>
              <a:rPr lang="en-US" dirty="0"/>
              <a:t>shows wording changes to the DGLVR Admin Manual (effective 7/1/2022)</a:t>
            </a:r>
          </a:p>
        </p:txBody>
      </p:sp>
    </p:spTree>
    <p:extLst>
      <p:ext uri="{BB962C8B-B14F-4D97-AF65-F5344CB8AC3E}">
        <p14:creationId xmlns:p14="http://schemas.microsoft.com/office/powerpoint/2010/main" val="23671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7" ma:contentTypeDescription="Create a new document." ma:contentTypeScope="" ma:versionID="5896be6230ac70cf29bfd68b339fbe4a">
  <xsd:schema xmlns:xsd="http://www.w3.org/2001/XMLSchema" xmlns:xs="http://www.w3.org/2001/XMLSchema" xmlns:p="http://schemas.microsoft.com/office/2006/metadata/properties" xmlns:ns3="4ce192a9-dbef-4c03-a9bc-6926f8c61758" targetNamespace="http://schemas.microsoft.com/office/2006/metadata/properties" ma:root="true" ma:fieldsID="b82fb99c4b8c28d604b078bfd4f80bfd"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018F3F-2127-4169-8760-691B416779B8}">
  <ds:schemaRefs>
    <ds:schemaRef ds:uri="http://schemas.microsoft.com/sharepoint/v3/contenttype/forms"/>
  </ds:schemaRefs>
</ds:datastoreItem>
</file>

<file path=customXml/itemProps2.xml><?xml version="1.0" encoding="utf-8"?>
<ds:datastoreItem xmlns:ds="http://schemas.openxmlformats.org/officeDocument/2006/customXml" ds:itemID="{3138DC40-2EE3-427E-9B7D-7BBF72A87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F9DE2A-682E-45D8-A153-8005FBC7D8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5806</TotalTime>
  <Words>5749</Words>
  <Application>Microsoft Office PowerPoint</Application>
  <PresentationFormat>Widescreen</PresentationFormat>
  <Paragraphs>724</Paragraphs>
  <Slides>69</Slides>
  <Notes>65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69</vt:i4>
      </vt:variant>
    </vt:vector>
  </HeadingPairs>
  <TitlesOfParts>
    <vt:vector size="76" baseType="lpstr">
      <vt:lpstr>Arial</vt:lpstr>
      <vt:lpstr>Calibri</vt:lpstr>
      <vt:lpstr>Calibri Light</vt:lpstr>
      <vt:lpstr>Gill Sans MT</vt:lpstr>
      <vt:lpstr>Times New Roman</vt:lpstr>
      <vt:lpstr>Office Theme</vt:lpstr>
      <vt:lpstr>1_Office Theme</vt:lpstr>
      <vt:lpstr>PowerPoint Presentation</vt:lpstr>
      <vt:lpstr>Webinar Logistics</vt:lpstr>
      <vt:lpstr>Administrative Manual</vt:lpstr>
      <vt:lpstr>Administrative Manual</vt:lpstr>
      <vt:lpstr>Administrative Manual</vt:lpstr>
      <vt:lpstr>Administrative Manual</vt:lpstr>
      <vt:lpstr>Administrative Manual</vt:lpstr>
      <vt:lpstr>Administrative Manual</vt:lpstr>
      <vt:lpstr>3.4.3 Administrative Funds</vt:lpstr>
      <vt:lpstr>3.4.3 Administrative Funds</vt:lpstr>
      <vt:lpstr>3.4.4 Education Funds</vt:lpstr>
      <vt:lpstr>3.4.4 Education Funds</vt:lpstr>
      <vt:lpstr>3.4.4 Education Funds</vt:lpstr>
      <vt:lpstr>3.4.2 Cost Allocation Method for Shared Expenses</vt:lpstr>
      <vt:lpstr>3.4.2 Cost Allocation Method for Shared Expenses</vt:lpstr>
      <vt:lpstr>3.4.2 Cost Allocation Method for Shared Expenses</vt:lpstr>
      <vt:lpstr>Administrative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CAM examples for Admin Manual</vt:lpstr>
      <vt:lpstr>Administrative Manual</vt:lpstr>
      <vt:lpstr>Administrative Manual</vt:lpstr>
      <vt:lpstr>Administrative Manual</vt:lpstr>
      <vt:lpstr>Administrative Manual</vt:lpstr>
      <vt:lpstr>Administrative Manual</vt:lpstr>
      <vt:lpstr>Administrative Manual</vt:lpstr>
      <vt:lpstr>Administrative Manual</vt:lpstr>
      <vt:lpstr>Recorded Webinars Available Online</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3.10 Quarterly Reports</vt:lpstr>
      <vt:lpstr>3.10 Quarterly Reports</vt:lpstr>
      <vt:lpstr>Administrative Manual</vt:lpstr>
      <vt:lpstr>Administrative Manual</vt:lpstr>
      <vt:lpstr>Administrative Manual</vt:lpstr>
      <vt:lpstr>Administrative Manual</vt:lpstr>
      <vt:lpstr>Administrative Manual</vt:lpstr>
      <vt:lpstr>Administrative Manual</vt:lpstr>
      <vt:lpstr>Recorded Webinars Available Online</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Administrative Manual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Ken Corradini</cp:lastModifiedBy>
  <cp:revision>52</cp:revision>
  <dcterms:created xsi:type="dcterms:W3CDTF">2022-03-02T21:09:50Z</dcterms:created>
  <dcterms:modified xsi:type="dcterms:W3CDTF">2022-06-03T15:53:24Z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