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Lst>
  <p:notesMasterIdLst>
    <p:notesMasterId r:id="rId33"/>
  </p:notesMasterIdLst>
  <p:sldIdLst>
    <p:sldId id="372" r:id="rId8"/>
    <p:sldId id="281" r:id="rId9"/>
    <p:sldId id="275" r:id="rId10"/>
    <p:sldId id="276" r:id="rId11"/>
    <p:sldId id="399" r:id="rId12"/>
    <p:sldId id="373" r:id="rId13"/>
    <p:sldId id="395" r:id="rId14"/>
    <p:sldId id="400" r:id="rId15"/>
    <p:sldId id="383" r:id="rId16"/>
    <p:sldId id="384" r:id="rId17"/>
    <p:sldId id="380" r:id="rId18"/>
    <p:sldId id="385" r:id="rId19"/>
    <p:sldId id="386" r:id="rId20"/>
    <p:sldId id="387" r:id="rId21"/>
    <p:sldId id="397" r:id="rId22"/>
    <p:sldId id="401" r:id="rId23"/>
    <p:sldId id="709" r:id="rId24"/>
    <p:sldId id="392" r:id="rId25"/>
    <p:sldId id="305" r:id="rId26"/>
    <p:sldId id="639" r:id="rId27"/>
    <p:sldId id="708" r:id="rId28"/>
    <p:sldId id="703" r:id="rId29"/>
    <p:sldId id="704" r:id="rId30"/>
    <p:sldId id="706" r:id="rId31"/>
    <p:sldId id="7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D3FBB-A614-4DD7-BF38-DA7360DBF760}" v="249" dt="2024-02-22T13:25:36.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0" autoAdjust="0"/>
  </p:normalViewPr>
  <p:slideViewPr>
    <p:cSldViewPr snapToGrid="0">
      <p:cViewPr varScale="1">
        <p:scale>
          <a:sx n="84" d="100"/>
          <a:sy n="84" d="100"/>
        </p:scale>
        <p:origin x="614" y="34"/>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427283FE-D946-4F16-8B97-D7C0630C4927}"/>
    <pc:docChg chg="undo custSel addSld delSld modSld">
      <pc:chgData name="Law, Sherri" userId="3da26e23-9ee6-4121-a54d-151d8db9998d" providerId="ADAL" clId="{427283FE-D946-4F16-8B97-D7C0630C4927}" dt="2024-01-11T16:02:23.210" v="443"/>
      <pc:docMkLst>
        <pc:docMk/>
      </pc:docMkLst>
      <pc:sldChg chg="del">
        <pc:chgData name="Law, Sherri" userId="3da26e23-9ee6-4121-a54d-151d8db9998d" providerId="ADAL" clId="{427283FE-D946-4F16-8B97-D7C0630C4927}" dt="2024-01-11T16:01:23.536" v="395" actId="2696"/>
        <pc:sldMkLst>
          <pc:docMk/>
          <pc:sldMk cId="1033213744" sldId="388"/>
        </pc:sldMkLst>
      </pc:sldChg>
      <pc:sldChg chg="del">
        <pc:chgData name="Law, Sherri" userId="3da26e23-9ee6-4121-a54d-151d8db9998d" providerId="ADAL" clId="{427283FE-D946-4F16-8B97-D7C0630C4927}" dt="2024-01-11T16:01:26.786" v="396" actId="2696"/>
        <pc:sldMkLst>
          <pc:docMk/>
          <pc:sldMk cId="1018200717" sldId="389"/>
        </pc:sldMkLst>
      </pc:sldChg>
      <pc:sldChg chg="addSp modSp modAnim">
        <pc:chgData name="Law, Sherri" userId="3da26e23-9ee6-4121-a54d-151d8db9998d" providerId="ADAL" clId="{427283FE-D946-4F16-8B97-D7C0630C4927}" dt="2024-01-11T16:01:43.551" v="440"/>
        <pc:sldMkLst>
          <pc:docMk/>
          <pc:sldMk cId="3718945180" sldId="391"/>
        </pc:sldMkLst>
        <pc:spChg chg="add mod">
          <ac:chgData name="Law, Sherri" userId="3da26e23-9ee6-4121-a54d-151d8db9998d" providerId="ADAL" clId="{427283FE-D946-4F16-8B97-D7C0630C4927}" dt="2024-01-10T18:28:21.060" v="15" actId="1076"/>
          <ac:spMkLst>
            <pc:docMk/>
            <pc:sldMk cId="3718945180" sldId="391"/>
            <ac:spMk id="2" creationId="{62BDA2CC-7DA8-4972-AED2-88F6548606FC}"/>
          </ac:spMkLst>
        </pc:spChg>
        <pc:spChg chg="mod">
          <ac:chgData name="Law, Sherri" userId="3da26e23-9ee6-4121-a54d-151d8db9998d" providerId="ADAL" clId="{427283FE-D946-4F16-8B97-D7C0630C4927}" dt="2024-01-10T18:29:05.076" v="25" actId="1076"/>
          <ac:spMkLst>
            <pc:docMk/>
            <pc:sldMk cId="3718945180" sldId="391"/>
            <ac:spMk id="9" creationId="{FCBBEA53-4506-467F-82B8-EB7B4EAFBF9F}"/>
          </ac:spMkLst>
        </pc:spChg>
        <pc:spChg chg="mod">
          <ac:chgData name="Law, Sherri" userId="3da26e23-9ee6-4121-a54d-151d8db9998d" providerId="ADAL" clId="{427283FE-D946-4F16-8B97-D7C0630C4927}" dt="2024-01-10T18:28:53.960" v="22" actId="1076"/>
          <ac:spMkLst>
            <pc:docMk/>
            <pc:sldMk cId="3718945180" sldId="391"/>
            <ac:spMk id="11" creationId="{88E09E75-6BB5-40A3-B2BC-F60F06C4BF36}"/>
          </ac:spMkLst>
        </pc:spChg>
        <pc:spChg chg="mod">
          <ac:chgData name="Law, Sherri" userId="3da26e23-9ee6-4121-a54d-151d8db9998d" providerId="ADAL" clId="{427283FE-D946-4F16-8B97-D7C0630C4927}" dt="2024-01-10T18:28:10.796" v="11" actId="1076"/>
          <ac:spMkLst>
            <pc:docMk/>
            <pc:sldMk cId="3718945180" sldId="391"/>
            <ac:spMk id="15" creationId="{516CB6DA-6137-4C26-A342-87525FB0682A}"/>
          </ac:spMkLst>
        </pc:spChg>
      </pc:sldChg>
      <pc:sldChg chg="addSp delSp modSp add del delAnim modAnim">
        <pc:chgData name="Law, Sherri" userId="3da26e23-9ee6-4121-a54d-151d8db9998d" providerId="ADAL" clId="{427283FE-D946-4F16-8B97-D7C0630C4927}" dt="2024-01-11T16:02:23.210" v="443"/>
        <pc:sldMkLst>
          <pc:docMk/>
          <pc:sldMk cId="924707459" sldId="392"/>
        </pc:sldMkLst>
        <pc:spChg chg="mod">
          <ac:chgData name="Law, Sherri" userId="3da26e23-9ee6-4121-a54d-151d8db9998d" providerId="ADAL" clId="{427283FE-D946-4F16-8B97-D7C0630C4927}" dt="2024-01-11T13:28:16.609" v="378" actId="1076"/>
          <ac:spMkLst>
            <pc:docMk/>
            <pc:sldMk cId="924707459" sldId="392"/>
            <ac:spMk id="2" creationId="{62BDA2CC-7DA8-4972-AED2-88F6548606FC}"/>
          </ac:spMkLst>
        </pc:spChg>
        <pc:spChg chg="add mod">
          <ac:chgData name="Law, Sherri" userId="3da26e23-9ee6-4121-a54d-151d8db9998d" providerId="ADAL" clId="{427283FE-D946-4F16-8B97-D7C0630C4927}" dt="2024-01-11T13:28:31.716" v="387" actId="14100"/>
          <ac:spMkLst>
            <pc:docMk/>
            <pc:sldMk cId="924707459" sldId="392"/>
            <ac:spMk id="3" creationId="{47F2B798-0EF1-4EA8-9BCD-622DD55210E6}"/>
          </ac:spMkLst>
        </pc:spChg>
        <pc:spChg chg="add mod">
          <ac:chgData name="Law, Sherri" userId="3da26e23-9ee6-4121-a54d-151d8db9998d" providerId="ADAL" clId="{427283FE-D946-4F16-8B97-D7C0630C4927}" dt="2024-01-11T13:28:10.592" v="375" actId="14100"/>
          <ac:spMkLst>
            <pc:docMk/>
            <pc:sldMk cId="924707459" sldId="392"/>
            <ac:spMk id="7" creationId="{BD7891A6-3B14-4AB5-881C-9B337C48B69A}"/>
          </ac:spMkLst>
        </pc:spChg>
        <pc:spChg chg="add mod">
          <ac:chgData name="Law, Sherri" userId="3da26e23-9ee6-4121-a54d-151d8db9998d" providerId="ADAL" clId="{427283FE-D946-4F16-8B97-D7C0630C4927}" dt="2024-01-11T13:29:02.679" v="393" actId="1076"/>
          <ac:spMkLst>
            <pc:docMk/>
            <pc:sldMk cId="924707459" sldId="392"/>
            <ac:spMk id="8" creationId="{508FD03E-B51A-4D67-953B-7AF8DCB11897}"/>
          </ac:spMkLst>
        </pc:spChg>
        <pc:spChg chg="del">
          <ac:chgData name="Law, Sherri" userId="3da26e23-9ee6-4121-a54d-151d8db9998d" providerId="ADAL" clId="{427283FE-D946-4F16-8B97-D7C0630C4927}" dt="2024-01-11T13:25:13.648" v="60" actId="478"/>
          <ac:spMkLst>
            <pc:docMk/>
            <pc:sldMk cId="924707459" sldId="392"/>
            <ac:spMk id="9" creationId="{FCBBEA53-4506-467F-82B8-EB7B4EAFBF9F}"/>
          </ac:spMkLst>
        </pc:spChg>
        <pc:spChg chg="add mod">
          <ac:chgData name="Law, Sherri" userId="3da26e23-9ee6-4121-a54d-151d8db9998d" providerId="ADAL" clId="{427283FE-D946-4F16-8B97-D7C0630C4927}" dt="2024-01-11T13:29:04.600" v="394" actId="1076"/>
          <ac:spMkLst>
            <pc:docMk/>
            <pc:sldMk cId="924707459" sldId="392"/>
            <ac:spMk id="10" creationId="{B954E248-C293-4576-B065-26979B90B041}"/>
          </ac:spMkLst>
        </pc:spChg>
        <pc:spChg chg="mod">
          <ac:chgData name="Law, Sherri" userId="3da26e23-9ee6-4121-a54d-151d8db9998d" providerId="ADAL" clId="{427283FE-D946-4F16-8B97-D7C0630C4927}" dt="2024-01-11T13:25:12.047" v="59" actId="20577"/>
          <ac:spMkLst>
            <pc:docMk/>
            <pc:sldMk cId="924707459" sldId="392"/>
            <ac:spMk id="11" creationId="{88E09E75-6BB5-40A3-B2BC-F60F06C4BF36}"/>
          </ac:spMkLst>
        </pc:spChg>
        <pc:spChg chg="add mod">
          <ac:chgData name="Law, Sherri" userId="3da26e23-9ee6-4121-a54d-151d8db9998d" providerId="ADAL" clId="{427283FE-D946-4F16-8B97-D7C0630C4927}" dt="2024-01-11T13:28:12.353" v="376" actId="14100"/>
          <ac:spMkLst>
            <pc:docMk/>
            <pc:sldMk cId="924707459" sldId="392"/>
            <ac:spMk id="12" creationId="{48B266CE-82AA-4B85-8B45-A0C41456E68A}"/>
          </ac:spMkLst>
        </pc:spChg>
        <pc:spChg chg="mod">
          <ac:chgData name="Law, Sherri" userId="3da26e23-9ee6-4121-a54d-151d8db9998d" providerId="ADAL" clId="{427283FE-D946-4F16-8B97-D7C0630C4927}" dt="2024-01-11T13:17:09.488" v="51" actId="14100"/>
          <ac:spMkLst>
            <pc:docMk/>
            <pc:sldMk cId="924707459" sldId="392"/>
            <ac:spMk id="15" creationId="{516CB6DA-6137-4C26-A342-87525FB0682A}"/>
          </ac:spMkLst>
        </pc:spChg>
      </pc:sldChg>
    </pc:docChg>
  </pc:docChgLst>
  <pc:docChgLst>
    <pc:chgData name="Law, Sherri" userId="3da26e23-9ee6-4121-a54d-151d8db9998d" providerId="ADAL" clId="{596D3FBB-A614-4DD7-BF38-DA7360DBF760}"/>
    <pc:docChg chg="undo custSel addSld delSld modSld sldOrd">
      <pc:chgData name="Law, Sherri" userId="3da26e23-9ee6-4121-a54d-151d8db9998d" providerId="ADAL" clId="{596D3FBB-A614-4DD7-BF38-DA7360DBF760}" dt="2024-02-22T13:26:51.161" v="2234" actId="20577"/>
      <pc:docMkLst>
        <pc:docMk/>
      </pc:docMkLst>
      <pc:sldChg chg="del">
        <pc:chgData name="Law, Sherri" userId="3da26e23-9ee6-4121-a54d-151d8db9998d" providerId="ADAL" clId="{596D3FBB-A614-4DD7-BF38-DA7360DBF760}" dt="2024-02-16T13:56:17.748" v="618" actId="2696"/>
        <pc:sldMkLst>
          <pc:docMk/>
          <pc:sldMk cId="3941601841" sldId="261"/>
        </pc:sldMkLst>
      </pc:sldChg>
      <pc:sldChg chg="del">
        <pc:chgData name="Law, Sherri" userId="3da26e23-9ee6-4121-a54d-151d8db9998d" providerId="ADAL" clId="{596D3FBB-A614-4DD7-BF38-DA7360DBF760}" dt="2024-02-16T13:55:12.001" v="586" actId="2696"/>
        <pc:sldMkLst>
          <pc:docMk/>
          <pc:sldMk cId="262196039" sldId="262"/>
        </pc:sldMkLst>
      </pc:sldChg>
      <pc:sldChg chg="del">
        <pc:chgData name="Law, Sherri" userId="3da26e23-9ee6-4121-a54d-151d8db9998d" providerId="ADAL" clId="{596D3FBB-A614-4DD7-BF38-DA7360DBF760}" dt="2024-02-16T13:55:12.022" v="590" actId="2696"/>
        <pc:sldMkLst>
          <pc:docMk/>
          <pc:sldMk cId="1412718884" sldId="264"/>
        </pc:sldMkLst>
      </pc:sldChg>
      <pc:sldChg chg="del">
        <pc:chgData name="Law, Sherri" userId="3da26e23-9ee6-4121-a54d-151d8db9998d" providerId="ADAL" clId="{596D3FBB-A614-4DD7-BF38-DA7360DBF760}" dt="2024-02-16T13:55:12.024" v="591" actId="2696"/>
        <pc:sldMkLst>
          <pc:docMk/>
          <pc:sldMk cId="861515836" sldId="265"/>
        </pc:sldMkLst>
      </pc:sldChg>
      <pc:sldChg chg="del">
        <pc:chgData name="Law, Sherri" userId="3da26e23-9ee6-4121-a54d-151d8db9998d" providerId="ADAL" clId="{596D3FBB-A614-4DD7-BF38-DA7360DBF760}" dt="2024-02-16T13:55:12.029" v="593" actId="2696"/>
        <pc:sldMkLst>
          <pc:docMk/>
          <pc:sldMk cId="1802526239" sldId="266"/>
        </pc:sldMkLst>
      </pc:sldChg>
      <pc:sldChg chg="del">
        <pc:chgData name="Law, Sherri" userId="3da26e23-9ee6-4121-a54d-151d8db9998d" providerId="ADAL" clId="{596D3FBB-A614-4DD7-BF38-DA7360DBF760}" dt="2024-02-16T13:55:12.031" v="594" actId="2696"/>
        <pc:sldMkLst>
          <pc:docMk/>
          <pc:sldMk cId="3287174748" sldId="267"/>
        </pc:sldMkLst>
      </pc:sldChg>
      <pc:sldChg chg="del">
        <pc:chgData name="Law, Sherri" userId="3da26e23-9ee6-4121-a54d-151d8db9998d" providerId="ADAL" clId="{596D3FBB-A614-4DD7-BF38-DA7360DBF760}" dt="2024-02-16T13:55:12.026" v="592" actId="2696"/>
        <pc:sldMkLst>
          <pc:docMk/>
          <pc:sldMk cId="790226041" sldId="268"/>
        </pc:sldMkLst>
      </pc:sldChg>
      <pc:sldChg chg="del">
        <pc:chgData name="Law, Sherri" userId="3da26e23-9ee6-4121-a54d-151d8db9998d" providerId="ADAL" clId="{596D3FBB-A614-4DD7-BF38-DA7360DBF760}" dt="2024-02-16T13:55:11.992" v="584" actId="2696"/>
        <pc:sldMkLst>
          <pc:docMk/>
          <pc:sldMk cId="3321899632" sldId="272"/>
        </pc:sldMkLst>
      </pc:sldChg>
      <pc:sldChg chg="del">
        <pc:chgData name="Law, Sherri" userId="3da26e23-9ee6-4121-a54d-151d8db9998d" providerId="ADAL" clId="{596D3FBB-A614-4DD7-BF38-DA7360DBF760}" dt="2024-02-16T13:55:11.987" v="583" actId="2696"/>
        <pc:sldMkLst>
          <pc:docMk/>
          <pc:sldMk cId="3381842897" sldId="273"/>
        </pc:sldMkLst>
      </pc:sldChg>
      <pc:sldChg chg="modSp modAnim">
        <pc:chgData name="Law, Sherri" userId="3da26e23-9ee6-4121-a54d-151d8db9998d" providerId="ADAL" clId="{596D3FBB-A614-4DD7-BF38-DA7360DBF760}" dt="2024-02-16T13:56:00.496" v="614" actId="6549"/>
        <pc:sldMkLst>
          <pc:docMk/>
          <pc:sldMk cId="3488743545" sldId="275"/>
        </pc:sldMkLst>
        <pc:spChg chg="mod">
          <ac:chgData name="Law, Sherri" userId="3da26e23-9ee6-4121-a54d-151d8db9998d" providerId="ADAL" clId="{596D3FBB-A614-4DD7-BF38-DA7360DBF760}" dt="2024-02-16T13:56:00.496" v="614" actId="6549"/>
          <ac:spMkLst>
            <pc:docMk/>
            <pc:sldMk cId="3488743545" sldId="275"/>
            <ac:spMk id="11" creationId="{88E09E75-6BB5-40A3-B2BC-F60F06C4BF36}"/>
          </ac:spMkLst>
        </pc:spChg>
      </pc:sldChg>
      <pc:sldChg chg="addSp delSp modSp add del modAnim">
        <pc:chgData name="Law, Sherri" userId="3da26e23-9ee6-4121-a54d-151d8db9998d" providerId="ADAL" clId="{596D3FBB-A614-4DD7-BF38-DA7360DBF760}" dt="2024-02-22T13:25:36.491" v="2209" actId="207"/>
        <pc:sldMkLst>
          <pc:docMk/>
          <pc:sldMk cId="2473776477" sldId="276"/>
        </pc:sldMkLst>
        <pc:spChg chg="mod">
          <ac:chgData name="Law, Sherri" userId="3da26e23-9ee6-4121-a54d-151d8db9998d" providerId="ADAL" clId="{596D3FBB-A614-4DD7-BF38-DA7360DBF760}" dt="2024-02-22T13:25:36.491" v="2209" actId="207"/>
          <ac:spMkLst>
            <pc:docMk/>
            <pc:sldMk cId="2473776477" sldId="276"/>
            <ac:spMk id="11" creationId="{88E09E75-6BB5-40A3-B2BC-F60F06C4BF36}"/>
          </ac:spMkLst>
        </pc:spChg>
        <pc:spChg chg="add mod">
          <ac:chgData name="Law, Sherri" userId="3da26e23-9ee6-4121-a54d-151d8db9998d" providerId="ADAL" clId="{596D3FBB-A614-4DD7-BF38-DA7360DBF760}" dt="2024-02-16T13:49:58.367" v="188" actId="113"/>
          <ac:spMkLst>
            <pc:docMk/>
            <pc:sldMk cId="2473776477" sldId="276"/>
            <ac:spMk id="13" creationId="{5843BFEF-4508-4288-9C10-31C9A85DDCB5}"/>
          </ac:spMkLst>
        </pc:spChg>
        <pc:picChg chg="add del mod">
          <ac:chgData name="Law, Sherri" userId="3da26e23-9ee6-4121-a54d-151d8db9998d" providerId="ADAL" clId="{596D3FBB-A614-4DD7-BF38-DA7360DBF760}" dt="2024-02-21T19:34:42.236" v="938" actId="478"/>
          <ac:picMkLst>
            <pc:docMk/>
            <pc:sldMk cId="2473776477" sldId="276"/>
            <ac:picMk id="4" creationId="{B40DF109-EAD8-4C2A-99FB-258AC32EAC3D}"/>
          </ac:picMkLst>
        </pc:picChg>
      </pc:sldChg>
      <pc:sldChg chg="del">
        <pc:chgData name="Law, Sherri" userId="3da26e23-9ee6-4121-a54d-151d8db9998d" providerId="ADAL" clId="{596D3FBB-A614-4DD7-BF38-DA7360DBF760}" dt="2024-02-16T13:56:16.252" v="617" actId="2696"/>
        <pc:sldMkLst>
          <pc:docMk/>
          <pc:sldMk cId="2632119628" sldId="277"/>
        </pc:sldMkLst>
      </pc:sldChg>
      <pc:sldChg chg="del">
        <pc:chgData name="Law, Sherri" userId="3da26e23-9ee6-4121-a54d-151d8db9998d" providerId="ADAL" clId="{596D3FBB-A614-4DD7-BF38-DA7360DBF760}" dt="2024-02-16T13:49:34.825" v="182" actId="2696"/>
        <pc:sldMkLst>
          <pc:docMk/>
          <pc:sldMk cId="3605064440" sldId="278"/>
        </pc:sldMkLst>
      </pc:sldChg>
      <pc:sldChg chg="del">
        <pc:chgData name="Law, Sherri" userId="3da26e23-9ee6-4121-a54d-151d8db9998d" providerId="ADAL" clId="{596D3FBB-A614-4DD7-BF38-DA7360DBF760}" dt="2024-02-16T13:50:13.709" v="191" actId="2696"/>
        <pc:sldMkLst>
          <pc:docMk/>
          <pc:sldMk cId="1187910881" sldId="279"/>
        </pc:sldMkLst>
      </pc:sldChg>
      <pc:sldChg chg="modSp">
        <pc:chgData name="Law, Sherri" userId="3da26e23-9ee6-4121-a54d-151d8db9998d" providerId="ADAL" clId="{596D3FBB-A614-4DD7-BF38-DA7360DBF760}" dt="2024-02-21T20:34:30.422" v="1971" actId="6549"/>
        <pc:sldMkLst>
          <pc:docMk/>
          <pc:sldMk cId="1706908484" sldId="281"/>
        </pc:sldMkLst>
        <pc:spChg chg="mod">
          <ac:chgData name="Law, Sherri" userId="3da26e23-9ee6-4121-a54d-151d8db9998d" providerId="ADAL" clId="{596D3FBB-A614-4DD7-BF38-DA7360DBF760}" dt="2024-02-21T20:34:30.422" v="1971" actId="6549"/>
          <ac:spMkLst>
            <pc:docMk/>
            <pc:sldMk cId="1706908484" sldId="281"/>
            <ac:spMk id="11" creationId="{88E09E75-6BB5-40A3-B2BC-F60F06C4BF36}"/>
          </ac:spMkLst>
        </pc:spChg>
      </pc:sldChg>
      <pc:sldChg chg="del">
        <pc:chgData name="Law, Sherri" userId="3da26e23-9ee6-4121-a54d-151d8db9998d" providerId="ADAL" clId="{596D3FBB-A614-4DD7-BF38-DA7360DBF760}" dt="2024-02-16T13:49:39.736" v="183" actId="2696"/>
        <pc:sldMkLst>
          <pc:docMk/>
          <pc:sldMk cId="2744851118" sldId="282"/>
        </pc:sldMkLst>
      </pc:sldChg>
      <pc:sldChg chg="del">
        <pc:chgData name="Law, Sherri" userId="3da26e23-9ee6-4121-a54d-151d8db9998d" providerId="ADAL" clId="{596D3FBB-A614-4DD7-BF38-DA7360DBF760}" dt="2024-02-16T13:50:16.012" v="192" actId="2696"/>
        <pc:sldMkLst>
          <pc:docMk/>
          <pc:sldMk cId="1500286610" sldId="283"/>
        </pc:sldMkLst>
      </pc:sldChg>
      <pc:sldChg chg="del">
        <pc:chgData name="Law, Sherri" userId="3da26e23-9ee6-4121-a54d-151d8db9998d" providerId="ADAL" clId="{596D3FBB-A614-4DD7-BF38-DA7360DBF760}" dt="2024-02-16T13:55:11.979" v="582" actId="2696"/>
        <pc:sldMkLst>
          <pc:docMk/>
          <pc:sldMk cId="750710435" sldId="284"/>
        </pc:sldMkLst>
      </pc:sldChg>
      <pc:sldChg chg="del">
        <pc:chgData name="Law, Sherri" userId="3da26e23-9ee6-4121-a54d-151d8db9998d" providerId="ADAL" clId="{596D3FBB-A614-4DD7-BF38-DA7360DBF760}" dt="2024-02-16T13:57:29.453" v="693" actId="2696"/>
        <pc:sldMkLst>
          <pc:docMk/>
          <pc:sldMk cId="3411304997" sldId="285"/>
        </pc:sldMkLst>
      </pc:sldChg>
      <pc:sldChg chg="del">
        <pc:chgData name="Law, Sherri" userId="3da26e23-9ee6-4121-a54d-151d8db9998d" providerId="ADAL" clId="{596D3FBB-A614-4DD7-BF38-DA7360DBF760}" dt="2024-02-16T13:55:12.006" v="587" actId="2696"/>
        <pc:sldMkLst>
          <pc:docMk/>
          <pc:sldMk cId="338605801" sldId="287"/>
        </pc:sldMkLst>
      </pc:sldChg>
      <pc:sldChg chg="del">
        <pc:chgData name="Law, Sherri" userId="3da26e23-9ee6-4121-a54d-151d8db9998d" providerId="ADAL" clId="{596D3FBB-A614-4DD7-BF38-DA7360DBF760}" dt="2024-02-16T13:55:12.033" v="595" actId="2696"/>
        <pc:sldMkLst>
          <pc:docMk/>
          <pc:sldMk cId="2037344775" sldId="288"/>
        </pc:sldMkLst>
      </pc:sldChg>
      <pc:sldChg chg="del">
        <pc:chgData name="Law, Sherri" userId="3da26e23-9ee6-4121-a54d-151d8db9998d" providerId="ADAL" clId="{596D3FBB-A614-4DD7-BF38-DA7360DBF760}" dt="2024-02-16T13:55:12.036" v="596" actId="2696"/>
        <pc:sldMkLst>
          <pc:docMk/>
          <pc:sldMk cId="3372681919" sldId="290"/>
        </pc:sldMkLst>
      </pc:sldChg>
      <pc:sldChg chg="del">
        <pc:chgData name="Law, Sherri" userId="3da26e23-9ee6-4121-a54d-151d8db9998d" providerId="ADAL" clId="{596D3FBB-A614-4DD7-BF38-DA7360DBF760}" dt="2024-02-16T13:55:12.039" v="597" actId="2696"/>
        <pc:sldMkLst>
          <pc:docMk/>
          <pc:sldMk cId="1442250358" sldId="291"/>
        </pc:sldMkLst>
      </pc:sldChg>
      <pc:sldChg chg="del">
        <pc:chgData name="Law, Sherri" userId="3da26e23-9ee6-4121-a54d-151d8db9998d" providerId="ADAL" clId="{596D3FBB-A614-4DD7-BF38-DA7360DBF760}" dt="2024-02-16T13:55:12.042" v="598" actId="2696"/>
        <pc:sldMkLst>
          <pc:docMk/>
          <pc:sldMk cId="4109757973" sldId="292"/>
        </pc:sldMkLst>
      </pc:sldChg>
      <pc:sldChg chg="del">
        <pc:chgData name="Law, Sherri" userId="3da26e23-9ee6-4121-a54d-151d8db9998d" providerId="ADAL" clId="{596D3FBB-A614-4DD7-BF38-DA7360DBF760}" dt="2024-02-16T13:55:12.044" v="599" actId="2696"/>
        <pc:sldMkLst>
          <pc:docMk/>
          <pc:sldMk cId="1929921312" sldId="293"/>
        </pc:sldMkLst>
      </pc:sldChg>
      <pc:sldChg chg="del">
        <pc:chgData name="Law, Sherri" userId="3da26e23-9ee6-4121-a54d-151d8db9998d" providerId="ADAL" clId="{596D3FBB-A614-4DD7-BF38-DA7360DBF760}" dt="2024-02-16T13:55:12.046" v="600" actId="2696"/>
        <pc:sldMkLst>
          <pc:docMk/>
          <pc:sldMk cId="2012692410" sldId="294"/>
        </pc:sldMkLst>
      </pc:sldChg>
      <pc:sldChg chg="del">
        <pc:chgData name="Law, Sherri" userId="3da26e23-9ee6-4121-a54d-151d8db9998d" providerId="ADAL" clId="{596D3FBB-A614-4DD7-BF38-DA7360DBF760}" dt="2024-02-16T13:55:12.048" v="601" actId="2696"/>
        <pc:sldMkLst>
          <pc:docMk/>
          <pc:sldMk cId="3505738566" sldId="295"/>
        </pc:sldMkLst>
      </pc:sldChg>
      <pc:sldChg chg="del">
        <pc:chgData name="Law, Sherri" userId="3da26e23-9ee6-4121-a54d-151d8db9998d" providerId="ADAL" clId="{596D3FBB-A614-4DD7-BF38-DA7360DBF760}" dt="2024-02-16T13:55:12.066" v="609" actId="2696"/>
        <pc:sldMkLst>
          <pc:docMk/>
          <pc:sldMk cId="3720750092" sldId="296"/>
        </pc:sldMkLst>
      </pc:sldChg>
      <pc:sldChg chg="del">
        <pc:chgData name="Law, Sherri" userId="3da26e23-9ee6-4121-a54d-151d8db9998d" providerId="ADAL" clId="{596D3FBB-A614-4DD7-BF38-DA7360DBF760}" dt="2024-02-16T13:59:57.647" v="782" actId="2696"/>
        <pc:sldMkLst>
          <pc:docMk/>
          <pc:sldMk cId="264357745" sldId="297"/>
        </pc:sldMkLst>
      </pc:sldChg>
      <pc:sldChg chg="del">
        <pc:chgData name="Law, Sherri" userId="3da26e23-9ee6-4121-a54d-151d8db9998d" providerId="ADAL" clId="{596D3FBB-A614-4DD7-BF38-DA7360DBF760}" dt="2024-02-16T13:59:59.747" v="783" actId="2696"/>
        <pc:sldMkLst>
          <pc:docMk/>
          <pc:sldMk cId="2524191065" sldId="298"/>
        </pc:sldMkLst>
      </pc:sldChg>
      <pc:sldChg chg="del">
        <pc:chgData name="Law, Sherri" userId="3da26e23-9ee6-4121-a54d-151d8db9998d" providerId="ADAL" clId="{596D3FBB-A614-4DD7-BF38-DA7360DBF760}" dt="2024-02-16T13:55:12.056" v="604" actId="2696"/>
        <pc:sldMkLst>
          <pc:docMk/>
          <pc:sldMk cId="3451142492" sldId="299"/>
        </pc:sldMkLst>
      </pc:sldChg>
      <pc:sldChg chg="del">
        <pc:chgData name="Law, Sherri" userId="3da26e23-9ee6-4121-a54d-151d8db9998d" providerId="ADAL" clId="{596D3FBB-A614-4DD7-BF38-DA7360DBF760}" dt="2024-02-16T13:55:12.057" v="605" actId="2696"/>
        <pc:sldMkLst>
          <pc:docMk/>
          <pc:sldMk cId="743769272" sldId="300"/>
        </pc:sldMkLst>
      </pc:sldChg>
      <pc:sldChg chg="del">
        <pc:chgData name="Law, Sherri" userId="3da26e23-9ee6-4121-a54d-151d8db9998d" providerId="ADAL" clId="{596D3FBB-A614-4DD7-BF38-DA7360DBF760}" dt="2024-02-16T13:55:12.062" v="607" actId="2696"/>
        <pc:sldMkLst>
          <pc:docMk/>
          <pc:sldMk cId="806459020" sldId="301"/>
        </pc:sldMkLst>
      </pc:sldChg>
      <pc:sldChg chg="del">
        <pc:chgData name="Law, Sherri" userId="3da26e23-9ee6-4121-a54d-151d8db9998d" providerId="ADAL" clId="{596D3FBB-A614-4DD7-BF38-DA7360DBF760}" dt="2024-02-16T13:55:12.063" v="608" actId="2696"/>
        <pc:sldMkLst>
          <pc:docMk/>
          <pc:sldMk cId="3720822951" sldId="302"/>
        </pc:sldMkLst>
      </pc:sldChg>
      <pc:sldChg chg="modSp">
        <pc:chgData name="Law, Sherri" userId="3da26e23-9ee6-4121-a54d-151d8db9998d" providerId="ADAL" clId="{596D3FBB-A614-4DD7-BF38-DA7360DBF760}" dt="2024-02-16T14:01:46.758" v="842" actId="5793"/>
        <pc:sldMkLst>
          <pc:docMk/>
          <pc:sldMk cId="3843953199" sldId="305"/>
        </pc:sldMkLst>
        <pc:spChg chg="mod">
          <ac:chgData name="Law, Sherri" userId="3da26e23-9ee6-4121-a54d-151d8db9998d" providerId="ADAL" clId="{596D3FBB-A614-4DD7-BF38-DA7360DBF760}" dt="2024-02-16T14:01:46.758" v="842" actId="5793"/>
          <ac:spMkLst>
            <pc:docMk/>
            <pc:sldMk cId="3843953199" sldId="305"/>
            <ac:spMk id="11" creationId="{88E09E75-6BB5-40A3-B2BC-F60F06C4BF36}"/>
          </ac:spMkLst>
        </pc:spChg>
      </pc:sldChg>
      <pc:sldChg chg="del">
        <pc:chgData name="Law, Sherri" userId="3da26e23-9ee6-4121-a54d-151d8db9998d" providerId="ADAL" clId="{596D3FBB-A614-4DD7-BF38-DA7360DBF760}" dt="2024-02-16T13:50:35.209" v="193" actId="2696"/>
        <pc:sldMkLst>
          <pc:docMk/>
          <pc:sldMk cId="3721329687" sldId="308"/>
        </pc:sldMkLst>
      </pc:sldChg>
      <pc:sldChg chg="addSp delSp modSp">
        <pc:chgData name="Law, Sherri" userId="3da26e23-9ee6-4121-a54d-151d8db9998d" providerId="ADAL" clId="{596D3FBB-A614-4DD7-BF38-DA7360DBF760}" dt="2024-02-21T19:12:12.443" v="935" actId="1036"/>
        <pc:sldMkLst>
          <pc:docMk/>
          <pc:sldMk cId="43496321" sldId="372"/>
        </pc:sldMkLst>
        <pc:spChg chg="mod">
          <ac:chgData name="Law, Sherri" userId="3da26e23-9ee6-4121-a54d-151d8db9998d" providerId="ADAL" clId="{596D3FBB-A614-4DD7-BF38-DA7360DBF760}" dt="2024-02-16T14:09:44.148" v="928" actId="6549"/>
          <ac:spMkLst>
            <pc:docMk/>
            <pc:sldMk cId="43496321" sldId="372"/>
            <ac:spMk id="46" creationId="{35C36704-BB25-44BF-BB70-9122A8F8DC97}"/>
          </ac:spMkLst>
        </pc:spChg>
        <pc:spChg chg="mod">
          <ac:chgData name="Law, Sherri" userId="3da26e23-9ee6-4121-a54d-151d8db9998d" providerId="ADAL" clId="{596D3FBB-A614-4DD7-BF38-DA7360DBF760}" dt="2024-02-16T14:09:55.997" v="930" actId="114"/>
          <ac:spMkLst>
            <pc:docMk/>
            <pc:sldMk cId="43496321" sldId="372"/>
            <ac:spMk id="48" creationId="{47AA5D56-F603-465E-834F-E8ADC9DAF7DA}"/>
          </ac:spMkLst>
        </pc:spChg>
        <pc:spChg chg="mod">
          <ac:chgData name="Law, Sherri" userId="3da26e23-9ee6-4121-a54d-151d8db9998d" providerId="ADAL" clId="{596D3FBB-A614-4DD7-BF38-DA7360DBF760}" dt="2024-02-13T17:53:37.278" v="7" actId="20577"/>
          <ac:spMkLst>
            <pc:docMk/>
            <pc:sldMk cId="43496321" sldId="372"/>
            <ac:spMk id="52" creationId="{4AD3B23C-CDE0-4892-9CE8-F472AFD8FECA}"/>
          </ac:spMkLst>
        </pc:spChg>
        <pc:picChg chg="add del mod ord">
          <ac:chgData name="Law, Sherri" userId="3da26e23-9ee6-4121-a54d-151d8db9998d" providerId="ADAL" clId="{596D3FBB-A614-4DD7-BF38-DA7360DBF760}" dt="2024-02-16T14:08:54.444" v="916" actId="478"/>
          <ac:picMkLst>
            <pc:docMk/>
            <pc:sldMk cId="43496321" sldId="372"/>
            <ac:picMk id="3" creationId="{91EBF3F6-8FB5-4BE5-B26E-FE99AD0F41F6}"/>
          </ac:picMkLst>
        </pc:picChg>
        <pc:picChg chg="add mod ord modCrop">
          <ac:chgData name="Law, Sherri" userId="3da26e23-9ee6-4121-a54d-151d8db9998d" providerId="ADAL" clId="{596D3FBB-A614-4DD7-BF38-DA7360DBF760}" dt="2024-02-16T14:09:35.775" v="927" actId="18131"/>
          <ac:picMkLst>
            <pc:docMk/>
            <pc:sldMk cId="43496321" sldId="372"/>
            <ac:picMk id="5" creationId="{4865BA4B-B992-4FCD-BE4B-8A2363B1B23D}"/>
          </ac:picMkLst>
        </pc:picChg>
        <pc:picChg chg="del">
          <ac:chgData name="Law, Sherri" userId="3da26e23-9ee6-4121-a54d-151d8db9998d" providerId="ADAL" clId="{596D3FBB-A614-4DD7-BF38-DA7360DBF760}" dt="2024-02-16T14:07:03.446" v="911" actId="478"/>
          <ac:picMkLst>
            <pc:docMk/>
            <pc:sldMk cId="43496321" sldId="372"/>
            <ac:picMk id="6" creationId="{E38C3973-3FDB-4AED-A3B1-AA59CD1FBB2B}"/>
          </ac:picMkLst>
        </pc:picChg>
        <pc:picChg chg="mod">
          <ac:chgData name="Law, Sherri" userId="3da26e23-9ee6-4121-a54d-151d8db9998d" providerId="ADAL" clId="{596D3FBB-A614-4DD7-BF38-DA7360DBF760}" dt="2024-02-21T19:12:12.443" v="935" actId="1036"/>
          <ac:picMkLst>
            <pc:docMk/>
            <pc:sldMk cId="43496321" sldId="372"/>
            <ac:picMk id="50" creationId="{F93E87DF-B07F-4C11-8C23-B492C3B719C9}"/>
          </ac:picMkLst>
        </pc:picChg>
        <pc:picChg chg="mod">
          <ac:chgData name="Law, Sherri" userId="3da26e23-9ee6-4121-a54d-151d8db9998d" providerId="ADAL" clId="{596D3FBB-A614-4DD7-BF38-DA7360DBF760}" dt="2024-02-21T19:12:12.443" v="935" actId="1036"/>
          <ac:picMkLst>
            <pc:docMk/>
            <pc:sldMk cId="43496321" sldId="372"/>
            <ac:picMk id="51" creationId="{83BA9570-5C5A-40D3-964C-19AE991A948E}"/>
          </ac:picMkLst>
        </pc:picChg>
      </pc:sldChg>
      <pc:sldChg chg="delSp modSp delAnim">
        <pc:chgData name="Law, Sherri" userId="3da26e23-9ee6-4121-a54d-151d8db9998d" providerId="ADAL" clId="{596D3FBB-A614-4DD7-BF38-DA7360DBF760}" dt="2024-02-22T13:22:49.156" v="2084" actId="20577"/>
        <pc:sldMkLst>
          <pc:docMk/>
          <pc:sldMk cId="4147525650" sldId="373"/>
        </pc:sldMkLst>
        <pc:spChg chg="mod">
          <ac:chgData name="Law, Sherri" userId="3da26e23-9ee6-4121-a54d-151d8db9998d" providerId="ADAL" clId="{596D3FBB-A614-4DD7-BF38-DA7360DBF760}" dt="2024-02-22T13:22:49.156" v="2084" actId="20577"/>
          <ac:spMkLst>
            <pc:docMk/>
            <pc:sldMk cId="4147525650" sldId="373"/>
            <ac:spMk id="9" creationId="{FD18C32C-6C54-40D1-8AEA-AA52E0026275}"/>
          </ac:spMkLst>
        </pc:spChg>
        <pc:spChg chg="del">
          <ac:chgData name="Law, Sherri" userId="3da26e23-9ee6-4121-a54d-151d8db9998d" providerId="ADAL" clId="{596D3FBB-A614-4DD7-BF38-DA7360DBF760}" dt="2024-02-16T13:50:59.777" v="203" actId="478"/>
          <ac:spMkLst>
            <pc:docMk/>
            <pc:sldMk cId="4147525650" sldId="373"/>
            <ac:spMk id="11" creationId="{E83AB038-FA83-4353-970D-350CB29A16BE}"/>
          </ac:spMkLst>
        </pc:spChg>
        <pc:spChg chg="del">
          <ac:chgData name="Law, Sherri" userId="3da26e23-9ee6-4121-a54d-151d8db9998d" providerId="ADAL" clId="{596D3FBB-A614-4DD7-BF38-DA7360DBF760}" dt="2024-02-16T13:50:58.642" v="202" actId="478"/>
          <ac:spMkLst>
            <pc:docMk/>
            <pc:sldMk cId="4147525650" sldId="373"/>
            <ac:spMk id="13" creationId="{37AA1167-82A3-462B-997E-67C0AA14C692}"/>
          </ac:spMkLst>
        </pc:spChg>
        <pc:spChg chg="del">
          <ac:chgData name="Law, Sherri" userId="3da26e23-9ee6-4121-a54d-151d8db9998d" providerId="ADAL" clId="{596D3FBB-A614-4DD7-BF38-DA7360DBF760}" dt="2024-02-16T13:50:57.458" v="201" actId="478"/>
          <ac:spMkLst>
            <pc:docMk/>
            <pc:sldMk cId="4147525650" sldId="373"/>
            <ac:spMk id="17" creationId="{1AB20F76-417D-46EA-A2FD-0E4F8F8EED22}"/>
          </ac:spMkLst>
        </pc:spChg>
        <pc:spChg chg="del">
          <ac:chgData name="Law, Sherri" userId="3da26e23-9ee6-4121-a54d-151d8db9998d" providerId="ADAL" clId="{596D3FBB-A614-4DD7-BF38-DA7360DBF760}" dt="2024-02-16T13:50:56.352" v="200" actId="478"/>
          <ac:spMkLst>
            <pc:docMk/>
            <pc:sldMk cId="4147525650" sldId="373"/>
            <ac:spMk id="18" creationId="{3BC0EB6D-338A-4FE1-A287-FCAE9B5D21CC}"/>
          </ac:spMkLst>
        </pc:spChg>
        <pc:spChg chg="del">
          <ac:chgData name="Law, Sherri" userId="3da26e23-9ee6-4121-a54d-151d8db9998d" providerId="ADAL" clId="{596D3FBB-A614-4DD7-BF38-DA7360DBF760}" dt="2024-02-16T13:50:55.029" v="199" actId="478"/>
          <ac:spMkLst>
            <pc:docMk/>
            <pc:sldMk cId="4147525650" sldId="373"/>
            <ac:spMk id="19" creationId="{06B81BF4-161E-4110-B156-E221D8343F41}"/>
          </ac:spMkLst>
        </pc:spChg>
        <pc:spChg chg="del">
          <ac:chgData name="Law, Sherri" userId="3da26e23-9ee6-4121-a54d-151d8db9998d" providerId="ADAL" clId="{596D3FBB-A614-4DD7-BF38-DA7360DBF760}" dt="2024-02-16T13:50:53.883" v="198" actId="478"/>
          <ac:spMkLst>
            <pc:docMk/>
            <pc:sldMk cId="4147525650" sldId="373"/>
            <ac:spMk id="20" creationId="{9075F8D0-BC21-4FAB-85FD-FE925130A914}"/>
          </ac:spMkLst>
        </pc:spChg>
        <pc:spChg chg="del">
          <ac:chgData name="Law, Sherri" userId="3da26e23-9ee6-4121-a54d-151d8db9998d" providerId="ADAL" clId="{596D3FBB-A614-4DD7-BF38-DA7360DBF760}" dt="2024-02-16T13:50:52.511" v="197" actId="478"/>
          <ac:spMkLst>
            <pc:docMk/>
            <pc:sldMk cId="4147525650" sldId="373"/>
            <ac:spMk id="21" creationId="{DA53648C-A70C-4378-BC73-8BAC7072B35C}"/>
          </ac:spMkLst>
        </pc:spChg>
        <pc:spChg chg="del">
          <ac:chgData name="Law, Sherri" userId="3da26e23-9ee6-4121-a54d-151d8db9998d" providerId="ADAL" clId="{596D3FBB-A614-4DD7-BF38-DA7360DBF760}" dt="2024-02-16T13:50:50.260" v="196" actId="478"/>
          <ac:spMkLst>
            <pc:docMk/>
            <pc:sldMk cId="4147525650" sldId="373"/>
            <ac:spMk id="22" creationId="{E5CB38BD-8FAE-46C8-B533-9431ADDB024F}"/>
          </ac:spMkLst>
        </pc:spChg>
        <pc:spChg chg="del">
          <ac:chgData name="Law, Sherri" userId="3da26e23-9ee6-4121-a54d-151d8db9998d" providerId="ADAL" clId="{596D3FBB-A614-4DD7-BF38-DA7360DBF760}" dt="2024-02-16T13:50:49.020" v="195" actId="478"/>
          <ac:spMkLst>
            <pc:docMk/>
            <pc:sldMk cId="4147525650" sldId="373"/>
            <ac:spMk id="23" creationId="{CC76D25B-4271-4B1D-82F0-01251B0818E8}"/>
          </ac:spMkLst>
        </pc:spChg>
        <pc:spChg chg="del">
          <ac:chgData name="Law, Sherri" userId="3da26e23-9ee6-4121-a54d-151d8db9998d" providerId="ADAL" clId="{596D3FBB-A614-4DD7-BF38-DA7360DBF760}" dt="2024-02-16T13:50:44.819" v="194" actId="478"/>
          <ac:spMkLst>
            <pc:docMk/>
            <pc:sldMk cId="4147525650" sldId="373"/>
            <ac:spMk id="24" creationId="{8EC1F3C0-13B7-4BA3-BC99-4DC84934E84B}"/>
          </ac:spMkLst>
        </pc:spChg>
      </pc:sldChg>
      <pc:sldChg chg="del">
        <pc:chgData name="Law, Sherri" userId="3da26e23-9ee6-4121-a54d-151d8db9998d" providerId="ADAL" clId="{596D3FBB-A614-4DD7-BF38-DA7360DBF760}" dt="2024-02-16T13:55:12.008" v="588" actId="2696"/>
        <pc:sldMkLst>
          <pc:docMk/>
          <pc:sldMk cId="3901620443" sldId="374"/>
        </pc:sldMkLst>
      </pc:sldChg>
      <pc:sldChg chg="del">
        <pc:chgData name="Law, Sherri" userId="3da26e23-9ee6-4121-a54d-151d8db9998d" providerId="ADAL" clId="{596D3FBB-A614-4DD7-BF38-DA7360DBF760}" dt="2024-02-16T13:55:11.996" v="585" actId="2696"/>
        <pc:sldMkLst>
          <pc:docMk/>
          <pc:sldMk cId="3119277739" sldId="375"/>
        </pc:sldMkLst>
      </pc:sldChg>
      <pc:sldChg chg="del">
        <pc:chgData name="Law, Sherri" userId="3da26e23-9ee6-4121-a54d-151d8db9998d" providerId="ADAL" clId="{596D3FBB-A614-4DD7-BF38-DA7360DBF760}" dt="2024-02-16T13:55:12.050" v="602" actId="2696"/>
        <pc:sldMkLst>
          <pc:docMk/>
          <pc:sldMk cId="3465926330" sldId="376"/>
        </pc:sldMkLst>
      </pc:sldChg>
      <pc:sldChg chg="del">
        <pc:chgData name="Law, Sherri" userId="3da26e23-9ee6-4121-a54d-151d8db9998d" providerId="ADAL" clId="{596D3FBB-A614-4DD7-BF38-DA7360DBF760}" dt="2024-02-16T13:55:12.052" v="603" actId="2696"/>
        <pc:sldMkLst>
          <pc:docMk/>
          <pc:sldMk cId="83193505" sldId="377"/>
        </pc:sldMkLst>
      </pc:sldChg>
      <pc:sldChg chg="addSp delSp modSp">
        <pc:chgData name="Law, Sherri" userId="3da26e23-9ee6-4121-a54d-151d8db9998d" providerId="ADAL" clId="{596D3FBB-A614-4DD7-BF38-DA7360DBF760}" dt="2024-02-22T13:23:27.176" v="2086" actId="115"/>
        <pc:sldMkLst>
          <pc:docMk/>
          <pc:sldMk cId="717250195" sldId="380"/>
        </pc:sldMkLst>
        <pc:spChg chg="add del">
          <ac:chgData name="Law, Sherri" userId="3da26e23-9ee6-4121-a54d-151d8db9998d" providerId="ADAL" clId="{596D3FBB-A614-4DD7-BF38-DA7360DBF760}" dt="2024-02-21T19:39:00.317" v="943" actId="478"/>
          <ac:spMkLst>
            <pc:docMk/>
            <pc:sldMk cId="717250195" sldId="380"/>
            <ac:spMk id="9" creationId="{FC9F4A4C-9DC6-4378-AD13-19E6F25716D1}"/>
          </ac:spMkLst>
        </pc:spChg>
        <pc:spChg chg="mod">
          <ac:chgData name="Law, Sherri" userId="3da26e23-9ee6-4121-a54d-151d8db9998d" providerId="ADAL" clId="{596D3FBB-A614-4DD7-BF38-DA7360DBF760}" dt="2024-02-22T13:23:27.176" v="2086" actId="115"/>
          <ac:spMkLst>
            <pc:docMk/>
            <pc:sldMk cId="717250195" sldId="380"/>
            <ac:spMk id="15" creationId="{516CB6DA-6137-4C26-A342-87525FB0682A}"/>
          </ac:spMkLst>
        </pc:spChg>
      </pc:sldChg>
      <pc:sldChg chg="del">
        <pc:chgData name="Law, Sherri" userId="3da26e23-9ee6-4121-a54d-151d8db9998d" providerId="ADAL" clId="{596D3FBB-A614-4DD7-BF38-DA7360DBF760}" dt="2024-02-16T13:55:12.019" v="589" actId="2696"/>
        <pc:sldMkLst>
          <pc:docMk/>
          <pc:sldMk cId="1715490102" sldId="381"/>
        </pc:sldMkLst>
      </pc:sldChg>
      <pc:sldChg chg="del">
        <pc:chgData name="Law, Sherri" userId="3da26e23-9ee6-4121-a54d-151d8db9998d" providerId="ADAL" clId="{596D3FBB-A614-4DD7-BF38-DA7360DBF760}" dt="2024-02-16T13:55:12.059" v="606" actId="2696"/>
        <pc:sldMkLst>
          <pc:docMk/>
          <pc:sldMk cId="3951624532" sldId="382"/>
        </pc:sldMkLst>
      </pc:sldChg>
      <pc:sldChg chg="modSp">
        <pc:chgData name="Law, Sherri" userId="3da26e23-9ee6-4121-a54d-151d8db9998d" providerId="ADAL" clId="{596D3FBB-A614-4DD7-BF38-DA7360DBF760}" dt="2024-02-16T13:58:32.921" v="736" actId="5793"/>
        <pc:sldMkLst>
          <pc:docMk/>
          <pc:sldMk cId="2521351484" sldId="383"/>
        </pc:sldMkLst>
        <pc:spChg chg="mod">
          <ac:chgData name="Law, Sherri" userId="3da26e23-9ee6-4121-a54d-151d8db9998d" providerId="ADAL" clId="{596D3FBB-A614-4DD7-BF38-DA7360DBF760}" dt="2024-02-16T13:58:32.921" v="736" actId="5793"/>
          <ac:spMkLst>
            <pc:docMk/>
            <pc:sldMk cId="2521351484" sldId="383"/>
            <ac:spMk id="11" creationId="{88E09E75-6BB5-40A3-B2BC-F60F06C4BF36}"/>
          </ac:spMkLst>
        </pc:spChg>
      </pc:sldChg>
      <pc:sldChg chg="addSp delSp modSp">
        <pc:chgData name="Law, Sherri" userId="3da26e23-9ee6-4121-a54d-151d8db9998d" providerId="ADAL" clId="{596D3FBB-A614-4DD7-BF38-DA7360DBF760}" dt="2024-02-21T19:38:40.455" v="942" actId="478"/>
        <pc:sldMkLst>
          <pc:docMk/>
          <pc:sldMk cId="3003985215" sldId="384"/>
        </pc:sldMkLst>
        <pc:spChg chg="add del mod">
          <ac:chgData name="Law, Sherri" userId="3da26e23-9ee6-4121-a54d-151d8db9998d" providerId="ADAL" clId="{596D3FBB-A614-4DD7-BF38-DA7360DBF760}" dt="2024-02-21T19:38:40.455" v="942" actId="478"/>
          <ac:spMkLst>
            <pc:docMk/>
            <pc:sldMk cId="3003985215" sldId="384"/>
            <ac:spMk id="3" creationId="{220CD7CB-042A-4C2B-95C8-56DCACC3556D}"/>
          </ac:spMkLst>
        </pc:spChg>
      </pc:sldChg>
      <pc:sldChg chg="addSp delSp">
        <pc:chgData name="Law, Sherri" userId="3da26e23-9ee6-4121-a54d-151d8db9998d" providerId="ADAL" clId="{596D3FBB-A614-4DD7-BF38-DA7360DBF760}" dt="2024-02-21T19:39:07.101" v="944" actId="478"/>
        <pc:sldMkLst>
          <pc:docMk/>
          <pc:sldMk cId="902927186" sldId="385"/>
        </pc:sldMkLst>
        <pc:spChg chg="add del">
          <ac:chgData name="Law, Sherri" userId="3da26e23-9ee6-4121-a54d-151d8db9998d" providerId="ADAL" clId="{596D3FBB-A614-4DD7-BF38-DA7360DBF760}" dt="2024-02-21T19:39:07.101" v="944" actId="478"/>
          <ac:spMkLst>
            <pc:docMk/>
            <pc:sldMk cId="902927186" sldId="385"/>
            <ac:spMk id="7" creationId="{E35AA874-A31B-45F2-8345-182609985B2B}"/>
          </ac:spMkLst>
        </pc:spChg>
      </pc:sldChg>
      <pc:sldChg chg="addSp delSp modSp">
        <pc:chgData name="Law, Sherri" userId="3da26e23-9ee6-4121-a54d-151d8db9998d" providerId="ADAL" clId="{596D3FBB-A614-4DD7-BF38-DA7360DBF760}" dt="2024-02-21T19:39:12.987" v="945" actId="478"/>
        <pc:sldMkLst>
          <pc:docMk/>
          <pc:sldMk cId="3676938925" sldId="386"/>
        </pc:sldMkLst>
        <pc:spChg chg="add del">
          <ac:chgData name="Law, Sherri" userId="3da26e23-9ee6-4121-a54d-151d8db9998d" providerId="ADAL" clId="{596D3FBB-A614-4DD7-BF38-DA7360DBF760}" dt="2024-02-16T14:02:37.692" v="869"/>
          <ac:spMkLst>
            <pc:docMk/>
            <pc:sldMk cId="3676938925" sldId="386"/>
            <ac:spMk id="7" creationId="{4405D0BA-2267-4CFF-99E5-D7DCBAFC4176}"/>
          </ac:spMkLst>
        </pc:spChg>
        <pc:spChg chg="add del">
          <ac:chgData name="Law, Sherri" userId="3da26e23-9ee6-4121-a54d-151d8db9998d" providerId="ADAL" clId="{596D3FBB-A614-4DD7-BF38-DA7360DBF760}" dt="2024-02-21T19:39:12.987" v="945" actId="478"/>
          <ac:spMkLst>
            <pc:docMk/>
            <pc:sldMk cId="3676938925" sldId="386"/>
            <ac:spMk id="8" creationId="{F01EDE95-77D9-4F29-A7A1-B168F9FB7A20}"/>
          </ac:spMkLst>
        </pc:spChg>
        <pc:spChg chg="mod">
          <ac:chgData name="Law, Sherri" userId="3da26e23-9ee6-4121-a54d-151d8db9998d" providerId="ADAL" clId="{596D3FBB-A614-4DD7-BF38-DA7360DBF760}" dt="2024-02-16T13:59:47.895" v="781" actId="207"/>
          <ac:spMkLst>
            <pc:docMk/>
            <pc:sldMk cId="3676938925" sldId="386"/>
            <ac:spMk id="11" creationId="{88E09E75-6BB5-40A3-B2BC-F60F06C4BF36}"/>
          </ac:spMkLst>
        </pc:spChg>
      </pc:sldChg>
      <pc:sldChg chg="modSp add del">
        <pc:chgData name="Law, Sherri" userId="3da26e23-9ee6-4121-a54d-151d8db9998d" providerId="ADAL" clId="{596D3FBB-A614-4DD7-BF38-DA7360DBF760}" dt="2024-02-16T14:00:26.890" v="821" actId="207"/>
        <pc:sldMkLst>
          <pc:docMk/>
          <pc:sldMk cId="3134153824" sldId="387"/>
        </pc:sldMkLst>
        <pc:spChg chg="mod">
          <ac:chgData name="Law, Sherri" userId="3da26e23-9ee6-4121-a54d-151d8db9998d" providerId="ADAL" clId="{596D3FBB-A614-4DD7-BF38-DA7360DBF760}" dt="2024-02-16T14:00:26.890" v="821" actId="207"/>
          <ac:spMkLst>
            <pc:docMk/>
            <pc:sldMk cId="3134153824" sldId="387"/>
            <ac:spMk id="11" creationId="{88E09E75-6BB5-40A3-B2BC-F60F06C4BF36}"/>
          </ac:spMkLst>
        </pc:spChg>
      </pc:sldChg>
      <pc:sldChg chg="add del">
        <pc:chgData name="Law, Sherri" userId="3da26e23-9ee6-4121-a54d-151d8db9998d" providerId="ADAL" clId="{596D3FBB-A614-4DD7-BF38-DA7360DBF760}" dt="2024-02-16T13:56:05.939" v="616" actId="2696"/>
        <pc:sldMkLst>
          <pc:docMk/>
          <pc:sldMk cId="1397816051" sldId="390"/>
        </pc:sldMkLst>
      </pc:sldChg>
      <pc:sldChg chg="modSp del">
        <pc:chgData name="Law, Sherri" userId="3da26e23-9ee6-4121-a54d-151d8db9998d" providerId="ADAL" clId="{596D3FBB-A614-4DD7-BF38-DA7360DBF760}" dt="2024-02-16T13:48:59.215" v="180" actId="2696"/>
        <pc:sldMkLst>
          <pc:docMk/>
          <pc:sldMk cId="3718945180" sldId="391"/>
        </pc:sldMkLst>
        <pc:spChg chg="mod">
          <ac:chgData name="Law, Sherri" userId="3da26e23-9ee6-4121-a54d-151d8db9998d" providerId="ADAL" clId="{596D3FBB-A614-4DD7-BF38-DA7360DBF760}" dt="2024-02-13T17:54:09.179" v="70" actId="20577"/>
          <ac:spMkLst>
            <pc:docMk/>
            <pc:sldMk cId="3718945180" sldId="391"/>
            <ac:spMk id="15" creationId="{516CB6DA-6137-4C26-A342-87525FB0682A}"/>
          </ac:spMkLst>
        </pc:spChg>
      </pc:sldChg>
      <pc:sldChg chg="addSp delSp modSp del">
        <pc:chgData name="Law, Sherri" userId="3da26e23-9ee6-4121-a54d-151d8db9998d" providerId="ADAL" clId="{596D3FBB-A614-4DD7-BF38-DA7360DBF760}" dt="2024-02-21T20:31:55.008" v="1909" actId="2696"/>
        <pc:sldMkLst>
          <pc:docMk/>
          <pc:sldMk cId="924707459" sldId="392"/>
        </pc:sldMkLst>
        <pc:spChg chg="del mod">
          <ac:chgData name="Law, Sherri" userId="3da26e23-9ee6-4121-a54d-151d8db9998d" providerId="ADAL" clId="{596D3FBB-A614-4DD7-BF38-DA7360DBF760}" dt="2024-02-21T19:48:09.320" v="963"/>
          <ac:spMkLst>
            <pc:docMk/>
            <pc:sldMk cId="924707459" sldId="392"/>
            <ac:spMk id="2" creationId="{62BDA2CC-7DA8-4972-AED2-88F6548606FC}"/>
          </ac:spMkLst>
        </pc:spChg>
        <pc:spChg chg="del mod">
          <ac:chgData name="Law, Sherri" userId="3da26e23-9ee6-4121-a54d-151d8db9998d" providerId="ADAL" clId="{596D3FBB-A614-4DD7-BF38-DA7360DBF760}" dt="2024-02-16T13:48:19.955" v="166" actId="478"/>
          <ac:spMkLst>
            <pc:docMk/>
            <pc:sldMk cId="924707459" sldId="392"/>
            <ac:spMk id="3" creationId="{47F2B798-0EF1-4EA8-9BCD-622DD55210E6}"/>
          </ac:spMkLst>
        </pc:spChg>
        <pc:spChg chg="mod">
          <ac:chgData name="Law, Sherri" userId="3da26e23-9ee6-4121-a54d-151d8db9998d" providerId="ADAL" clId="{596D3FBB-A614-4DD7-BF38-DA7360DBF760}" dt="2024-02-21T20:30:20.402" v="1807" actId="1076"/>
          <ac:spMkLst>
            <pc:docMk/>
            <pc:sldMk cId="924707459" sldId="392"/>
            <ac:spMk id="7" creationId="{BD7891A6-3B14-4AB5-881C-9B337C48B69A}"/>
          </ac:spMkLst>
        </pc:spChg>
        <pc:spChg chg="del mod">
          <ac:chgData name="Law, Sherri" userId="3da26e23-9ee6-4121-a54d-151d8db9998d" providerId="ADAL" clId="{596D3FBB-A614-4DD7-BF38-DA7360DBF760}" dt="2024-02-16T13:48:21.074" v="167" actId="478"/>
          <ac:spMkLst>
            <pc:docMk/>
            <pc:sldMk cId="924707459" sldId="392"/>
            <ac:spMk id="8" creationId="{508FD03E-B51A-4D67-953B-7AF8DCB11897}"/>
          </ac:spMkLst>
        </pc:spChg>
        <pc:spChg chg="add mod">
          <ac:chgData name="Law, Sherri" userId="3da26e23-9ee6-4121-a54d-151d8db9998d" providerId="ADAL" clId="{596D3FBB-A614-4DD7-BF38-DA7360DBF760}" dt="2024-02-21T20:30:08.269" v="1803" actId="14"/>
          <ac:spMkLst>
            <pc:docMk/>
            <pc:sldMk cId="924707459" sldId="392"/>
            <ac:spMk id="9" creationId="{F403F7E3-B6BE-419A-84C4-80A6673D019A}"/>
          </ac:spMkLst>
        </pc:spChg>
        <pc:spChg chg="del mod">
          <ac:chgData name="Law, Sherri" userId="3da26e23-9ee6-4121-a54d-151d8db9998d" providerId="ADAL" clId="{596D3FBB-A614-4DD7-BF38-DA7360DBF760}" dt="2024-02-21T19:48:11.612" v="964" actId="478"/>
          <ac:spMkLst>
            <pc:docMk/>
            <pc:sldMk cId="924707459" sldId="392"/>
            <ac:spMk id="10" creationId="{B954E248-C293-4576-B065-26979B90B041}"/>
          </ac:spMkLst>
        </pc:spChg>
        <pc:spChg chg="del">
          <ac:chgData name="Law, Sherri" userId="3da26e23-9ee6-4121-a54d-151d8db9998d" providerId="ADAL" clId="{596D3FBB-A614-4DD7-BF38-DA7360DBF760}" dt="2024-02-21T20:30:17.976" v="1806" actId="478"/>
          <ac:spMkLst>
            <pc:docMk/>
            <pc:sldMk cId="924707459" sldId="392"/>
            <ac:spMk id="11" creationId="{88E09E75-6BB5-40A3-B2BC-F60F06C4BF36}"/>
          </ac:spMkLst>
        </pc:spChg>
        <pc:spChg chg="mod">
          <ac:chgData name="Law, Sherri" userId="3da26e23-9ee6-4121-a54d-151d8db9998d" providerId="ADAL" clId="{596D3FBB-A614-4DD7-BF38-DA7360DBF760}" dt="2024-02-21T20:30:15.750" v="1805" actId="1076"/>
          <ac:spMkLst>
            <pc:docMk/>
            <pc:sldMk cId="924707459" sldId="392"/>
            <ac:spMk id="12" creationId="{48B266CE-82AA-4B85-8B45-A0C41456E68A}"/>
          </ac:spMkLst>
        </pc:spChg>
        <pc:spChg chg="add mod">
          <ac:chgData name="Law, Sherri" userId="3da26e23-9ee6-4121-a54d-151d8db9998d" providerId="ADAL" clId="{596D3FBB-A614-4DD7-BF38-DA7360DBF760}" dt="2024-02-21T20:30:24.776" v="1809" actId="1076"/>
          <ac:spMkLst>
            <pc:docMk/>
            <pc:sldMk cId="924707459" sldId="392"/>
            <ac:spMk id="13" creationId="{1F79C6C2-09D9-4E49-A591-750052A10BD8}"/>
          </ac:spMkLst>
        </pc:spChg>
        <pc:spChg chg="add mod">
          <ac:chgData name="Law, Sherri" userId="3da26e23-9ee6-4121-a54d-151d8db9998d" providerId="ADAL" clId="{596D3FBB-A614-4DD7-BF38-DA7360DBF760}" dt="2024-02-21T20:30:12.546" v="1804" actId="1076"/>
          <ac:spMkLst>
            <pc:docMk/>
            <pc:sldMk cId="924707459" sldId="392"/>
            <ac:spMk id="14" creationId="{E15DE781-D5E6-409E-82D7-61B2C080CCE9}"/>
          </ac:spMkLst>
        </pc:spChg>
        <pc:spChg chg="del mod">
          <ac:chgData name="Law, Sherri" userId="3da26e23-9ee6-4121-a54d-151d8db9998d" providerId="ADAL" clId="{596D3FBB-A614-4DD7-BF38-DA7360DBF760}" dt="2024-02-21T20:26:05.910" v="1277" actId="478"/>
          <ac:spMkLst>
            <pc:docMk/>
            <pc:sldMk cId="924707459" sldId="392"/>
            <ac:spMk id="15" creationId="{516CB6DA-6137-4C26-A342-87525FB0682A}"/>
          </ac:spMkLst>
        </pc:spChg>
        <pc:spChg chg="add del">
          <ac:chgData name="Law, Sherri" userId="3da26e23-9ee6-4121-a54d-151d8db9998d" providerId="ADAL" clId="{596D3FBB-A614-4DD7-BF38-DA7360DBF760}" dt="2024-02-21T20:24:09.978" v="1127"/>
          <ac:spMkLst>
            <pc:docMk/>
            <pc:sldMk cId="924707459" sldId="392"/>
            <ac:spMk id="16" creationId="{44A0E7CC-940F-4300-80A3-9CF7D5B83444}"/>
          </ac:spMkLst>
        </pc:spChg>
        <pc:spChg chg="add del">
          <ac:chgData name="Law, Sherri" userId="3da26e23-9ee6-4121-a54d-151d8db9998d" providerId="ADAL" clId="{596D3FBB-A614-4DD7-BF38-DA7360DBF760}" dt="2024-02-21T20:24:45.429" v="1129"/>
          <ac:spMkLst>
            <pc:docMk/>
            <pc:sldMk cId="924707459" sldId="392"/>
            <ac:spMk id="17" creationId="{8AF16D24-5E76-4260-B5CC-D3420488C537}"/>
          </ac:spMkLst>
        </pc:spChg>
        <pc:spChg chg="add mod">
          <ac:chgData name="Law, Sherri" userId="3da26e23-9ee6-4121-a54d-151d8db9998d" providerId="ADAL" clId="{596D3FBB-A614-4DD7-BF38-DA7360DBF760}" dt="2024-02-21T20:27:30.942" v="1586" actId="20577"/>
          <ac:spMkLst>
            <pc:docMk/>
            <pc:sldMk cId="924707459" sldId="392"/>
            <ac:spMk id="18" creationId="{9C5CD360-86D2-402B-B0D4-AA5FF1ED6DDB}"/>
          </ac:spMkLst>
        </pc:spChg>
        <pc:spChg chg="add mod">
          <ac:chgData name="Law, Sherri" userId="3da26e23-9ee6-4121-a54d-151d8db9998d" providerId="ADAL" clId="{596D3FBB-A614-4DD7-BF38-DA7360DBF760}" dt="2024-02-21T20:31:35.835" v="1908" actId="404"/>
          <ac:spMkLst>
            <pc:docMk/>
            <pc:sldMk cId="924707459" sldId="392"/>
            <ac:spMk id="19" creationId="{FC75A585-2C73-4112-909C-F964755C0338}"/>
          </ac:spMkLst>
        </pc:spChg>
      </pc:sldChg>
      <pc:sldChg chg="modSp add">
        <pc:chgData name="Law, Sherri" userId="3da26e23-9ee6-4121-a54d-151d8db9998d" providerId="ADAL" clId="{596D3FBB-A614-4DD7-BF38-DA7360DBF760}" dt="2024-02-22T13:26:51.161" v="2234" actId="20577"/>
        <pc:sldMkLst>
          <pc:docMk/>
          <pc:sldMk cId="4025137886" sldId="392"/>
        </pc:sldMkLst>
        <pc:spChg chg="mod">
          <ac:chgData name="Law, Sherri" userId="3da26e23-9ee6-4121-a54d-151d8db9998d" providerId="ADAL" clId="{596D3FBB-A614-4DD7-BF38-DA7360DBF760}" dt="2024-02-22T13:26:41.470" v="2227" actId="20577"/>
          <ac:spMkLst>
            <pc:docMk/>
            <pc:sldMk cId="4025137886" sldId="392"/>
            <ac:spMk id="7" creationId="{BD7891A6-3B14-4AB5-881C-9B337C48B69A}"/>
          </ac:spMkLst>
        </pc:spChg>
        <pc:spChg chg="mod">
          <ac:chgData name="Law, Sherri" userId="3da26e23-9ee6-4121-a54d-151d8db9998d" providerId="ADAL" clId="{596D3FBB-A614-4DD7-BF38-DA7360DBF760}" dt="2024-02-22T13:26:30.877" v="2223" actId="1076"/>
          <ac:spMkLst>
            <pc:docMk/>
            <pc:sldMk cId="4025137886" sldId="392"/>
            <ac:spMk id="9" creationId="{F403F7E3-B6BE-419A-84C4-80A6673D019A}"/>
          </ac:spMkLst>
        </pc:spChg>
        <pc:spChg chg="mod">
          <ac:chgData name="Law, Sherri" userId="3da26e23-9ee6-4121-a54d-151d8db9998d" providerId="ADAL" clId="{596D3FBB-A614-4DD7-BF38-DA7360DBF760}" dt="2024-02-22T13:26:38.696" v="2225" actId="20577"/>
          <ac:spMkLst>
            <pc:docMk/>
            <pc:sldMk cId="4025137886" sldId="392"/>
            <ac:spMk id="13" creationId="{1F79C6C2-09D9-4E49-A591-750052A10BD8}"/>
          </ac:spMkLst>
        </pc:spChg>
        <pc:spChg chg="mod">
          <ac:chgData name="Law, Sherri" userId="3da26e23-9ee6-4121-a54d-151d8db9998d" providerId="ADAL" clId="{596D3FBB-A614-4DD7-BF38-DA7360DBF760}" dt="2024-02-22T13:26:51.161" v="2234" actId="20577"/>
          <ac:spMkLst>
            <pc:docMk/>
            <pc:sldMk cId="4025137886" sldId="392"/>
            <ac:spMk id="14" creationId="{E15DE781-D5E6-409E-82D7-61B2C080CCE9}"/>
          </ac:spMkLst>
        </pc:spChg>
        <pc:spChg chg="mod">
          <ac:chgData name="Law, Sherri" userId="3da26e23-9ee6-4121-a54d-151d8db9998d" providerId="ADAL" clId="{596D3FBB-A614-4DD7-BF38-DA7360DBF760}" dt="2024-02-22T13:26:20.255" v="2221" actId="20577"/>
          <ac:spMkLst>
            <pc:docMk/>
            <pc:sldMk cId="4025137886" sldId="392"/>
            <ac:spMk id="18" creationId="{9C5CD360-86D2-402B-B0D4-AA5FF1ED6DDB}"/>
          </ac:spMkLst>
        </pc:spChg>
      </pc:sldChg>
      <pc:sldChg chg="modSp add del ord">
        <pc:chgData name="Law, Sherri" userId="3da26e23-9ee6-4121-a54d-151d8db9998d" providerId="ADAL" clId="{596D3FBB-A614-4DD7-BF38-DA7360DBF760}" dt="2024-02-21T21:02:46.705" v="2057" actId="2696"/>
        <pc:sldMkLst>
          <pc:docMk/>
          <pc:sldMk cId="3704210648" sldId="393"/>
        </pc:sldMkLst>
        <pc:spChg chg="mod">
          <ac:chgData name="Law, Sherri" userId="3da26e23-9ee6-4121-a54d-151d8db9998d" providerId="ADAL" clId="{596D3FBB-A614-4DD7-BF38-DA7360DBF760}" dt="2024-02-16T14:10:13.344" v="931" actId="6549"/>
          <ac:spMkLst>
            <pc:docMk/>
            <pc:sldMk cId="3704210648" sldId="393"/>
            <ac:spMk id="3" creationId="{55984CAA-5DCB-4FFF-9E77-95456F337A70}"/>
          </ac:spMkLst>
        </pc:spChg>
      </pc:sldChg>
      <pc:sldChg chg="addSp delSp modSp add del ord">
        <pc:chgData name="Law, Sherri" userId="3da26e23-9ee6-4121-a54d-151d8db9998d" providerId="ADAL" clId="{596D3FBB-A614-4DD7-BF38-DA7360DBF760}" dt="2024-02-21T20:34:49.858" v="1973" actId="2696"/>
        <pc:sldMkLst>
          <pc:docMk/>
          <pc:sldMk cId="379448200" sldId="394"/>
        </pc:sldMkLst>
        <pc:spChg chg="mod">
          <ac:chgData name="Law, Sherri" userId="3da26e23-9ee6-4121-a54d-151d8db9998d" providerId="ADAL" clId="{596D3FBB-A614-4DD7-BF38-DA7360DBF760}" dt="2024-02-16T13:56:53.180" v="646" actId="115"/>
          <ac:spMkLst>
            <pc:docMk/>
            <pc:sldMk cId="379448200" sldId="394"/>
            <ac:spMk id="11" creationId="{88E09E75-6BB5-40A3-B2BC-F60F06C4BF36}"/>
          </ac:spMkLst>
        </pc:spChg>
        <pc:picChg chg="add del">
          <ac:chgData name="Law, Sherri" userId="3da26e23-9ee6-4121-a54d-151d8db9998d" providerId="ADAL" clId="{596D3FBB-A614-4DD7-BF38-DA7360DBF760}" dt="2024-02-16T13:56:46.900" v="642"/>
          <ac:picMkLst>
            <pc:docMk/>
            <pc:sldMk cId="379448200" sldId="394"/>
            <ac:picMk id="3" creationId="{9685075C-ECBB-4CC8-A0E1-B226FF1EFC8F}"/>
          </ac:picMkLst>
        </pc:picChg>
      </pc:sldChg>
      <pc:sldChg chg="add del">
        <pc:chgData name="Law, Sherri" userId="3da26e23-9ee6-4121-a54d-151d8db9998d" providerId="ADAL" clId="{596D3FBB-A614-4DD7-BF38-DA7360DBF760}" dt="2024-02-16T13:56:00.027" v="613"/>
        <pc:sldMkLst>
          <pc:docMk/>
          <pc:sldMk cId="2899741268" sldId="394"/>
        </pc:sldMkLst>
      </pc:sldChg>
      <pc:sldChg chg="modSp add modTransition">
        <pc:chgData name="Law, Sherri" userId="3da26e23-9ee6-4121-a54d-151d8db9998d" providerId="ADAL" clId="{596D3FBB-A614-4DD7-BF38-DA7360DBF760}" dt="2024-02-16T14:02:21.869" v="866"/>
        <pc:sldMkLst>
          <pc:docMk/>
          <pc:sldMk cId="1407052729" sldId="395"/>
        </pc:sldMkLst>
        <pc:spChg chg="mod">
          <ac:chgData name="Law, Sherri" userId="3da26e23-9ee6-4121-a54d-151d8db9998d" providerId="ADAL" clId="{596D3FBB-A614-4DD7-BF38-DA7360DBF760}" dt="2024-02-16T13:57:36.447" v="696" actId="14100"/>
          <ac:spMkLst>
            <pc:docMk/>
            <pc:sldMk cId="1407052729" sldId="395"/>
            <ac:spMk id="9" creationId="{FD18C32C-6C54-40D1-8AEA-AA52E0026275}"/>
          </ac:spMkLst>
        </pc:spChg>
      </pc:sldChg>
      <pc:sldChg chg="add del">
        <pc:chgData name="Law, Sherri" userId="3da26e23-9ee6-4121-a54d-151d8db9998d" providerId="ADAL" clId="{596D3FBB-A614-4DD7-BF38-DA7360DBF760}" dt="2024-02-16T13:57:01.240" v="648"/>
        <pc:sldMkLst>
          <pc:docMk/>
          <pc:sldMk cId="2179496342" sldId="395"/>
        </pc:sldMkLst>
      </pc:sldChg>
      <pc:sldChg chg="modSp add del ord">
        <pc:chgData name="Law, Sherri" userId="3da26e23-9ee6-4121-a54d-151d8db9998d" providerId="ADAL" clId="{596D3FBB-A614-4DD7-BF38-DA7360DBF760}" dt="2024-02-21T20:35:01.926" v="1978" actId="2696"/>
        <pc:sldMkLst>
          <pc:docMk/>
          <pc:sldMk cId="1833766191" sldId="396"/>
        </pc:sldMkLst>
        <pc:spChg chg="mod">
          <ac:chgData name="Law, Sherri" userId="3da26e23-9ee6-4121-a54d-151d8db9998d" providerId="ADAL" clId="{596D3FBB-A614-4DD7-BF38-DA7360DBF760}" dt="2024-02-16T13:57:42.688" v="700" actId="115"/>
          <ac:spMkLst>
            <pc:docMk/>
            <pc:sldMk cId="1833766191" sldId="396"/>
            <ac:spMk id="11" creationId="{88E09E75-6BB5-40A3-B2BC-F60F06C4BF36}"/>
          </ac:spMkLst>
        </pc:spChg>
      </pc:sldChg>
      <pc:sldChg chg="modSp add ord modTransition">
        <pc:chgData name="Law, Sherri" userId="3da26e23-9ee6-4121-a54d-151d8db9998d" providerId="ADAL" clId="{596D3FBB-A614-4DD7-BF38-DA7360DBF760}" dt="2024-02-16T14:00:32.340" v="822"/>
        <pc:sldMkLst>
          <pc:docMk/>
          <pc:sldMk cId="2346973883" sldId="397"/>
        </pc:sldMkLst>
        <pc:spChg chg="mod">
          <ac:chgData name="Law, Sherri" userId="3da26e23-9ee6-4121-a54d-151d8db9998d" providerId="ADAL" clId="{596D3FBB-A614-4DD7-BF38-DA7360DBF760}" dt="2024-02-16T13:58:08.764" v="731" actId="20577"/>
          <ac:spMkLst>
            <pc:docMk/>
            <pc:sldMk cId="2346973883" sldId="397"/>
            <ac:spMk id="9" creationId="{FD18C32C-6C54-40D1-8AEA-AA52E0026275}"/>
          </ac:spMkLst>
        </pc:spChg>
      </pc:sldChg>
      <pc:sldChg chg="addSp delSp modSp add del ord addAnim delAnim modAnim">
        <pc:chgData name="Law, Sherri" userId="3da26e23-9ee6-4121-a54d-151d8db9998d" providerId="ADAL" clId="{596D3FBB-A614-4DD7-BF38-DA7360DBF760}" dt="2024-02-22T13:25:15.466" v="2203" actId="2696"/>
        <pc:sldMkLst>
          <pc:docMk/>
          <pc:sldMk cId="230662151" sldId="398"/>
        </pc:sldMkLst>
        <pc:spChg chg="add del">
          <ac:chgData name="Law, Sherri" userId="3da26e23-9ee6-4121-a54d-151d8db9998d" providerId="ADAL" clId="{596D3FBB-A614-4DD7-BF38-DA7360DBF760}" dt="2024-02-21T20:33:25.836" v="1935" actId="478"/>
          <ac:spMkLst>
            <pc:docMk/>
            <pc:sldMk cId="230662151" sldId="398"/>
            <ac:spMk id="10" creationId="{9D21AC42-1F62-8468-76EA-B73DF3F5176E}"/>
          </ac:spMkLst>
        </pc:spChg>
        <pc:spChg chg="add del mod">
          <ac:chgData name="Law, Sherri" userId="3da26e23-9ee6-4121-a54d-151d8db9998d" providerId="ADAL" clId="{596D3FBB-A614-4DD7-BF38-DA7360DBF760}" dt="2024-02-21T20:33:25.441" v="1934" actId="20577"/>
          <ac:spMkLst>
            <pc:docMk/>
            <pc:sldMk cId="230662151" sldId="398"/>
            <ac:spMk id="11" creationId="{88E09E75-6BB5-40A3-B2BC-F60F06C4BF36}"/>
          </ac:spMkLst>
        </pc:spChg>
        <pc:spChg chg="add del">
          <ac:chgData name="Law, Sherri" userId="3da26e23-9ee6-4121-a54d-151d8db9998d" providerId="ADAL" clId="{596D3FBB-A614-4DD7-BF38-DA7360DBF760}" dt="2024-02-21T20:33:26.634" v="1936" actId="478"/>
          <ac:spMkLst>
            <pc:docMk/>
            <pc:sldMk cId="230662151" sldId="398"/>
            <ac:spMk id="12" creationId="{427F75C4-AB9E-581B-4A9D-837D59953B6B}"/>
          </ac:spMkLst>
        </pc:spChg>
        <pc:spChg chg="del mod">
          <ac:chgData name="Law, Sherri" userId="3da26e23-9ee6-4121-a54d-151d8db9998d" providerId="ADAL" clId="{596D3FBB-A614-4DD7-BF38-DA7360DBF760}" dt="2024-02-21T20:32:10.841" v="1912" actId="478"/>
          <ac:spMkLst>
            <pc:docMk/>
            <pc:sldMk cId="230662151" sldId="398"/>
            <ac:spMk id="13" creationId="{5843BFEF-4508-4288-9C10-31C9A85DDCB5}"/>
          </ac:spMkLst>
        </pc:spChg>
      </pc:sldChg>
      <pc:sldChg chg="modSp add">
        <pc:chgData name="Law, Sherri" userId="3da26e23-9ee6-4121-a54d-151d8db9998d" providerId="ADAL" clId="{596D3FBB-A614-4DD7-BF38-DA7360DBF760}" dt="2024-02-21T20:34:56.303" v="1977" actId="115"/>
        <pc:sldMkLst>
          <pc:docMk/>
          <pc:sldMk cId="544575849" sldId="399"/>
        </pc:sldMkLst>
        <pc:spChg chg="mod">
          <ac:chgData name="Law, Sherri" userId="3da26e23-9ee6-4121-a54d-151d8db9998d" providerId="ADAL" clId="{596D3FBB-A614-4DD7-BF38-DA7360DBF760}" dt="2024-02-21T20:34:56.303" v="1977" actId="115"/>
          <ac:spMkLst>
            <pc:docMk/>
            <pc:sldMk cId="544575849" sldId="399"/>
            <ac:spMk id="11" creationId="{88E09E75-6BB5-40A3-B2BC-F60F06C4BF36}"/>
          </ac:spMkLst>
        </pc:spChg>
      </pc:sldChg>
      <pc:sldChg chg="modSp add ord">
        <pc:chgData name="Law, Sherri" userId="3da26e23-9ee6-4121-a54d-151d8db9998d" providerId="ADAL" clId="{596D3FBB-A614-4DD7-BF38-DA7360DBF760}" dt="2024-02-21T20:35:21.930" v="1984" actId="115"/>
        <pc:sldMkLst>
          <pc:docMk/>
          <pc:sldMk cId="2046307713" sldId="400"/>
        </pc:sldMkLst>
        <pc:spChg chg="mod">
          <ac:chgData name="Law, Sherri" userId="3da26e23-9ee6-4121-a54d-151d8db9998d" providerId="ADAL" clId="{596D3FBB-A614-4DD7-BF38-DA7360DBF760}" dt="2024-02-21T20:35:21.930" v="1984" actId="115"/>
          <ac:spMkLst>
            <pc:docMk/>
            <pc:sldMk cId="2046307713" sldId="400"/>
            <ac:spMk id="11" creationId="{88E09E75-6BB5-40A3-B2BC-F60F06C4BF36}"/>
          </ac:spMkLst>
        </pc:spChg>
      </pc:sldChg>
      <pc:sldChg chg="modSp add">
        <pc:chgData name="Law, Sherri" userId="3da26e23-9ee6-4121-a54d-151d8db9998d" providerId="ADAL" clId="{596D3FBB-A614-4DD7-BF38-DA7360DBF760}" dt="2024-02-21T20:37:39.338" v="1989" actId="115"/>
        <pc:sldMkLst>
          <pc:docMk/>
          <pc:sldMk cId="607930387" sldId="401"/>
        </pc:sldMkLst>
        <pc:spChg chg="mod">
          <ac:chgData name="Law, Sherri" userId="3da26e23-9ee6-4121-a54d-151d8db9998d" providerId="ADAL" clId="{596D3FBB-A614-4DD7-BF38-DA7360DBF760}" dt="2024-02-21T20:37:39.338" v="1989" actId="115"/>
          <ac:spMkLst>
            <pc:docMk/>
            <pc:sldMk cId="607930387" sldId="401"/>
            <ac:spMk id="11" creationId="{88E09E75-6BB5-40A3-B2BC-F60F06C4BF36}"/>
          </ac:spMkLst>
        </pc:spChg>
      </pc:sldChg>
      <pc:sldChg chg="add del">
        <pc:chgData name="Law, Sherri" userId="3da26e23-9ee6-4121-a54d-151d8db9998d" providerId="ADAL" clId="{596D3FBB-A614-4DD7-BF38-DA7360DBF760}" dt="2024-02-21T21:02:42.899" v="2056"/>
        <pc:sldMkLst>
          <pc:docMk/>
          <pc:sldMk cId="3392463380" sldId="639"/>
        </pc:sldMkLst>
      </pc:sldChg>
      <pc:sldChg chg="add del">
        <pc:chgData name="Law, Sherri" userId="3da26e23-9ee6-4121-a54d-151d8db9998d" providerId="ADAL" clId="{596D3FBB-A614-4DD7-BF38-DA7360DBF760}" dt="2024-02-21T21:02:42.899" v="2056"/>
        <pc:sldMkLst>
          <pc:docMk/>
          <pc:sldMk cId="3904589783" sldId="703"/>
        </pc:sldMkLst>
      </pc:sldChg>
      <pc:sldChg chg="add del">
        <pc:chgData name="Law, Sherri" userId="3da26e23-9ee6-4121-a54d-151d8db9998d" providerId="ADAL" clId="{596D3FBB-A614-4DD7-BF38-DA7360DBF760}" dt="2024-02-21T21:02:42.899" v="2056"/>
        <pc:sldMkLst>
          <pc:docMk/>
          <pc:sldMk cId="3361791112" sldId="704"/>
        </pc:sldMkLst>
      </pc:sldChg>
      <pc:sldChg chg="add del">
        <pc:chgData name="Law, Sherri" userId="3da26e23-9ee6-4121-a54d-151d8db9998d" providerId="ADAL" clId="{596D3FBB-A614-4DD7-BF38-DA7360DBF760}" dt="2024-02-21T21:02:42.899" v="2056"/>
        <pc:sldMkLst>
          <pc:docMk/>
          <pc:sldMk cId="3786127265" sldId="706"/>
        </pc:sldMkLst>
      </pc:sldChg>
      <pc:sldChg chg="add del">
        <pc:chgData name="Law, Sherri" userId="3da26e23-9ee6-4121-a54d-151d8db9998d" providerId="ADAL" clId="{596D3FBB-A614-4DD7-BF38-DA7360DBF760}" dt="2024-02-21T21:02:42.899" v="2056"/>
        <pc:sldMkLst>
          <pc:docMk/>
          <pc:sldMk cId="514374437" sldId="707"/>
        </pc:sldMkLst>
      </pc:sldChg>
      <pc:sldChg chg="add del">
        <pc:chgData name="Law, Sherri" userId="3da26e23-9ee6-4121-a54d-151d8db9998d" providerId="ADAL" clId="{596D3FBB-A614-4DD7-BF38-DA7360DBF760}" dt="2024-02-21T21:02:42.899" v="2056"/>
        <pc:sldMkLst>
          <pc:docMk/>
          <pc:sldMk cId="4138807427" sldId="708"/>
        </pc:sldMkLst>
      </pc:sldChg>
      <pc:sldChg chg="add ord">
        <pc:chgData name="Law, Sherri" userId="3da26e23-9ee6-4121-a54d-151d8db9998d" providerId="ADAL" clId="{596D3FBB-A614-4DD7-BF38-DA7360DBF760}" dt="2024-02-22T13:25:18.553" v="2206"/>
        <pc:sldMkLst>
          <pc:docMk/>
          <pc:sldMk cId="1372662133" sldId="7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6</a:t>
            </a:fld>
            <a:endParaRPr lang="en-US"/>
          </a:p>
        </p:txBody>
      </p:sp>
    </p:spTree>
    <p:extLst>
      <p:ext uri="{BB962C8B-B14F-4D97-AF65-F5344CB8AC3E}">
        <p14:creationId xmlns:p14="http://schemas.microsoft.com/office/powerpoint/2010/main" val="112043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E14B-2B45-AC8E-FBC5-C67546611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873F5-3183-8E5A-BEDB-493F72E33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3E031-2596-6359-E507-07F3A079D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D5777-4C4E-BC60-2407-A5BB5812F3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B9222B5F-EE4E-0183-0BF1-3617C6185266}"/>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70849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7</a:t>
            </a:fld>
            <a:endParaRPr lang="en-US"/>
          </a:p>
        </p:txBody>
      </p:sp>
    </p:spTree>
    <p:extLst>
      <p:ext uri="{BB962C8B-B14F-4D97-AF65-F5344CB8AC3E}">
        <p14:creationId xmlns:p14="http://schemas.microsoft.com/office/powerpoint/2010/main" val="115142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15</a:t>
            </a:fld>
            <a:endParaRPr lang="en-US"/>
          </a:p>
        </p:txBody>
      </p:sp>
    </p:spTree>
    <p:extLst>
      <p:ext uri="{BB962C8B-B14F-4D97-AF65-F5344CB8AC3E}">
        <p14:creationId xmlns:p14="http://schemas.microsoft.com/office/powerpoint/2010/main" val="56916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18</a:t>
            </a:fld>
            <a:endParaRPr lang="en-US"/>
          </a:p>
        </p:txBody>
      </p:sp>
    </p:spTree>
    <p:extLst>
      <p:ext uri="{BB962C8B-B14F-4D97-AF65-F5344CB8AC3E}">
        <p14:creationId xmlns:p14="http://schemas.microsoft.com/office/powerpoint/2010/main" val="287553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39864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092B-DEEF-0748-FEF2-9F0C4458F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639D2-A164-3A16-B25A-90EC52FE8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AAE6F-A688-E7CF-5E13-E72431BC2F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A45C35-4FDF-713F-3525-B24F1E4E349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44D2B8DF-DF20-09F9-3A8F-D199081DA133}"/>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7879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4833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A99C-1A66-537A-37E4-04E0B1B13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7A9AF-6174-2135-5BA7-2D5B16125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ECD4C-CF5D-7149-C8AA-342B9FCCAF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2CC1F4-A44A-4E1C-8C73-B71FB14B4DD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7E47A992-F0A7-3B64-5506-D3BBD7D89DCD}"/>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8211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73397-72E7-9FF1-7CA6-8EE2A9A5E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CD122-907C-32FA-7689-0F2DFCC4F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085DEB-7ABE-85AF-D805-790958EBBC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2B9AAE-8E36-EAB4-960D-6BAFD90894B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9D288F69-0CA8-3175-DF00-156FAB9F86E2}"/>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221425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962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52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179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15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2/23/2024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78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2/23/2024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5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2/23/2024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77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2/23/2024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619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6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05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372328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3518962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0350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067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08232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239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066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8739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5906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6224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200920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solidFill>
                  <a:prstClr val="black"/>
                </a:solidFill>
              </a:rPr>
              <a:pPr/>
              <a:t>2/23/2024</a:t>
            </a:fld>
            <a:endParaRPr lang="en-US">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779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2/23/2024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2/23/2024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510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037518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mailto:rrichardso@pa.gov" TargetMode="External"/><Relationship Id="rId7"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hyperlink" Target="mailto:smb201@psu.edu" TargetMode="External"/><Relationship Id="rId5" Type="http://schemas.openxmlformats.org/officeDocument/2006/relationships/hyperlink" Target="mailto:anmickey@pa.gov" TargetMode="External"/><Relationship Id="rId4" Type="http://schemas.openxmlformats.org/officeDocument/2006/relationships/hyperlink" Target="mailto:shlaw@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dirtandgravel.psu.edu/education-training/esm-course/in-person-esm-trainings/"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dirtandgravel.psu.edu/education-trainin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dirtandgravel.psu.edu/education-training/webinars/"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irtandgravel.psu.edu/education-training/esm-course/in-person-esm-trainings/" TargetMode="Externa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dirtandgravel.psu.edu/docs/Webinars/Webinar_Admin_Manual_Proposed_Updates_1_11_2024.pptx" TargetMode="External"/><Relationship Id="rId5" Type="http://schemas.openxmlformats.org/officeDocument/2006/relationships/hyperlink" Target="https://www.dirtandgravel.psu.edu/docs/Webinars/Webinar_Admin_Manual_Proposed_Updates_1_11_2024.pdf" TargetMode="External"/><Relationship Id="rId4" Type="http://schemas.openxmlformats.org/officeDocument/2006/relationships/hyperlink" Target="https://www.dirtandgravel.psu.edu/docs/Webinars/Webinar_Admin_Manual_Proposed_Updates_1_11_2024.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ground, outdoor, park&#10;&#10;Description automatically generated">
            <a:extLst>
              <a:ext uri="{FF2B5EF4-FFF2-40B4-BE49-F238E27FC236}">
                <a16:creationId xmlns:a16="http://schemas.microsoft.com/office/drawing/2014/main" id="{4865BA4B-B992-4FCD-BE4B-8A2363B1B2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971" b="15029"/>
          <a:stretch/>
        </p:blipFill>
        <p:spPr>
          <a:xfrm>
            <a:off x="0" y="1"/>
            <a:ext cx="12192000"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091992"/>
            <a:ext cx="2387719" cy="359374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SCC</a:t>
            </a:r>
            <a:endParaRPr lang="en-US" sz="2000" b="1" u="sng" dirty="0">
              <a:solidFill>
                <a:schemeClr val="bg1"/>
              </a:solidFill>
              <a:latin typeface="Gill Sans MT"/>
            </a:endParaRPr>
          </a:p>
          <a:p>
            <a:pPr lvl="0" algn="ctr">
              <a:spcBef>
                <a:spcPct val="20000"/>
              </a:spcBef>
              <a:defRPr/>
            </a:pPr>
            <a:r>
              <a:rPr lang="en-US" sz="1600" b="1" dirty="0">
                <a:solidFill>
                  <a:schemeClr val="bg1">
                    <a:lumMod val="95000"/>
                  </a:schemeClr>
                </a:solidFill>
                <a:latin typeface="Gill Sans MT"/>
              </a:rPr>
              <a:t>Roy Richardson</a:t>
            </a:r>
          </a:p>
          <a:p>
            <a:pPr lvl="0" algn="ctr">
              <a:spcBef>
                <a:spcPct val="20000"/>
              </a:spcBef>
              <a:defRPr/>
            </a:pPr>
            <a:r>
              <a:rPr lang="en-US" sz="1600" dirty="0">
                <a:solidFill>
                  <a:schemeClr val="bg1"/>
                </a:solidFill>
                <a:latin typeface="Gill Sans MT"/>
                <a:hlinkClick r:id="rId3">
                  <a:extLst>
                    <a:ext uri="{A12FA001-AC4F-418D-AE19-62706E023703}">
                      <ahyp:hlinkClr xmlns:ahyp="http://schemas.microsoft.com/office/drawing/2018/hyperlinkcolor" val="tx"/>
                    </a:ext>
                  </a:extLst>
                </a:hlinkClick>
              </a:rPr>
              <a:t>rrichardso@pa.gov</a:t>
            </a:r>
            <a:r>
              <a:rPr lang="en-US" sz="1600" dirty="0">
                <a:solidFill>
                  <a:schemeClr val="bg1"/>
                </a:solidFill>
                <a:latin typeface="Gill Sans MT"/>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Gill Sans MT"/>
                <a:hlinkClick r:id="rId4">
                  <a:extLst>
                    <a:ext uri="{A12FA001-AC4F-418D-AE19-62706E023703}">
                      <ahyp:hlinkClr xmlns:ahyp="http://schemas.microsoft.com/office/drawing/2018/hyperlinkcolor" val="tx"/>
                    </a:ext>
                  </a:extLst>
                </a:hlinkClick>
              </a:rPr>
              <a:t>shlaw@pa.gov</a:t>
            </a:r>
            <a:r>
              <a:rPr lang="en-US" sz="1600" dirty="0">
                <a:solidFill>
                  <a:schemeClr val="bg1"/>
                </a:solidFill>
                <a:latin typeface="Gill Sans MT"/>
              </a:rPr>
              <a:t> </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Andy </a:t>
            </a: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hlinkClick r:id="rId5">
                  <a:extLst>
                    <a:ext uri="{A12FA001-AC4F-418D-AE19-62706E023703}">
                      <ahyp:hlinkClr xmlns:ahyp="http://schemas.microsoft.com/office/drawing/2018/hyperlinkcolor" val="tx"/>
                    </a:ext>
                  </a:extLst>
                </a:hlinkClick>
              </a:rPr>
              <a:t>anmickey@pa.gov</a:t>
            </a:r>
            <a:endParaRPr lang="en-US" sz="1600" dirty="0">
              <a:solidFill>
                <a:schemeClr val="bg1">
                  <a:lumMod val="95000"/>
                </a:schemeClr>
              </a:solidFill>
              <a:latin typeface="Gill Sans MT"/>
            </a:endParaRPr>
          </a:p>
          <a:p>
            <a:pPr algn="ctr">
              <a:spcBef>
                <a:spcPct val="20000"/>
              </a:spcBef>
              <a:defRPr/>
            </a:pPr>
            <a:r>
              <a:rPr lang="en-US" sz="2000" b="1" u="sng" dirty="0">
                <a:solidFill>
                  <a:schemeClr val="bg1"/>
                </a:solidFill>
                <a:latin typeface="Gill Sans MT"/>
              </a:rPr>
              <a:t>CDGRS</a:t>
            </a:r>
          </a:p>
          <a:p>
            <a:pPr lvl="0" algn="ctr">
              <a:spcBef>
                <a:spcPct val="20000"/>
              </a:spcBef>
              <a:defRPr/>
            </a:pPr>
            <a:r>
              <a:rPr lang="en-US" sz="1600" b="1" dirty="0">
                <a:solidFill>
                  <a:schemeClr val="bg1"/>
                </a:solidFill>
                <a:latin typeface="Gill Sans MT"/>
              </a:rPr>
              <a:t>Steve Bloser</a:t>
            </a:r>
          </a:p>
          <a:p>
            <a:pPr lvl="0" algn="ctr">
              <a:spcBef>
                <a:spcPct val="20000"/>
              </a:spcBef>
              <a:defRPr/>
            </a:pPr>
            <a:r>
              <a:rPr lang="en-US" sz="1600" dirty="0">
                <a:solidFill>
                  <a:schemeClr val="bg1"/>
                </a:solidFill>
                <a:latin typeface="Gill Sans MT"/>
                <a:hlinkClick r:id="rId6">
                  <a:extLst>
                    <a:ext uri="{A12FA001-AC4F-418D-AE19-62706E023703}">
                      <ahyp:hlinkClr xmlns:ahyp="http://schemas.microsoft.com/office/drawing/2018/hyperlinkcolor" val="tx"/>
                    </a:ext>
                  </a:extLst>
                </a:hlinkClick>
              </a:rPr>
              <a:t>smb201@psu.edu</a:t>
            </a:r>
            <a:endParaRPr lang="en-US" sz="1600"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rPr>
              <a:t> </a:t>
            </a:r>
            <a:endParaRPr kumimoji="0" lang="en-US" sz="1600" b="0" i="0" u="none" strike="noStrike" kern="1200" cap="none" spc="0" normalizeH="0" baseline="0" noProof="0" dirty="0">
              <a:ln>
                <a:noFill/>
              </a:ln>
              <a:solidFill>
                <a:schemeClr val="bg1">
                  <a:lumMod val="95000"/>
                </a:schemeClr>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DGLVR Admin Manual </a:t>
            </a:r>
            <a:r>
              <a:rPr lang="en-US" sz="3600" b="1" i="1" u="sng" kern="0" dirty="0">
                <a:solidFill>
                  <a:srgbClr val="FFFFFF"/>
                </a:solidFill>
                <a:latin typeface="Gill Sans MT"/>
              </a:rPr>
              <a:t>Revised</a:t>
            </a:r>
            <a:r>
              <a:rPr lang="en-US" sz="3600" u="sng" kern="0" dirty="0">
                <a:solidFill>
                  <a:srgbClr val="FFFFFF"/>
                </a:solidFill>
                <a:latin typeface="Gill Sans MT"/>
              </a:rPr>
              <a:t> Updates </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10152" y="614189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95275" y="614189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2/22/24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4349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 to Completion Report</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2877711"/>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b="1" dirty="0"/>
              <a:t>Financial: </a:t>
            </a:r>
            <a:r>
              <a:rPr lang="en-US" sz="2800" dirty="0"/>
              <a:t>Difficult to break out materials/equipment/labor</a:t>
            </a:r>
          </a:p>
          <a:p>
            <a:pPr marL="457200" indent="-457200">
              <a:buFont typeface="Arial" panose="020B0604020202020204" pitchFamily="34" charset="0"/>
              <a:buChar char="•"/>
            </a:pPr>
            <a:r>
              <a:rPr lang="en-US" sz="2800" b="1" dirty="0"/>
              <a:t>Deliverables:</a:t>
            </a:r>
          </a:p>
          <a:p>
            <a:pPr marL="914400" lvl="1" indent="-457200">
              <a:buFont typeface="Arial" panose="020B0604020202020204" pitchFamily="34" charset="0"/>
              <a:buChar char="•"/>
            </a:pPr>
            <a:r>
              <a:rPr lang="en-US" sz="2800" dirty="0"/>
              <a:t>Many deliverables on form are seldom used </a:t>
            </a:r>
            <a:r>
              <a:rPr lang="en-US" sz="2000" i="1" dirty="0"/>
              <a:t>(soil pinning, dispersal, etc.) </a:t>
            </a:r>
            <a:endParaRPr lang="en-US" sz="2800" i="1" dirty="0"/>
          </a:p>
          <a:p>
            <a:pPr marL="914400" lvl="1" indent="-457200">
              <a:buFont typeface="Arial" panose="020B0604020202020204" pitchFamily="34" charset="0"/>
              <a:buChar char="•"/>
            </a:pPr>
            <a:r>
              <a:rPr lang="en-US" sz="2800" dirty="0"/>
              <a:t>Some deliverables have no home on from or are difficult to fit </a:t>
            </a:r>
            <a:r>
              <a:rPr lang="en-US" sz="2000" i="1" dirty="0"/>
              <a:t>(drop inlets, SS)</a:t>
            </a:r>
            <a:endParaRPr lang="en-US" sz="2800" i="1" dirty="0"/>
          </a:p>
          <a:p>
            <a:pPr marL="914400" lvl="1" indent="-457200">
              <a:buFont typeface="Arial" panose="020B0604020202020204" pitchFamily="34" charset="0"/>
              <a:buChar char="•"/>
            </a:pPr>
            <a:r>
              <a:rPr lang="en-US" sz="2800" dirty="0"/>
              <a:t>More information needed for stream crossings done under standard</a:t>
            </a:r>
          </a:p>
          <a:p>
            <a:pPr marL="457200" indent="-457200">
              <a:buFont typeface="Arial" panose="020B0604020202020204" pitchFamily="34" charset="0"/>
              <a:buChar char="•"/>
            </a:pPr>
            <a:endParaRPr lang="en-US" sz="900" dirty="0"/>
          </a:p>
        </p:txBody>
      </p:sp>
      <p:pic>
        <p:nvPicPr>
          <p:cNvPr id="4" name="Picture 3">
            <a:extLst>
              <a:ext uri="{FF2B5EF4-FFF2-40B4-BE49-F238E27FC236}">
                <a16:creationId xmlns:a16="http://schemas.microsoft.com/office/drawing/2014/main" id="{3E89B54B-FFEC-583D-D215-A3A87B0E0512}"/>
              </a:ext>
            </a:extLst>
          </p:cNvPr>
          <p:cNvPicPr>
            <a:picLocks noChangeAspect="1"/>
          </p:cNvPicPr>
          <p:nvPr/>
        </p:nvPicPr>
        <p:blipFill>
          <a:blip r:embed="rId3"/>
          <a:stretch>
            <a:fillRect/>
          </a:stretch>
        </p:blipFill>
        <p:spPr>
          <a:xfrm>
            <a:off x="1036948" y="4011744"/>
            <a:ext cx="4776567" cy="386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067C416-874B-ED7A-A8CD-167C7C2F52F6}"/>
              </a:ext>
            </a:extLst>
          </p:cNvPr>
          <p:cNvPicPr>
            <a:picLocks noChangeAspect="1"/>
          </p:cNvPicPr>
          <p:nvPr/>
        </p:nvPicPr>
        <p:blipFill>
          <a:blip r:embed="rId4"/>
          <a:stretch>
            <a:fillRect/>
          </a:stretch>
        </p:blipFill>
        <p:spPr>
          <a:xfrm>
            <a:off x="5988842" y="4025192"/>
            <a:ext cx="4776568" cy="3974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398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 to Completion Report</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5232202"/>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b="1" dirty="0"/>
              <a:t>Financial: </a:t>
            </a:r>
            <a:r>
              <a:rPr lang="en-US" sz="2800" dirty="0"/>
              <a:t>Difficult to break out materials/equipment/labor</a:t>
            </a:r>
          </a:p>
          <a:p>
            <a:pPr marL="457200" indent="-457200">
              <a:buFont typeface="Arial" panose="020B0604020202020204" pitchFamily="34" charset="0"/>
              <a:buChar char="•"/>
            </a:pPr>
            <a:r>
              <a:rPr lang="en-US" sz="2800" b="1" dirty="0"/>
              <a:t>Deliverables:</a:t>
            </a:r>
          </a:p>
          <a:p>
            <a:pPr marL="914400" lvl="1" indent="-457200">
              <a:buFont typeface="Arial" panose="020B0604020202020204" pitchFamily="34" charset="0"/>
              <a:buChar char="•"/>
            </a:pPr>
            <a:r>
              <a:rPr lang="en-US" sz="2800" dirty="0"/>
              <a:t>Many deliverables on form are seldom used </a:t>
            </a:r>
            <a:r>
              <a:rPr lang="en-US" sz="2000" i="1" dirty="0"/>
              <a:t>(soil pinning, dispersal, etc.) </a:t>
            </a:r>
            <a:endParaRPr lang="en-US" sz="2800" i="1" dirty="0"/>
          </a:p>
          <a:p>
            <a:pPr marL="914400" lvl="1" indent="-457200">
              <a:buFont typeface="Arial" panose="020B0604020202020204" pitchFamily="34" charset="0"/>
              <a:buChar char="•"/>
            </a:pPr>
            <a:r>
              <a:rPr lang="en-US" sz="2800" dirty="0"/>
              <a:t>Some deliverables have no home on from or are difficult to fit </a:t>
            </a:r>
            <a:r>
              <a:rPr lang="en-US" sz="2000" i="1" dirty="0"/>
              <a:t>(drop inlets, SS)</a:t>
            </a:r>
            <a:endParaRPr lang="en-US" sz="2800" i="1" dirty="0"/>
          </a:p>
          <a:p>
            <a:pPr marL="914400" lvl="1" indent="-457200">
              <a:buFont typeface="Arial" panose="020B0604020202020204" pitchFamily="34" charset="0"/>
              <a:buChar char="•"/>
            </a:pPr>
            <a:r>
              <a:rPr lang="en-US" sz="2800" dirty="0"/>
              <a:t>More information needed for stream crossings done under standard</a:t>
            </a:r>
          </a:p>
          <a:p>
            <a:pPr marL="457200" indent="-457200">
              <a:buFont typeface="Arial" panose="020B0604020202020204" pitchFamily="34" charset="0"/>
              <a:buChar char="•"/>
            </a:pPr>
            <a:endParaRPr lang="en-US" sz="900" dirty="0"/>
          </a:p>
          <a:p>
            <a:r>
              <a:rPr lang="en-US" sz="3200" b="1" u="sng" dirty="0"/>
              <a:t>Proposed Changes</a:t>
            </a:r>
          </a:p>
          <a:p>
            <a:pPr marL="457200" indent="-457200">
              <a:buFont typeface="Arial" panose="020B0604020202020204" pitchFamily="34" charset="0"/>
              <a:buChar char="•"/>
            </a:pPr>
            <a:r>
              <a:rPr lang="en-US" sz="2800" b="1" dirty="0"/>
              <a:t>Financial: </a:t>
            </a:r>
            <a:r>
              <a:rPr lang="en-US" sz="2800" dirty="0"/>
              <a:t>Change breakout to identify what goes to contractor and engineer</a:t>
            </a:r>
          </a:p>
          <a:p>
            <a:pPr marL="457200" indent="-457200">
              <a:buFont typeface="Arial" panose="020B0604020202020204" pitchFamily="34" charset="0"/>
              <a:buChar char="•"/>
            </a:pPr>
            <a:r>
              <a:rPr lang="en-US" sz="2800" b="1" dirty="0"/>
              <a:t>Deliverables: </a:t>
            </a:r>
          </a:p>
          <a:p>
            <a:pPr marL="914400" lvl="1" indent="-457200">
              <a:buFont typeface="Arial" panose="020B0604020202020204" pitchFamily="34" charset="0"/>
              <a:buChar char="•"/>
            </a:pPr>
            <a:r>
              <a:rPr lang="en-US" sz="2800" dirty="0"/>
              <a:t>Update to better quantify what is done in field</a:t>
            </a:r>
          </a:p>
          <a:p>
            <a:pPr marL="914400" lvl="1" indent="-457200">
              <a:buFont typeface="Arial" panose="020B0604020202020204" pitchFamily="34" charset="0"/>
              <a:buChar char="•"/>
            </a:pPr>
            <a:r>
              <a:rPr lang="en-US" sz="2800" dirty="0"/>
              <a:t>Create separate page to report on stream crossing</a:t>
            </a:r>
          </a:p>
        </p:txBody>
      </p:sp>
    </p:spTree>
    <p:extLst>
      <p:ext uri="{BB962C8B-B14F-4D97-AF65-F5344CB8AC3E}">
        <p14:creationId xmlns:p14="http://schemas.microsoft.com/office/powerpoint/2010/main" val="71725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New Scope of Work</a:t>
            </a:r>
            <a:endParaRPr lang="en-US" sz="3600" b="1" u="sng" dirty="0">
              <a:solidFill>
                <a:schemeClr val="bg1"/>
              </a:solidFill>
              <a:cs typeface="Calibri Light"/>
            </a:endParaRP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2739211"/>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dirty="0"/>
              <a:t>Grant Application is currently attached to Contract to describe project</a:t>
            </a:r>
          </a:p>
          <a:p>
            <a:pPr marL="457200" indent="-457200">
              <a:buFont typeface="Arial" panose="020B0604020202020204" pitchFamily="34" charset="0"/>
              <a:buChar char="•"/>
            </a:pPr>
            <a:r>
              <a:rPr lang="en-US" sz="2800" b="1" dirty="0"/>
              <a:t>Shortfalls:</a:t>
            </a:r>
          </a:p>
          <a:p>
            <a:pPr marL="914400" lvl="1" indent="-457200">
              <a:buFont typeface="Arial" panose="020B0604020202020204" pitchFamily="34" charset="0"/>
              <a:buChar char="•"/>
            </a:pPr>
            <a:r>
              <a:rPr lang="en-US" sz="2800" dirty="0"/>
              <a:t>Often what is funded is not exactly the same as what is applied for.</a:t>
            </a:r>
          </a:p>
          <a:p>
            <a:pPr marL="914400" lvl="1" indent="-457200">
              <a:buFont typeface="Arial" panose="020B0604020202020204" pitchFamily="34" charset="0"/>
              <a:buChar char="•"/>
            </a:pPr>
            <a:r>
              <a:rPr lang="en-US" sz="2800" dirty="0"/>
              <a:t>Lacks detail on deliverables.</a:t>
            </a:r>
          </a:p>
          <a:p>
            <a:pPr marL="914400" lvl="1" indent="-457200">
              <a:buFont typeface="Arial" panose="020B0604020202020204" pitchFamily="34" charset="0"/>
              <a:buChar char="•"/>
            </a:pPr>
            <a:r>
              <a:rPr lang="en-US" sz="2800" dirty="0"/>
              <a:t>Program does not know what any project includes until it is done!</a:t>
            </a:r>
            <a:endParaRPr lang="en-US" sz="2800" i="1" dirty="0"/>
          </a:p>
        </p:txBody>
      </p:sp>
    </p:spTree>
    <p:extLst>
      <p:ext uri="{BB962C8B-B14F-4D97-AF65-F5344CB8AC3E}">
        <p14:creationId xmlns:p14="http://schemas.microsoft.com/office/powerpoint/2010/main" val="90292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New Scope of Work</a:t>
            </a:r>
            <a:endParaRPr lang="en-US" sz="3600" b="1" u="sng" dirty="0">
              <a:solidFill>
                <a:schemeClr val="bg1"/>
              </a:solidFill>
              <a:cs typeface="Calibri Light"/>
            </a:endParaRP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5524589"/>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dirty="0"/>
              <a:t>Grant Application is currently attached to Contract to describe project</a:t>
            </a:r>
          </a:p>
          <a:p>
            <a:pPr marL="457200" indent="-457200">
              <a:buFont typeface="Arial" panose="020B0604020202020204" pitchFamily="34" charset="0"/>
              <a:buChar char="•"/>
            </a:pPr>
            <a:r>
              <a:rPr lang="en-US" sz="2800" b="1" dirty="0"/>
              <a:t>Shortfalls:</a:t>
            </a:r>
          </a:p>
          <a:p>
            <a:pPr marL="914400" lvl="1" indent="-457200">
              <a:buFont typeface="Arial" panose="020B0604020202020204" pitchFamily="34" charset="0"/>
              <a:buChar char="•"/>
            </a:pPr>
            <a:r>
              <a:rPr lang="en-US" sz="2800" dirty="0"/>
              <a:t>Often what is funded is not exactly the same as what is applied for.</a:t>
            </a:r>
          </a:p>
          <a:p>
            <a:pPr marL="914400" lvl="1" indent="-457200">
              <a:buFont typeface="Arial" panose="020B0604020202020204" pitchFamily="34" charset="0"/>
              <a:buChar char="•"/>
            </a:pPr>
            <a:r>
              <a:rPr lang="en-US" sz="2800" dirty="0"/>
              <a:t>Lacks detail on deliverables.</a:t>
            </a:r>
          </a:p>
          <a:p>
            <a:pPr marL="914400" lvl="1" indent="-457200">
              <a:buFont typeface="Arial" panose="020B0604020202020204" pitchFamily="34" charset="0"/>
              <a:buChar char="•"/>
            </a:pPr>
            <a:r>
              <a:rPr lang="en-US" sz="2800" dirty="0"/>
              <a:t>Program does not know what any project includes until it is done!</a:t>
            </a:r>
          </a:p>
          <a:p>
            <a:pPr marL="457200" indent="-457200">
              <a:buFont typeface="Arial" panose="020B0604020202020204" pitchFamily="34" charset="0"/>
              <a:buChar char="•"/>
            </a:pPr>
            <a:endParaRPr lang="en-US" sz="900" dirty="0"/>
          </a:p>
          <a:p>
            <a:r>
              <a:rPr lang="en-US" sz="3200" b="1" u="sng" dirty="0"/>
              <a:t>Proposed New “Scope of Work” form</a:t>
            </a:r>
          </a:p>
          <a:p>
            <a:pPr marL="457200" indent="-457200">
              <a:buFont typeface="Arial" panose="020B0604020202020204" pitchFamily="34" charset="0"/>
              <a:buChar char="•"/>
            </a:pPr>
            <a:r>
              <a:rPr lang="en-US" sz="2800" dirty="0"/>
              <a:t>Replaces Grant Application </a:t>
            </a:r>
            <a:r>
              <a:rPr lang="en-US" sz="2800" b="1" u="sng" dirty="0">
                <a:solidFill>
                  <a:srgbClr val="FF0000"/>
                </a:solidFill>
              </a:rPr>
              <a:t>as contract attachment </a:t>
            </a:r>
            <a:r>
              <a:rPr lang="en-US" sz="2400" b="1" u="sng" dirty="0">
                <a:solidFill>
                  <a:srgbClr val="FF0000"/>
                </a:solidFill>
              </a:rPr>
              <a:t>(GA still used by applicants)</a:t>
            </a:r>
          </a:p>
          <a:p>
            <a:pPr marL="457200" indent="-457200">
              <a:buFont typeface="Arial" panose="020B0604020202020204" pitchFamily="34" charset="0"/>
              <a:buChar char="•"/>
            </a:pPr>
            <a:r>
              <a:rPr lang="en-US" sz="2800" dirty="0"/>
              <a:t>Better identifies financial breakdown</a:t>
            </a:r>
          </a:p>
          <a:p>
            <a:pPr marL="457200" indent="-457200">
              <a:buFont typeface="Arial" panose="020B0604020202020204" pitchFamily="34" charset="0"/>
              <a:buChar char="•"/>
            </a:pPr>
            <a:r>
              <a:rPr lang="en-US" sz="2800" dirty="0"/>
              <a:t>Better identifies “Planned Deliverables”</a:t>
            </a:r>
          </a:p>
          <a:p>
            <a:pPr marL="457200" indent="-457200">
              <a:buFont typeface="Arial" panose="020B0604020202020204" pitchFamily="34" charset="0"/>
              <a:buChar char="•"/>
            </a:pPr>
            <a:r>
              <a:rPr lang="en-US" sz="2800" dirty="0"/>
              <a:t>“Planned Deliverables” will be read into completion report for confirmation/editing </a:t>
            </a:r>
            <a:r>
              <a:rPr lang="en-US" sz="2000" i="1" dirty="0"/>
              <a:t>(</a:t>
            </a:r>
            <a:r>
              <a:rPr lang="en-US" sz="2000" i="1" dirty="0" err="1"/>
              <a:t>e.g</a:t>
            </a:r>
            <a:r>
              <a:rPr lang="en-US" sz="2000" i="1" dirty="0"/>
              <a:t> Planned 7 pipes, added 1 so actually installed 8)</a:t>
            </a:r>
            <a:endParaRPr lang="en-US" sz="2800" i="1" dirty="0"/>
          </a:p>
        </p:txBody>
      </p:sp>
    </p:spTree>
    <p:extLst>
      <p:ext uri="{BB962C8B-B14F-4D97-AF65-F5344CB8AC3E}">
        <p14:creationId xmlns:p14="http://schemas.microsoft.com/office/powerpoint/2010/main" val="367693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a:t>
            </a:r>
          </a:p>
        </p:txBody>
      </p:sp>
      <p:sp>
        <p:nvSpPr>
          <p:cNvPr id="11" name="TextBox 10">
            <a:extLst>
              <a:ext uri="{FF2B5EF4-FFF2-40B4-BE49-F238E27FC236}">
                <a16:creationId xmlns:a16="http://schemas.microsoft.com/office/drawing/2014/main" id="{88E09E75-6BB5-40A3-B2BC-F60F06C4BF36}"/>
              </a:ext>
            </a:extLst>
          </p:cNvPr>
          <p:cNvSpPr txBox="1"/>
          <p:nvPr/>
        </p:nvSpPr>
        <p:spPr>
          <a:xfrm>
            <a:off x="188675" y="1443482"/>
            <a:ext cx="11814650" cy="3370153"/>
          </a:xfrm>
          <a:prstGeom prst="rect">
            <a:avLst/>
          </a:prstGeom>
          <a:noFill/>
        </p:spPr>
        <p:txBody>
          <a:bodyPr wrap="square" rtlCol="0">
            <a:spAutoFit/>
          </a:bodyPr>
          <a:lstStyle/>
          <a:p>
            <a:r>
              <a:rPr lang="en-US" sz="3200" b="1" u="sng" dirty="0"/>
              <a:t>Completion Report</a:t>
            </a:r>
          </a:p>
          <a:p>
            <a:pPr marL="457200" indent="-457200">
              <a:buFont typeface="Arial" panose="020B0604020202020204" pitchFamily="34" charset="0"/>
              <a:buChar char="•"/>
            </a:pPr>
            <a:r>
              <a:rPr lang="en-US" sz="2800" b="1" u="sng" dirty="0"/>
              <a:t>Updates</a:t>
            </a:r>
            <a:r>
              <a:rPr lang="en-US" sz="2800" dirty="0"/>
              <a:t> to make more effective.</a:t>
            </a:r>
          </a:p>
          <a:p>
            <a:pPr marL="457200" indent="-457200">
              <a:buFont typeface="Arial" panose="020B0604020202020204" pitchFamily="34" charset="0"/>
              <a:buChar char="•"/>
            </a:pPr>
            <a:endParaRPr lang="en-US" sz="2800" b="1" dirty="0"/>
          </a:p>
          <a:p>
            <a:pPr lvl="0"/>
            <a:r>
              <a:rPr lang="en-US" sz="3200" b="1" u="sng" dirty="0">
                <a:solidFill>
                  <a:prstClr val="black"/>
                </a:solidFill>
              </a:rPr>
              <a:t>Scope of Work</a:t>
            </a:r>
          </a:p>
          <a:p>
            <a:pPr marL="457200" indent="-457200">
              <a:buFont typeface="Arial" panose="020B0604020202020204" pitchFamily="34" charset="0"/>
              <a:buChar char="•"/>
            </a:pPr>
            <a:r>
              <a:rPr lang="en-US" sz="2800" b="1" u="sng" dirty="0"/>
              <a:t>New</a:t>
            </a:r>
            <a:r>
              <a:rPr lang="en-US" sz="2800" dirty="0"/>
              <a:t> form to identify what is “planned” to be done </a:t>
            </a:r>
            <a:r>
              <a:rPr lang="en-US" sz="2800" b="1" u="sng" dirty="0">
                <a:solidFill>
                  <a:srgbClr val="FF0000"/>
                </a:solidFill>
              </a:rPr>
              <a:t>when contracting</a:t>
            </a:r>
            <a:r>
              <a:rPr lang="en-US" sz="2800" dirty="0"/>
              <a:t>.</a:t>
            </a:r>
          </a:p>
          <a:p>
            <a:pPr marL="457200" indent="-457200">
              <a:buFont typeface="Arial" panose="020B0604020202020204" pitchFamily="34" charset="0"/>
              <a:buChar char="•"/>
            </a:pPr>
            <a:endParaRPr lang="en-US" sz="2800" dirty="0"/>
          </a:p>
          <a:p>
            <a:pPr algn="ctr"/>
            <a:r>
              <a:rPr lang="en-US" sz="2800" b="1" dirty="0"/>
              <a:t>Walkthrough of form updates</a:t>
            </a:r>
          </a:p>
          <a:p>
            <a:pPr marL="457200" indent="-457200">
              <a:buFont typeface="Arial" panose="020B0604020202020204" pitchFamily="34" charset="0"/>
              <a:buChar char="•"/>
            </a:pPr>
            <a:endParaRPr lang="en-US" sz="900" dirty="0"/>
          </a:p>
        </p:txBody>
      </p:sp>
    </p:spTree>
    <p:extLst>
      <p:ext uri="{BB962C8B-B14F-4D97-AF65-F5344CB8AC3E}">
        <p14:creationId xmlns:p14="http://schemas.microsoft.com/office/powerpoint/2010/main" val="313415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9" name="Subtitle 2">
            <a:extLst>
              <a:ext uri="{FF2B5EF4-FFF2-40B4-BE49-F238E27FC236}">
                <a16:creationId xmlns:a16="http://schemas.microsoft.com/office/drawing/2014/main" id="{FD18C32C-6C54-40D1-8AEA-AA52E0026275}"/>
              </a:ext>
            </a:extLst>
          </p:cNvPr>
          <p:cNvSpPr txBox="1">
            <a:spLocks/>
          </p:cNvSpPr>
          <p:nvPr/>
        </p:nvSpPr>
        <p:spPr>
          <a:xfrm>
            <a:off x="268940" y="2799761"/>
            <a:ext cx="11803717" cy="3157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highlight>
                  <a:srgbClr val="FFFF00"/>
                </a:highlight>
              </a:rPr>
              <a:t>Screenshare Comp report and Scope of Work</a:t>
            </a:r>
          </a:p>
          <a:p>
            <a:pPr marL="0" indent="0">
              <a:buNone/>
            </a:pPr>
            <a:endParaRPr lang="en-US" sz="4400" dirty="0"/>
          </a:p>
        </p:txBody>
      </p:sp>
    </p:spTree>
    <p:extLst>
      <p:ext uri="{BB962C8B-B14F-4D97-AF65-F5344CB8AC3E}">
        <p14:creationId xmlns:p14="http://schemas.microsoft.com/office/powerpoint/2010/main" val="234697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Brief Introduction</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a:p>
            <a:pPr marL="457200" indent="-457200">
              <a:buFont typeface="Arial" panose="020B0604020202020204" pitchFamily="34" charset="0"/>
              <a:buChar char="•"/>
            </a:pPr>
            <a:r>
              <a:rPr lang="en-US" sz="3200" b="1" u="sng" dirty="0"/>
              <a:t>Reminders and Updates</a:t>
            </a:r>
          </a:p>
        </p:txBody>
      </p:sp>
    </p:spTree>
    <p:extLst>
      <p:ext uri="{BB962C8B-B14F-4D97-AF65-F5344CB8AC3E}">
        <p14:creationId xmlns:p14="http://schemas.microsoft.com/office/powerpoint/2010/main" val="60793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0" y="1158052"/>
            <a:ext cx="3380509" cy="584775"/>
          </a:xfrm>
          <a:prstGeom prst="rect">
            <a:avLst/>
          </a:prstGeom>
          <a:noFill/>
        </p:spPr>
        <p:txBody>
          <a:bodyPr wrap="square" rtlCol="0">
            <a:spAutoFit/>
          </a:bodyPr>
          <a:lstStyle/>
          <a:p>
            <a:r>
              <a:rPr lang="en-US" sz="3200" b="1" u="sng" dirty="0"/>
              <a:t>Timeline</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713343"/>
            <a:ext cx="12110483" cy="4893647"/>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Fall 2023</a:t>
            </a:r>
            <a:r>
              <a:rPr lang="en-US" sz="2800" dirty="0"/>
              <a:t>: SCC staff worked with Center staff to draft proposed changes</a:t>
            </a:r>
          </a:p>
          <a:p>
            <a:pPr marL="457200" indent="-457200">
              <a:buFont typeface="Arial" panose="020B0604020202020204" pitchFamily="34" charset="0"/>
              <a:buChar char="•"/>
            </a:pPr>
            <a:r>
              <a:rPr lang="en-US" sz="2800" b="1" dirty="0"/>
              <a:t>Nov-Dec 2023</a:t>
            </a:r>
            <a:r>
              <a:rPr lang="en-US" sz="2800" dirty="0"/>
              <a:t>: DGLVR Policy &amp; Planning workgroup reviewed proposed updates and provided feedback</a:t>
            </a:r>
          </a:p>
          <a:p>
            <a:pPr marL="457200" indent="-457200">
              <a:buFont typeface="Arial" panose="020B0604020202020204" pitchFamily="34" charset="0"/>
              <a:buChar char="•"/>
            </a:pPr>
            <a:r>
              <a:rPr lang="en-US" sz="2800" b="1" dirty="0"/>
              <a:t>Jan 3, 2024</a:t>
            </a:r>
            <a:r>
              <a:rPr lang="en-US" sz="2800" dirty="0"/>
              <a:t>: Proposed updates emailed to conservation districts for review</a:t>
            </a:r>
          </a:p>
          <a:p>
            <a:pPr marL="457200" indent="-457200">
              <a:buFont typeface="Arial" panose="020B0604020202020204" pitchFamily="34" charset="0"/>
              <a:buChar char="•"/>
            </a:pPr>
            <a:r>
              <a:rPr lang="en-US" sz="2800" b="1" dirty="0"/>
              <a:t>Jan-Feb 9, 2024: </a:t>
            </a:r>
            <a:r>
              <a:rPr lang="en-US" sz="2800" dirty="0"/>
              <a:t>CDs review and comment on proposed changes</a:t>
            </a:r>
          </a:p>
          <a:p>
            <a:pPr marL="457200" indent="-457200">
              <a:buFont typeface="Arial" panose="020B0604020202020204" pitchFamily="34" charset="0"/>
              <a:buChar char="•"/>
            </a:pPr>
            <a:r>
              <a:rPr lang="en-US" sz="2800" b="1" dirty="0"/>
              <a:t>Feb 9, 2024: </a:t>
            </a:r>
            <a:r>
              <a:rPr lang="en-US" sz="2800" dirty="0"/>
              <a:t>CD comments due to SCC</a:t>
            </a:r>
          </a:p>
          <a:p>
            <a:pPr marL="457200" indent="-457200">
              <a:buFont typeface="Arial" panose="020B0604020202020204" pitchFamily="34" charset="0"/>
              <a:buChar char="•"/>
            </a:pPr>
            <a:r>
              <a:rPr lang="en-US" sz="2800" b="1" dirty="0"/>
              <a:t>Feb 13, 2023</a:t>
            </a:r>
            <a:r>
              <a:rPr lang="en-US" sz="2800" dirty="0"/>
              <a:t>: P&amp;P workgroup to discuss proposed revisions</a:t>
            </a:r>
          </a:p>
          <a:p>
            <a:pPr marL="457200" indent="-457200">
              <a:buFont typeface="Arial" panose="020B0604020202020204" pitchFamily="34" charset="0"/>
              <a:buChar char="•"/>
            </a:pPr>
            <a:r>
              <a:rPr lang="en-US" sz="2800" b="1" dirty="0">
                <a:solidFill>
                  <a:srgbClr val="FF0000"/>
                </a:solidFill>
              </a:rPr>
              <a:t>March-April 2024: SCC legal and policy review</a:t>
            </a:r>
          </a:p>
          <a:p>
            <a:pPr marL="457200" indent="-457200">
              <a:buFont typeface="Arial" panose="020B0604020202020204" pitchFamily="34" charset="0"/>
              <a:buChar char="•"/>
            </a:pPr>
            <a:r>
              <a:rPr lang="en-US" sz="2800" b="1" dirty="0"/>
              <a:t>May or July 2024</a:t>
            </a:r>
            <a:r>
              <a:rPr lang="en-US" sz="2800" dirty="0"/>
              <a:t>: Changes go to SCC meeting for approval</a:t>
            </a:r>
          </a:p>
          <a:p>
            <a:pPr marL="457200" indent="-457200">
              <a:buFont typeface="Arial" panose="020B0604020202020204" pitchFamily="34" charset="0"/>
              <a:buChar char="•"/>
            </a:pPr>
            <a:r>
              <a:rPr lang="en-US" sz="2800" b="1" dirty="0"/>
              <a:t>July 1, 2024</a:t>
            </a:r>
            <a:r>
              <a:rPr lang="en-US" sz="2800" dirty="0"/>
              <a:t>: propose to make changes effective</a:t>
            </a:r>
          </a:p>
          <a:p>
            <a:endParaRPr lang="en-US" sz="3200" dirty="0"/>
          </a:p>
        </p:txBody>
      </p:sp>
      <p:sp>
        <p:nvSpPr>
          <p:cNvPr id="13" name="TextBox 12">
            <a:extLst>
              <a:ext uri="{FF2B5EF4-FFF2-40B4-BE49-F238E27FC236}">
                <a16:creationId xmlns:a16="http://schemas.microsoft.com/office/drawing/2014/main" id="{5843BFEF-4508-4288-9C10-31C9A85DDCB5}"/>
              </a:ext>
            </a:extLst>
          </p:cNvPr>
          <p:cNvSpPr txBox="1"/>
          <p:nvPr/>
        </p:nvSpPr>
        <p:spPr>
          <a:xfrm>
            <a:off x="1627695" y="592293"/>
            <a:ext cx="8936610" cy="646331"/>
          </a:xfrm>
          <a:prstGeom prst="rect">
            <a:avLst/>
          </a:prstGeom>
          <a:noFill/>
        </p:spPr>
        <p:txBody>
          <a:bodyPr wrap="square" rtlCol="0">
            <a:spAutoFit/>
          </a:bodyPr>
          <a:lstStyle/>
          <a:p>
            <a:r>
              <a:rPr lang="en-US" b="1" dirty="0">
                <a:hlinkClick r:id="rId3"/>
              </a:rPr>
              <a:t>https://dirtandgravel.psu.edu/education-training/esm-course/in-person-esm-trainings/</a:t>
            </a:r>
            <a:r>
              <a:rPr lang="en-US" b="1" dirty="0"/>
              <a:t> </a:t>
            </a:r>
          </a:p>
          <a:p>
            <a:endParaRPr lang="en-US" b="1" dirty="0"/>
          </a:p>
        </p:txBody>
      </p:sp>
    </p:spTree>
    <p:extLst>
      <p:ext uri="{BB962C8B-B14F-4D97-AF65-F5344CB8AC3E}">
        <p14:creationId xmlns:p14="http://schemas.microsoft.com/office/powerpoint/2010/main" val="137266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D7891A6-3B14-4AB5-881C-9B337C48B69A}"/>
              </a:ext>
            </a:extLst>
          </p:cNvPr>
          <p:cNvSpPr txBox="1"/>
          <p:nvPr/>
        </p:nvSpPr>
        <p:spPr>
          <a:xfrm>
            <a:off x="173701" y="1799555"/>
            <a:ext cx="9571789" cy="461665"/>
          </a:xfrm>
          <a:prstGeom prst="rect">
            <a:avLst/>
          </a:prstGeom>
          <a:noFill/>
        </p:spPr>
        <p:txBody>
          <a:bodyPr wrap="square" rtlCol="0">
            <a:spAutoFit/>
          </a:bodyPr>
          <a:lstStyle/>
          <a:p>
            <a:r>
              <a:rPr lang="en-US" sz="2400" b="1" u="sng" dirty="0"/>
              <a:t>Admin Training:</a:t>
            </a:r>
            <a:r>
              <a:rPr lang="en-US" sz="2400" b="1" dirty="0"/>
              <a:t> </a:t>
            </a:r>
            <a:r>
              <a:rPr lang="en-US" dirty="0"/>
              <a:t>Required for CD staff involved in the DGLVR Program (3-year certification) </a:t>
            </a:r>
          </a:p>
        </p:txBody>
      </p:sp>
      <p:sp>
        <p:nvSpPr>
          <p:cNvPr id="12" name="TextBox 11">
            <a:extLst>
              <a:ext uri="{FF2B5EF4-FFF2-40B4-BE49-F238E27FC236}">
                <a16:creationId xmlns:a16="http://schemas.microsoft.com/office/drawing/2014/main" id="{48B266CE-82AA-4B85-8B45-A0C41456E68A}"/>
              </a:ext>
            </a:extLst>
          </p:cNvPr>
          <p:cNvSpPr txBox="1"/>
          <p:nvPr/>
        </p:nvSpPr>
        <p:spPr>
          <a:xfrm>
            <a:off x="173701" y="2512104"/>
            <a:ext cx="10773638" cy="461665"/>
          </a:xfrm>
          <a:prstGeom prst="rect">
            <a:avLst/>
          </a:prstGeom>
          <a:noFill/>
        </p:spPr>
        <p:txBody>
          <a:bodyPr wrap="square" rtlCol="0">
            <a:spAutoFit/>
          </a:bodyPr>
          <a:lstStyle/>
          <a:p>
            <a:r>
              <a:rPr lang="en-US" sz="2400" b="1" u="sng" dirty="0"/>
              <a:t>Financial Training:</a:t>
            </a:r>
            <a:r>
              <a:rPr lang="en-US" sz="2400" b="1" dirty="0"/>
              <a:t> </a:t>
            </a:r>
            <a:r>
              <a:rPr lang="en-US" dirty="0"/>
              <a:t>Recommended for any CD staff involved in tracking/spending DGLVR funds</a:t>
            </a:r>
          </a:p>
        </p:txBody>
      </p:sp>
      <p:sp>
        <p:nvSpPr>
          <p:cNvPr id="13" name="TextBox 12">
            <a:extLst>
              <a:ext uri="{FF2B5EF4-FFF2-40B4-BE49-F238E27FC236}">
                <a16:creationId xmlns:a16="http://schemas.microsoft.com/office/drawing/2014/main" id="{1F79C6C2-09D9-4E49-A591-750052A10BD8}"/>
              </a:ext>
            </a:extLst>
          </p:cNvPr>
          <p:cNvSpPr txBox="1"/>
          <p:nvPr/>
        </p:nvSpPr>
        <p:spPr>
          <a:xfrm>
            <a:off x="173701" y="1087006"/>
            <a:ext cx="11371314" cy="461665"/>
          </a:xfrm>
          <a:prstGeom prst="rect">
            <a:avLst/>
          </a:prstGeom>
          <a:noFill/>
        </p:spPr>
        <p:txBody>
          <a:bodyPr wrap="square" rtlCol="0">
            <a:spAutoFit/>
          </a:bodyPr>
          <a:lstStyle/>
          <a:p>
            <a:r>
              <a:rPr lang="en-US" sz="2400" b="1" u="sng" dirty="0"/>
              <a:t>ESM Training</a:t>
            </a:r>
            <a:r>
              <a:rPr lang="en-US" dirty="0"/>
              <a:t>: Required for grant applicants and CD staff administering the DGLVR Program (5-year certification)</a:t>
            </a:r>
          </a:p>
        </p:txBody>
      </p:sp>
      <p:sp>
        <p:nvSpPr>
          <p:cNvPr id="9" name="TextBox 8">
            <a:extLst>
              <a:ext uri="{FF2B5EF4-FFF2-40B4-BE49-F238E27FC236}">
                <a16:creationId xmlns:a16="http://schemas.microsoft.com/office/drawing/2014/main" id="{F403F7E3-B6BE-419A-84C4-80A6673D019A}"/>
              </a:ext>
            </a:extLst>
          </p:cNvPr>
          <p:cNvSpPr txBox="1"/>
          <p:nvPr/>
        </p:nvSpPr>
        <p:spPr>
          <a:xfrm>
            <a:off x="173701" y="4426079"/>
            <a:ext cx="10773638" cy="1292662"/>
          </a:xfrm>
          <a:prstGeom prst="rect">
            <a:avLst/>
          </a:prstGeom>
          <a:noFill/>
        </p:spPr>
        <p:txBody>
          <a:bodyPr wrap="square" rtlCol="0">
            <a:spAutoFit/>
          </a:bodyPr>
          <a:lstStyle/>
          <a:p>
            <a:r>
              <a:rPr lang="en-US" sz="2400" b="1" u="sng" dirty="0"/>
              <a:t>Stream Crossing Training – </a:t>
            </a:r>
            <a:r>
              <a:rPr lang="en-US" sz="2400" b="1" u="sng" dirty="0">
                <a:solidFill>
                  <a:srgbClr val="FF0000"/>
                </a:solidFill>
              </a:rPr>
              <a:t>for engineers</a:t>
            </a:r>
          </a:p>
          <a:p>
            <a:pPr marL="285750" indent="-285750">
              <a:buFont typeface="Arial" panose="020B0604020202020204" pitchFamily="34" charset="0"/>
              <a:buChar char="•"/>
            </a:pPr>
            <a:r>
              <a:rPr lang="en-US" b="1" dirty="0"/>
              <a:t>Recommended for any consultants working on DGLVR stream crossing projects</a:t>
            </a:r>
          </a:p>
          <a:p>
            <a:pPr marL="285750" indent="-285750">
              <a:buFont typeface="Arial" panose="020B0604020202020204" pitchFamily="34" charset="0"/>
              <a:buChar char="•"/>
            </a:pPr>
            <a:r>
              <a:rPr lang="en-US" b="1" dirty="0"/>
              <a:t>July 1 &amp; 2 (Centre County), August 28 &amp; 29 (McKean County), September 18 &amp; 19 (Monroe County)</a:t>
            </a:r>
          </a:p>
          <a:p>
            <a:pPr marL="285750" indent="-285750">
              <a:buFont typeface="Arial" panose="020B0604020202020204" pitchFamily="34" charset="0"/>
              <a:buChar char="•"/>
            </a:pPr>
            <a:r>
              <a:rPr lang="en-US" b="1" i="1" dirty="0"/>
              <a:t>Registration open soon</a:t>
            </a:r>
            <a:endParaRPr lang="en-US" i="1" dirty="0"/>
          </a:p>
        </p:txBody>
      </p:sp>
      <p:sp>
        <p:nvSpPr>
          <p:cNvPr id="14" name="TextBox 13">
            <a:extLst>
              <a:ext uri="{FF2B5EF4-FFF2-40B4-BE49-F238E27FC236}">
                <a16:creationId xmlns:a16="http://schemas.microsoft.com/office/drawing/2014/main" id="{E15DE781-D5E6-409E-82D7-61B2C080CCE9}"/>
              </a:ext>
            </a:extLst>
          </p:cNvPr>
          <p:cNvSpPr txBox="1"/>
          <p:nvPr/>
        </p:nvSpPr>
        <p:spPr>
          <a:xfrm>
            <a:off x="173701" y="3099402"/>
            <a:ext cx="10773638" cy="1569660"/>
          </a:xfrm>
          <a:prstGeom prst="rect">
            <a:avLst/>
          </a:prstGeom>
          <a:noFill/>
        </p:spPr>
        <p:txBody>
          <a:bodyPr wrap="square" rtlCol="0">
            <a:spAutoFit/>
          </a:bodyPr>
          <a:lstStyle/>
          <a:p>
            <a:r>
              <a:rPr lang="en-US" sz="2400" b="1" u="sng" dirty="0"/>
              <a:t>Stream Crossing Training – </a:t>
            </a:r>
            <a:r>
              <a:rPr lang="en-US" sz="2400" b="1" u="sng" dirty="0">
                <a:solidFill>
                  <a:srgbClr val="FF0000"/>
                </a:solidFill>
              </a:rPr>
              <a:t>for CDs</a:t>
            </a:r>
          </a:p>
          <a:p>
            <a:pPr marL="285750" indent="-285750">
              <a:buFont typeface="Arial" panose="020B0604020202020204" pitchFamily="34" charset="0"/>
              <a:buChar char="•"/>
            </a:pPr>
            <a:r>
              <a:rPr lang="en-US" b="1" dirty="0"/>
              <a:t>Required for conservation districts in order to fund stream crossing projects (3-year certification)</a:t>
            </a:r>
          </a:p>
          <a:p>
            <a:pPr marL="285750" indent="-285750">
              <a:buFont typeface="Arial" panose="020B0604020202020204" pitchFamily="34" charset="0"/>
              <a:buChar char="•"/>
            </a:pPr>
            <a:r>
              <a:rPr lang="en-US" b="1" dirty="0"/>
              <a:t>May 21 – 23, June 11 – 13, August 13 – 15 (all Centre County)</a:t>
            </a:r>
          </a:p>
          <a:p>
            <a:pPr marL="285750" indent="-285750">
              <a:buFont typeface="Arial" panose="020B0604020202020204" pitchFamily="34" charset="0"/>
              <a:buChar char="•"/>
            </a:pPr>
            <a:r>
              <a:rPr lang="en-US" b="1" i="1" dirty="0"/>
              <a:t>Registration open soon</a:t>
            </a:r>
            <a:endParaRPr lang="en-US" i="1" dirty="0"/>
          </a:p>
          <a:p>
            <a:pPr marL="742950" lvl="1" indent="-285750">
              <a:buFont typeface="Arial" panose="020B0604020202020204" pitchFamily="34" charset="0"/>
              <a:buChar char="•"/>
            </a:pPr>
            <a:endParaRPr lang="en-US" dirty="0"/>
          </a:p>
        </p:txBody>
      </p:sp>
      <p:sp>
        <p:nvSpPr>
          <p:cNvPr id="18" name="TextBox 17">
            <a:extLst>
              <a:ext uri="{FF2B5EF4-FFF2-40B4-BE49-F238E27FC236}">
                <a16:creationId xmlns:a16="http://schemas.microsoft.com/office/drawing/2014/main" id="{9C5CD360-86D2-402B-B0D4-AA5FF1ED6DDB}"/>
              </a:ext>
            </a:extLst>
          </p:cNvPr>
          <p:cNvSpPr txBox="1"/>
          <p:nvPr/>
        </p:nvSpPr>
        <p:spPr>
          <a:xfrm>
            <a:off x="173701" y="5718741"/>
            <a:ext cx="10773638" cy="1292662"/>
          </a:xfrm>
          <a:prstGeom prst="rect">
            <a:avLst/>
          </a:prstGeom>
          <a:noFill/>
        </p:spPr>
        <p:txBody>
          <a:bodyPr wrap="square" rtlCol="0">
            <a:spAutoFit/>
          </a:bodyPr>
          <a:lstStyle/>
          <a:p>
            <a:r>
              <a:rPr lang="en-US" sz="2400" b="1" u="sng" dirty="0"/>
              <a:t>ESM Bootcamps</a:t>
            </a:r>
            <a:endParaRPr lang="en-US" sz="2400" b="1" u="sng" dirty="0">
              <a:solidFill>
                <a:srgbClr val="FF0000"/>
              </a:solidFill>
            </a:endParaRPr>
          </a:p>
          <a:p>
            <a:pPr marL="285750" indent="-285750">
              <a:buFont typeface="Arial" panose="020B0604020202020204" pitchFamily="34" charset="0"/>
              <a:buChar char="•"/>
            </a:pPr>
            <a:r>
              <a:rPr lang="en-US" b="1" dirty="0"/>
              <a:t>Recommended for CD staff designing and overseeing DGLVR projects</a:t>
            </a:r>
          </a:p>
          <a:p>
            <a:pPr marL="285750" indent="-285750">
              <a:buFont typeface="Arial" panose="020B0604020202020204" pitchFamily="34" charset="0"/>
              <a:buChar char="•"/>
            </a:pPr>
            <a:r>
              <a:rPr lang="en-US" b="1" dirty="0"/>
              <a:t>2 in the works for 2024, Centre CCD. Details TBD</a:t>
            </a:r>
          </a:p>
          <a:p>
            <a:pPr marL="285750" indent="-285750">
              <a:buFont typeface="Arial" panose="020B0604020202020204" pitchFamily="34" charset="0"/>
              <a:buChar char="•"/>
            </a:pPr>
            <a:endParaRPr lang="en-US" b="1" dirty="0"/>
          </a:p>
        </p:txBody>
      </p:sp>
      <p:sp>
        <p:nvSpPr>
          <p:cNvPr id="19" name="TextBox 18">
            <a:extLst>
              <a:ext uri="{FF2B5EF4-FFF2-40B4-BE49-F238E27FC236}">
                <a16:creationId xmlns:a16="http://schemas.microsoft.com/office/drawing/2014/main" id="{FC75A585-2C73-4112-909C-F964755C0338}"/>
              </a:ext>
            </a:extLst>
          </p:cNvPr>
          <p:cNvSpPr txBox="1"/>
          <p:nvPr/>
        </p:nvSpPr>
        <p:spPr>
          <a:xfrm>
            <a:off x="173700" y="321748"/>
            <a:ext cx="12018299" cy="523220"/>
          </a:xfrm>
          <a:prstGeom prst="rect">
            <a:avLst/>
          </a:prstGeom>
          <a:noFill/>
        </p:spPr>
        <p:txBody>
          <a:bodyPr wrap="square" rtlCol="0">
            <a:spAutoFit/>
          </a:bodyPr>
          <a:lstStyle/>
          <a:p>
            <a:pPr algn="ctr"/>
            <a:r>
              <a:rPr lang="en-US" sz="2800" b="1" u="sng" dirty="0">
                <a:solidFill>
                  <a:srgbClr val="FF0000"/>
                </a:solidFill>
              </a:rPr>
              <a:t>Training details and registration online at </a:t>
            </a:r>
            <a:r>
              <a:rPr lang="en-US" sz="2000" b="1" u="sng" dirty="0">
                <a:hlinkClick r:id="rId3"/>
              </a:rPr>
              <a:t>https://dirtandgravel.psu.edu/education-training/</a:t>
            </a:r>
            <a:r>
              <a:rPr lang="en-US" sz="2000" b="1" u="sng" dirty="0"/>
              <a:t> </a:t>
            </a:r>
            <a:endParaRPr lang="en-US" sz="2000" dirty="0"/>
          </a:p>
        </p:txBody>
      </p:sp>
    </p:spTree>
    <p:extLst>
      <p:ext uri="{BB962C8B-B14F-4D97-AF65-F5344CB8AC3E}">
        <p14:creationId xmlns:p14="http://schemas.microsoft.com/office/powerpoint/2010/main" val="402513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0758" y="1120585"/>
            <a:ext cx="12110483" cy="5262979"/>
          </a:xfrm>
          <a:prstGeom prst="rect">
            <a:avLst/>
          </a:prstGeom>
          <a:noFill/>
        </p:spPr>
        <p:txBody>
          <a:bodyPr wrap="square" rtlCol="0">
            <a:spAutoFit/>
          </a:bodyPr>
          <a:lstStyle/>
          <a:p>
            <a:r>
              <a:rPr lang="en-US" sz="3600" b="1" dirty="0"/>
              <a:t>Upcoming Webinars</a:t>
            </a:r>
          </a:p>
          <a:p>
            <a:pPr marL="457200" indent="-457200">
              <a:buFont typeface="Arial" panose="020B0604020202020204" pitchFamily="34" charset="0"/>
              <a:buChar char="•"/>
            </a:pPr>
            <a:r>
              <a:rPr lang="en-US" sz="2400" dirty="0"/>
              <a:t>Thursdays at 9am: </a:t>
            </a:r>
            <a:r>
              <a:rPr lang="en-US" sz="2400" u="sng" dirty="0">
                <a:hlinkClick r:id="rId3"/>
              </a:rPr>
              <a:t>https://dirtandgravel.psu.edu/education-training/webinars/</a:t>
            </a:r>
            <a:endParaRPr lang="en-US" sz="2400" u="sng" dirty="0"/>
          </a:p>
          <a:p>
            <a:pPr marL="457200" indent="-457200">
              <a:buFont typeface="Arial" panose="020B0604020202020204" pitchFamily="34" charset="0"/>
              <a:buChar char="•"/>
            </a:pPr>
            <a:endParaRPr lang="en-US" sz="3200" u="sng" dirty="0"/>
          </a:p>
          <a:p>
            <a:pPr marL="285750" indent="-285750">
              <a:buFont typeface="Arial" panose="020B0604020202020204" pitchFamily="34" charset="0"/>
              <a:buChar char="•"/>
            </a:pPr>
            <a:r>
              <a:rPr lang="en-US" sz="2400" b="1" dirty="0"/>
              <a:t>February 29: New Hire Guide for CD DGLVR Technicians:</a:t>
            </a:r>
            <a:r>
              <a:rPr lang="en-US" sz="2400" dirty="0"/>
              <a:t> </a:t>
            </a:r>
            <a:r>
              <a:rPr lang="en-US" sz="2000" dirty="0"/>
              <a:t>Staffing turnover at conservation districts can cause significant disruptions to CD projects and programs. The Center has worked with the SCC to develop a “New Hire Guide” for new Conservation District DGLVR Technicians to facilitate their orientation to the Program. This webinar will review the new guide which will be made available.</a:t>
            </a:r>
          </a:p>
          <a:p>
            <a:endParaRPr lang="en-US" sz="2000" dirty="0"/>
          </a:p>
          <a:p>
            <a:pPr marL="285750" indent="-285750">
              <a:buFont typeface="Arial" panose="020B0604020202020204" pitchFamily="34" charset="0"/>
              <a:buChar char="•"/>
            </a:pPr>
            <a:r>
              <a:rPr lang="en-US" sz="2400" b="1" dirty="0"/>
              <a:t>March 7: DGLVR Annual Summary Report Overview:</a:t>
            </a:r>
            <a:r>
              <a:rPr lang="en-US" sz="2400" dirty="0"/>
              <a:t> </a:t>
            </a:r>
            <a:r>
              <a:rPr lang="en-US" sz="2000" dirty="0"/>
              <a:t>A “big-picture” review of spending and project data from the 2023 Annual Summary Report based on CD GIS data.</a:t>
            </a:r>
          </a:p>
          <a:p>
            <a:endParaRPr lang="en-US" sz="2000" dirty="0"/>
          </a:p>
          <a:p>
            <a:pPr marL="285750" indent="-285750">
              <a:buFont typeface="Arial" panose="020B0604020202020204" pitchFamily="34" charset="0"/>
              <a:buChar char="•"/>
            </a:pPr>
            <a:r>
              <a:rPr lang="en-US" sz="2400" b="1" dirty="0"/>
              <a:t>March 21: DSA Season Primer:</a:t>
            </a:r>
            <a:r>
              <a:rPr lang="en-US" sz="2400" dirty="0"/>
              <a:t> </a:t>
            </a:r>
            <a:r>
              <a:rPr lang="en-US" sz="2000" dirty="0"/>
              <a:t>With DSA season just around the corner, this webinar will provide a refresher on DSA testing, purchasing, and placement.</a:t>
            </a:r>
          </a:p>
          <a:p>
            <a:pPr marL="457200" indent="-457200">
              <a:buFont typeface="Arial" panose="020B0604020202020204" pitchFamily="34" charset="0"/>
              <a:buChar char="•"/>
            </a:pPr>
            <a:endParaRPr lang="en-US" sz="3200" u="sng" dirty="0">
              <a:highlight>
                <a:srgbClr val="FFFF00"/>
              </a:highlight>
            </a:endParaRPr>
          </a:p>
        </p:txBody>
      </p:sp>
    </p:spTree>
    <p:extLst>
      <p:ext uri="{BB962C8B-B14F-4D97-AF65-F5344CB8AC3E}">
        <p14:creationId xmlns:p14="http://schemas.microsoft.com/office/powerpoint/2010/main" val="384395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b="1" u="sng" dirty="0"/>
              <a:t>Brief Introduction</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a:p>
            <a:pPr marL="457200" indent="-457200">
              <a:buFont typeface="Arial" panose="020B0604020202020204" pitchFamily="34" charset="0"/>
              <a:buChar char="•"/>
            </a:pPr>
            <a:r>
              <a:rPr lang="en-US" sz="3200" dirty="0"/>
              <a:t>Reminders and Updates</a:t>
            </a:r>
          </a:p>
        </p:txBody>
      </p:sp>
    </p:spTree>
    <p:extLst>
      <p:ext uri="{BB962C8B-B14F-4D97-AF65-F5344CB8AC3E}">
        <p14:creationId xmlns:p14="http://schemas.microsoft.com/office/powerpoint/2010/main" val="1706908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3" name="Text Box 6"/>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25" name="Text Box 6"/>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
        <p:nvSpPr>
          <p:cNvPr id="2" name="Content Placeholder 2">
            <a:extLst>
              <a:ext uri="{FF2B5EF4-FFF2-40B4-BE49-F238E27FC236}">
                <a16:creationId xmlns:a16="http://schemas.microsoft.com/office/drawing/2014/main" id="{E6B89C1F-04F1-EDA1-39B2-597D89D43288}"/>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ClrTx/>
              <a:buNone/>
              <a:defRPr/>
            </a:pPr>
            <a:r>
              <a:rPr lang="en-US" sz="3600" b="1" u="sng" dirty="0">
                <a:solidFill>
                  <a:srgbClr val="FF0000"/>
                </a:solidFill>
                <a:latin typeface="Calibri" panose="020F0502020204030204"/>
              </a:rPr>
              <a:t>5-Year Spending Update</a:t>
            </a:r>
            <a:endParaRPr lang="en-US" sz="2800" b="1" dirty="0">
              <a:solidFill>
                <a:srgbClr val="FF0000"/>
              </a:solidFill>
              <a:latin typeface="Calibri" panose="020F0502020204030204"/>
            </a:endParaRPr>
          </a:p>
          <a:p>
            <a:pPr lvl="2" indent="-285750">
              <a:lnSpc>
                <a:spcPct val="100000"/>
              </a:lnSpc>
              <a:spcBef>
                <a:spcPts val="0"/>
              </a:spcBef>
              <a:spcAft>
                <a:spcPts val="600"/>
              </a:spcAft>
              <a:defRPr/>
            </a:pPr>
            <a:r>
              <a:rPr lang="en-US" sz="3200" b="1" dirty="0">
                <a:solidFill>
                  <a:prstClr val="black"/>
                </a:solidFill>
                <a:latin typeface="Calibri"/>
                <a:ea typeface="Times New Roman"/>
              </a:rPr>
              <a:t>All funding from agreement must be spent out </a:t>
            </a:r>
            <a:r>
              <a:rPr lang="en-US" sz="3200" b="1">
                <a:solidFill>
                  <a:prstClr val="black"/>
                </a:solidFill>
                <a:latin typeface="Calibri"/>
                <a:ea typeface="Times New Roman"/>
              </a:rPr>
              <a:t>by 6/30/2024</a:t>
            </a:r>
            <a:endParaRPr lang="en-US" sz="3200" b="1" dirty="0">
              <a:solidFill>
                <a:prstClr val="black"/>
              </a:solidFill>
              <a:latin typeface="Calibri"/>
              <a:ea typeface="Times New Roman"/>
            </a:endParaRPr>
          </a:p>
          <a:p>
            <a:pPr lvl="2" indent="-285750">
              <a:lnSpc>
                <a:spcPct val="100000"/>
              </a:lnSpc>
              <a:spcBef>
                <a:spcPts val="0"/>
              </a:spcBef>
              <a:spcAft>
                <a:spcPts val="600"/>
              </a:spcAft>
              <a:defRPr/>
            </a:pPr>
            <a:r>
              <a:rPr lang="en-US" sz="3200" b="1" dirty="0">
                <a:solidFill>
                  <a:prstClr val="black"/>
                </a:solidFill>
                <a:latin typeface="Calibri" panose="020F0502020204030204"/>
              </a:rPr>
              <a:t>Current CD Status as of 2/21/2024</a:t>
            </a:r>
            <a:endParaRPr lang="en-US" sz="3200" b="1" dirty="0">
              <a:solidFill>
                <a:prstClr val="black"/>
              </a:solidFill>
              <a:highlight>
                <a:srgbClr val="FFFF00"/>
              </a:highlight>
              <a:latin typeface="Calibri" panose="020F0502020204030204"/>
            </a:endParaRPr>
          </a:p>
          <a:p>
            <a:pPr lvl="3" indent="-285750">
              <a:lnSpc>
                <a:spcPct val="100000"/>
              </a:lnSpc>
              <a:spcBef>
                <a:spcPts val="0"/>
              </a:spcBef>
              <a:spcAft>
                <a:spcPts val="600"/>
              </a:spcAft>
              <a:defRPr/>
            </a:pPr>
            <a:r>
              <a:rPr lang="en-US" sz="3000" b="1" u="sng" dirty="0">
                <a:solidFill>
                  <a:srgbClr val="00B050"/>
                </a:solidFill>
                <a:latin typeface="Calibri" panose="020F0502020204030204"/>
              </a:rPr>
              <a:t>Spent everything</a:t>
            </a:r>
            <a:r>
              <a:rPr lang="en-US" sz="3000" b="1" dirty="0">
                <a:solidFill>
                  <a:srgbClr val="00B050"/>
                </a:solidFill>
                <a:latin typeface="Calibri" panose="020F0502020204030204"/>
              </a:rPr>
              <a:t>: 24 DGR, 20 LVR</a:t>
            </a:r>
          </a:p>
          <a:p>
            <a:pPr lvl="3" indent="-285750">
              <a:lnSpc>
                <a:spcPct val="100000"/>
              </a:lnSpc>
              <a:spcBef>
                <a:spcPts val="0"/>
              </a:spcBef>
              <a:spcAft>
                <a:spcPts val="600"/>
              </a:spcAft>
              <a:defRPr/>
            </a:pPr>
            <a:r>
              <a:rPr lang="en-US" sz="3000" b="1" u="sng" dirty="0">
                <a:solidFill>
                  <a:srgbClr val="FFC000"/>
                </a:solidFill>
                <a:latin typeface="Calibri" panose="020F0502020204030204"/>
              </a:rPr>
              <a:t>Committed everything</a:t>
            </a:r>
            <a:r>
              <a:rPr lang="en-US" sz="3000" b="1" dirty="0">
                <a:solidFill>
                  <a:srgbClr val="FFC000"/>
                </a:solidFill>
                <a:latin typeface="Calibri" panose="020F0502020204030204"/>
              </a:rPr>
              <a:t>: 24 DGR, 29 LVR</a:t>
            </a:r>
          </a:p>
          <a:p>
            <a:pPr lvl="3" indent="-285750">
              <a:lnSpc>
                <a:spcPct val="100000"/>
              </a:lnSpc>
              <a:spcBef>
                <a:spcPts val="0"/>
              </a:spcBef>
              <a:spcAft>
                <a:spcPts val="600"/>
              </a:spcAft>
              <a:defRPr/>
            </a:pPr>
            <a:r>
              <a:rPr lang="en-US" sz="3000" b="1" u="sng" dirty="0">
                <a:solidFill>
                  <a:srgbClr val="FF0000"/>
                </a:solidFill>
                <a:latin typeface="Calibri" panose="020F0502020204030204"/>
              </a:rPr>
              <a:t>Not committed</a:t>
            </a:r>
            <a:r>
              <a:rPr lang="en-US" sz="3000" b="1" dirty="0">
                <a:solidFill>
                  <a:srgbClr val="FF0000"/>
                </a:solidFill>
                <a:latin typeface="Calibri" panose="020F0502020204030204"/>
              </a:rPr>
              <a:t>: 16 DGR, 17 LVR</a:t>
            </a:r>
            <a:endParaRPr lang="en-US" sz="3200" b="1" dirty="0">
              <a:solidFill>
                <a:prstClr val="black"/>
              </a:solidFill>
              <a:latin typeface="Calibri" panose="020F0502020204030204"/>
            </a:endParaRPr>
          </a:p>
          <a:p>
            <a:pPr lvl="3" indent="-285750">
              <a:lnSpc>
                <a:spcPct val="100000"/>
              </a:lnSpc>
              <a:spcBef>
                <a:spcPts val="0"/>
              </a:spcBef>
              <a:spcAft>
                <a:spcPts val="600"/>
              </a:spcAft>
              <a:defRPr/>
            </a:pPr>
            <a:endParaRPr lang="en-US" sz="3000" b="1" dirty="0">
              <a:solidFill>
                <a:prstClr val="black"/>
              </a:solidFill>
              <a:latin typeface="Calibri" panose="020F0502020204030204"/>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3392463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B1B9-C546-5BE8-B0C6-EF8E53C9038A}"/>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20345E80-3908-6162-A600-94BA8D5147CB}"/>
              </a:ext>
            </a:extLst>
          </p:cNvPr>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3" name="Text Box 6">
            <a:extLst>
              <a:ext uri="{FF2B5EF4-FFF2-40B4-BE49-F238E27FC236}">
                <a16:creationId xmlns:a16="http://schemas.microsoft.com/office/drawing/2014/main" id="{F2E24E4C-A0AA-9200-FDCE-D08CFD41962B}"/>
              </a:ext>
            </a:extLst>
          </p:cNvPr>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25" name="Text Box 6">
            <a:extLst>
              <a:ext uri="{FF2B5EF4-FFF2-40B4-BE49-F238E27FC236}">
                <a16:creationId xmlns:a16="http://schemas.microsoft.com/office/drawing/2014/main" id="{EF46EFAC-AA8B-734E-4620-20C4C1D0AA4A}"/>
              </a:ext>
            </a:extLst>
          </p:cNvPr>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
        <p:nvSpPr>
          <p:cNvPr id="2" name="Content Placeholder 2">
            <a:extLst>
              <a:ext uri="{FF2B5EF4-FFF2-40B4-BE49-F238E27FC236}">
                <a16:creationId xmlns:a16="http://schemas.microsoft.com/office/drawing/2014/main" id="{E4C2EB41-B80C-83C0-5A90-C6D7EE809A54}"/>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ClrTx/>
              <a:buNone/>
              <a:defRPr/>
            </a:pPr>
            <a:r>
              <a:rPr lang="en-US" sz="3600" b="1" u="sng" dirty="0">
                <a:solidFill>
                  <a:srgbClr val="FF0000"/>
                </a:solidFill>
                <a:latin typeface="Calibri" panose="020F0502020204030204"/>
              </a:rPr>
              <a:t>5-Year Spending Update - Financials</a:t>
            </a:r>
            <a:endParaRPr lang="en-US" sz="2800" b="1" dirty="0">
              <a:solidFill>
                <a:srgbClr val="FF0000"/>
              </a:solidFill>
              <a:latin typeface="Calibri" panose="020F0502020204030204"/>
            </a:endParaRPr>
          </a:p>
          <a:p>
            <a:pPr lvl="2" indent="-285750">
              <a:lnSpc>
                <a:spcPct val="100000"/>
              </a:lnSpc>
              <a:spcBef>
                <a:spcPts val="0"/>
              </a:spcBef>
              <a:spcAft>
                <a:spcPts val="600"/>
              </a:spcAft>
              <a:defRPr/>
            </a:pPr>
            <a:r>
              <a:rPr lang="en-US" sz="3200" b="1" dirty="0">
                <a:solidFill>
                  <a:prstClr val="black"/>
                </a:solidFill>
                <a:latin typeface="Calibri" panose="020F0502020204030204"/>
              </a:rPr>
              <a:t>Dirt and Gravel</a:t>
            </a:r>
          </a:p>
          <a:p>
            <a:pPr lvl="3" indent="-285750">
              <a:lnSpc>
                <a:spcPct val="100000"/>
              </a:lnSpc>
              <a:spcBef>
                <a:spcPts val="0"/>
              </a:spcBef>
              <a:spcAft>
                <a:spcPts val="600"/>
              </a:spcAft>
              <a:defRPr/>
            </a:pPr>
            <a:r>
              <a:rPr lang="en-US" sz="2600" b="1" dirty="0">
                <a:solidFill>
                  <a:srgbClr val="FFC000"/>
                </a:solidFill>
                <a:latin typeface="Calibri" panose="020F0502020204030204"/>
              </a:rPr>
              <a:t>Committed: $4,219,970.78</a:t>
            </a:r>
            <a:r>
              <a:rPr lang="en-US" sz="2600" b="1" dirty="0">
                <a:solidFill>
                  <a:prstClr val="black"/>
                </a:solidFill>
                <a:latin typeface="Calibri" panose="020F0502020204030204"/>
              </a:rPr>
              <a:t> </a:t>
            </a:r>
          </a:p>
          <a:p>
            <a:pPr lvl="3" indent="-285750">
              <a:lnSpc>
                <a:spcPct val="100000"/>
              </a:lnSpc>
              <a:spcBef>
                <a:spcPts val="0"/>
              </a:spcBef>
              <a:spcAft>
                <a:spcPts val="600"/>
              </a:spcAft>
              <a:defRPr/>
            </a:pPr>
            <a:r>
              <a:rPr lang="en-US" sz="2600" b="1" dirty="0">
                <a:solidFill>
                  <a:srgbClr val="FF0000"/>
                </a:solidFill>
                <a:latin typeface="Calibri" panose="020F0502020204030204"/>
              </a:rPr>
              <a:t>Not Committed: $464,751.52 </a:t>
            </a:r>
          </a:p>
          <a:p>
            <a:pPr lvl="2" indent="-285750">
              <a:lnSpc>
                <a:spcPct val="100000"/>
              </a:lnSpc>
              <a:spcBef>
                <a:spcPts val="0"/>
              </a:spcBef>
              <a:spcAft>
                <a:spcPts val="600"/>
              </a:spcAft>
              <a:defRPr/>
            </a:pPr>
            <a:r>
              <a:rPr lang="en-US" sz="3200" b="1" dirty="0">
                <a:solidFill>
                  <a:prstClr val="black"/>
                </a:solidFill>
                <a:latin typeface="Calibri" panose="020F0502020204030204"/>
              </a:rPr>
              <a:t> Low Volume</a:t>
            </a:r>
          </a:p>
          <a:p>
            <a:pPr lvl="3" indent="-285750">
              <a:lnSpc>
                <a:spcPct val="100000"/>
              </a:lnSpc>
              <a:spcBef>
                <a:spcPts val="0"/>
              </a:spcBef>
              <a:spcAft>
                <a:spcPts val="600"/>
              </a:spcAft>
              <a:defRPr/>
            </a:pPr>
            <a:r>
              <a:rPr lang="en-US" sz="2600" b="1" dirty="0">
                <a:solidFill>
                  <a:srgbClr val="FFC000"/>
                </a:solidFill>
                <a:latin typeface="Calibri" panose="020F0502020204030204"/>
              </a:rPr>
              <a:t>Committed: $2,689,685.79</a:t>
            </a:r>
          </a:p>
          <a:p>
            <a:pPr lvl="3" indent="-285750">
              <a:lnSpc>
                <a:spcPct val="100000"/>
              </a:lnSpc>
              <a:spcBef>
                <a:spcPts val="0"/>
              </a:spcBef>
              <a:spcAft>
                <a:spcPts val="600"/>
              </a:spcAft>
              <a:defRPr/>
            </a:pPr>
            <a:r>
              <a:rPr lang="en-US" sz="2600" b="1" dirty="0">
                <a:solidFill>
                  <a:srgbClr val="FF0000"/>
                </a:solidFill>
                <a:latin typeface="Calibri" panose="020F0502020204030204"/>
              </a:rPr>
              <a:t>Not Committed: $867,122.70 </a:t>
            </a:r>
          </a:p>
          <a:p>
            <a:pPr lvl="2" indent="-285750">
              <a:lnSpc>
                <a:spcPct val="100000"/>
              </a:lnSpc>
              <a:spcBef>
                <a:spcPts val="0"/>
              </a:spcBef>
              <a:spcAft>
                <a:spcPts val="600"/>
              </a:spcAft>
              <a:defRPr/>
            </a:pPr>
            <a:r>
              <a:rPr lang="en-US" sz="3200" b="1" dirty="0">
                <a:solidFill>
                  <a:prstClr val="black"/>
                </a:solidFill>
                <a:latin typeface="Calibri" panose="020F0502020204030204"/>
              </a:rPr>
              <a:t>Total</a:t>
            </a:r>
          </a:p>
          <a:p>
            <a:pPr lvl="3" indent="-285750">
              <a:lnSpc>
                <a:spcPct val="100000"/>
              </a:lnSpc>
              <a:spcBef>
                <a:spcPts val="0"/>
              </a:spcBef>
              <a:spcAft>
                <a:spcPts val="600"/>
              </a:spcAft>
              <a:defRPr/>
            </a:pPr>
            <a:r>
              <a:rPr lang="en-US" sz="2600" b="1" dirty="0">
                <a:solidFill>
                  <a:prstClr val="black"/>
                </a:solidFill>
                <a:latin typeface="Calibri" panose="020F0502020204030204"/>
              </a:rPr>
              <a:t>DGR: $4,684,772.30 </a:t>
            </a:r>
          </a:p>
          <a:p>
            <a:pPr lvl="3" indent="-285750">
              <a:lnSpc>
                <a:spcPct val="100000"/>
              </a:lnSpc>
              <a:spcBef>
                <a:spcPts val="0"/>
              </a:spcBef>
              <a:spcAft>
                <a:spcPts val="600"/>
              </a:spcAft>
              <a:defRPr/>
            </a:pPr>
            <a:r>
              <a:rPr lang="en-US" sz="2600" b="1" dirty="0">
                <a:solidFill>
                  <a:prstClr val="black"/>
                </a:solidFill>
                <a:latin typeface="Calibri" panose="020F0502020204030204"/>
              </a:rPr>
              <a:t>LVR: $3,556,808.49 </a:t>
            </a:r>
          </a:p>
          <a:p>
            <a:pPr lvl="3" indent="-285750">
              <a:lnSpc>
                <a:spcPct val="100000"/>
              </a:lnSpc>
              <a:spcBef>
                <a:spcPts val="0"/>
              </a:spcBef>
              <a:spcAft>
                <a:spcPts val="600"/>
              </a:spcAft>
              <a:defRPr/>
            </a:pPr>
            <a:r>
              <a:rPr lang="en-US" sz="2600" b="1" dirty="0">
                <a:solidFill>
                  <a:prstClr val="black"/>
                </a:solidFill>
                <a:latin typeface="Calibri" panose="020F0502020204030204"/>
              </a:rPr>
              <a:t>Total: $8,241,530.79 </a:t>
            </a:r>
          </a:p>
          <a:p>
            <a:pPr lvl="2" indent="-285750">
              <a:lnSpc>
                <a:spcPct val="100000"/>
              </a:lnSpc>
              <a:spcBef>
                <a:spcPts val="0"/>
              </a:spcBef>
              <a:spcAft>
                <a:spcPts val="600"/>
              </a:spcAft>
              <a:defRPr/>
            </a:pPr>
            <a:endParaRPr lang="en-US" sz="3200" b="1" dirty="0">
              <a:solidFill>
                <a:prstClr val="black"/>
              </a:solidFill>
              <a:latin typeface="Calibri" panose="020F0502020204030204"/>
            </a:endParaRPr>
          </a:p>
          <a:p>
            <a:pPr lvl="3" indent="-285750">
              <a:lnSpc>
                <a:spcPct val="100000"/>
              </a:lnSpc>
              <a:spcBef>
                <a:spcPts val="0"/>
              </a:spcBef>
              <a:spcAft>
                <a:spcPts val="600"/>
              </a:spcAft>
              <a:defRPr/>
            </a:pPr>
            <a:endParaRPr lang="en-US" sz="3000" b="1" dirty="0">
              <a:solidFill>
                <a:prstClr val="black"/>
              </a:solidFill>
              <a:latin typeface="Calibri" panose="020F0502020204030204"/>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413880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How do I know how much I need to spend to meet my spending requirements?</a:t>
            </a:r>
          </a:p>
          <a:p>
            <a:pPr marL="914400" lvl="2" indent="0">
              <a:spcBef>
                <a:spcPts val="0"/>
              </a:spcBef>
              <a:buNone/>
              <a:defRPr/>
            </a:pPr>
            <a:endParaRPr lang="en-US" sz="32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This information is available in the GIS.</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685EA82-9E58-5283-4ACD-BEF3A60390A2}"/>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B5B3B035-414D-23E2-1E1E-BDF5B6718C14}"/>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4AF6BFBF-48CE-A6B7-B4E7-483098D902CE}"/>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grpSp>
        <p:nvGrpSpPr>
          <p:cNvPr id="7" name="Group 6">
            <a:extLst>
              <a:ext uri="{FF2B5EF4-FFF2-40B4-BE49-F238E27FC236}">
                <a16:creationId xmlns:a16="http://schemas.microsoft.com/office/drawing/2014/main" id="{3607437B-DCE9-8A9A-DCC0-7EB31781C4C5}"/>
              </a:ext>
            </a:extLst>
          </p:cNvPr>
          <p:cNvGrpSpPr/>
          <p:nvPr/>
        </p:nvGrpSpPr>
        <p:grpSpPr>
          <a:xfrm>
            <a:off x="3513812" y="4531600"/>
            <a:ext cx="2417003" cy="1107200"/>
            <a:chOff x="1371600" y="3106738"/>
            <a:chExt cx="2417003" cy="1107200"/>
          </a:xfrm>
        </p:grpSpPr>
        <p:pic>
          <p:nvPicPr>
            <p:cNvPr id="11" name="Picture 10">
              <a:extLst>
                <a:ext uri="{FF2B5EF4-FFF2-40B4-BE49-F238E27FC236}">
                  <a16:creationId xmlns:a16="http://schemas.microsoft.com/office/drawing/2014/main" id="{E9E62299-2237-264D-3C5E-F4D9406E4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3106738"/>
              <a:ext cx="2417003" cy="1107200"/>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30D9AD6E-6B1C-BCA9-5C43-18D71D38D128}"/>
                </a:ext>
              </a:extLst>
            </p:cNvPr>
            <p:cNvSpPr/>
            <p:nvPr/>
          </p:nvSpPr>
          <p:spPr>
            <a:xfrm>
              <a:off x="1371600" y="3842004"/>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grpSp>
        <p:nvGrpSpPr>
          <p:cNvPr id="8" name="Group 7">
            <a:extLst>
              <a:ext uri="{FF2B5EF4-FFF2-40B4-BE49-F238E27FC236}">
                <a16:creationId xmlns:a16="http://schemas.microsoft.com/office/drawing/2014/main" id="{D4F7FF9A-7E02-B1F5-0140-4043359EBB04}"/>
              </a:ext>
            </a:extLst>
          </p:cNvPr>
          <p:cNvGrpSpPr/>
          <p:nvPr/>
        </p:nvGrpSpPr>
        <p:grpSpPr>
          <a:xfrm>
            <a:off x="6261186" y="4531600"/>
            <a:ext cx="2417004" cy="1107200"/>
            <a:chOff x="1371598" y="4607800"/>
            <a:chExt cx="2417004" cy="1107200"/>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985EFC7C-F915-37D3-7ECB-87F2FB299D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599" y="4607800"/>
              <a:ext cx="2417003" cy="1107200"/>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3BF179EC-B9B1-5431-A827-AEF7D542468D}"/>
                </a:ext>
              </a:extLst>
            </p:cNvPr>
            <p:cNvSpPr/>
            <p:nvPr/>
          </p:nvSpPr>
          <p:spPr>
            <a:xfrm>
              <a:off x="1371598" y="5343066"/>
              <a:ext cx="2417003"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Tree>
    <p:extLst>
      <p:ext uri="{BB962C8B-B14F-4D97-AF65-F5344CB8AC3E}">
        <p14:creationId xmlns:p14="http://schemas.microsoft.com/office/powerpoint/2010/main" val="39045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A2AD2-8743-EAA6-BC2F-BE91F83AF241}"/>
            </a:ext>
          </a:extLst>
        </p:cNvPr>
        <p:cNvGrpSpPr/>
        <p:nvPr/>
      </p:nvGrpSpPr>
      <p:grpSpPr>
        <a:xfrm>
          <a:off x="0" y="0"/>
          <a:ext cx="0" cy="0"/>
          <a:chOff x="0" y="0"/>
          <a:chExt cx="0" cy="0"/>
        </a:xfrm>
      </p:grpSpPr>
      <p:sp>
        <p:nvSpPr>
          <p:cNvPr id="37" name="Subtitle 2">
            <a:extLst>
              <a:ext uri="{FF2B5EF4-FFF2-40B4-BE49-F238E27FC236}">
                <a16:creationId xmlns:a16="http://schemas.microsoft.com/office/drawing/2014/main" id="{05626BF5-F13B-139F-CE17-546236721FC1}"/>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How do I know if I have all my “old money” contracted?</a:t>
            </a:r>
          </a:p>
          <a:p>
            <a:pPr marL="914400" lvl="2" indent="0">
              <a:spcBef>
                <a:spcPts val="0"/>
              </a:spcBef>
              <a:buNone/>
              <a:defRPr/>
            </a:pPr>
            <a:endParaRPr lang="en-US" sz="10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If your Committed Remaining is greater than the Balance Remaining.</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a:extLst>
              <a:ext uri="{FF2B5EF4-FFF2-40B4-BE49-F238E27FC236}">
                <a16:creationId xmlns:a16="http://schemas.microsoft.com/office/drawing/2014/main" id="{67F405E6-8342-76E5-63CE-57E8BCB06AD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3ED2A02A-8B4E-AD64-814A-B78E6BE6817F}"/>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C3FFCF8F-CE2B-96D8-F5E3-7150B25E8EF7}"/>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8CE87F1C-7927-12D5-B757-9799BB2BBD6C}"/>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pic>
        <p:nvPicPr>
          <p:cNvPr id="16" name="Picture 15">
            <a:extLst>
              <a:ext uri="{FF2B5EF4-FFF2-40B4-BE49-F238E27FC236}">
                <a16:creationId xmlns:a16="http://schemas.microsoft.com/office/drawing/2014/main" id="{0422161C-2652-E918-5684-A5EF9474D4C2}"/>
              </a:ext>
            </a:extLst>
          </p:cNvPr>
          <p:cNvPicPr>
            <a:picLocks noChangeAspect="1"/>
          </p:cNvPicPr>
          <p:nvPr/>
        </p:nvPicPr>
        <p:blipFill>
          <a:blip r:embed="rId3"/>
          <a:stretch>
            <a:fillRect/>
          </a:stretch>
        </p:blipFill>
        <p:spPr>
          <a:xfrm>
            <a:off x="1751838" y="4191001"/>
            <a:ext cx="8724900" cy="2371725"/>
          </a:xfrm>
          <a:prstGeom prst="rect">
            <a:avLst/>
          </a:prstGeom>
        </p:spPr>
      </p:pic>
      <p:sp>
        <p:nvSpPr>
          <p:cNvPr id="18" name="Oval 17">
            <a:extLst>
              <a:ext uri="{FF2B5EF4-FFF2-40B4-BE49-F238E27FC236}">
                <a16:creationId xmlns:a16="http://schemas.microsoft.com/office/drawing/2014/main" id="{33A32F90-A0D7-9440-2687-123BCE612491}"/>
              </a:ext>
            </a:extLst>
          </p:cNvPr>
          <p:cNvSpPr/>
          <p:nvPr/>
        </p:nvSpPr>
        <p:spPr>
          <a:xfrm>
            <a:off x="1905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a:extLst>
              <a:ext uri="{FF2B5EF4-FFF2-40B4-BE49-F238E27FC236}">
                <a16:creationId xmlns:a16="http://schemas.microsoft.com/office/drawing/2014/main" id="{BCCFC539-A6D8-E535-98B5-0ADA82669C34}"/>
              </a:ext>
            </a:extLst>
          </p:cNvPr>
          <p:cNvSpPr/>
          <p:nvPr/>
        </p:nvSpPr>
        <p:spPr>
          <a:xfrm>
            <a:off x="6858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1" name="Straight Arrow Connector 20">
            <a:extLst>
              <a:ext uri="{FF2B5EF4-FFF2-40B4-BE49-F238E27FC236}">
                <a16:creationId xmlns:a16="http://schemas.microsoft.com/office/drawing/2014/main" id="{AE875D9B-C7B8-AB2D-4B15-7B3F5DF97CFD}"/>
              </a:ext>
            </a:extLst>
          </p:cNvPr>
          <p:cNvCxnSpPr/>
          <p:nvPr/>
        </p:nvCxnSpPr>
        <p:spPr>
          <a:xfrm flipV="1">
            <a:off x="6172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179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91960-D09E-C07D-8CDE-3BCED96CB87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9CA7998-00D4-382D-4269-24E0FEC86EE1}"/>
              </a:ext>
            </a:extLst>
          </p:cNvPr>
          <p:cNvPicPr>
            <a:picLocks noChangeAspect="1"/>
          </p:cNvPicPr>
          <p:nvPr/>
        </p:nvPicPr>
        <p:blipFill>
          <a:blip r:embed="rId3"/>
          <a:stretch>
            <a:fillRect/>
          </a:stretch>
        </p:blipFill>
        <p:spPr>
          <a:xfrm>
            <a:off x="1828799" y="4215385"/>
            <a:ext cx="8586216" cy="2368933"/>
          </a:xfrm>
          <a:prstGeom prst="rect">
            <a:avLst/>
          </a:prstGeom>
        </p:spPr>
      </p:pic>
      <p:sp>
        <p:nvSpPr>
          <p:cNvPr id="37" name="Subtitle 2">
            <a:extLst>
              <a:ext uri="{FF2B5EF4-FFF2-40B4-BE49-F238E27FC236}">
                <a16:creationId xmlns:a16="http://schemas.microsoft.com/office/drawing/2014/main" id="{E7B89927-4D32-20DC-8278-0B1F4D695AB9}"/>
              </a:ext>
            </a:extLst>
          </p:cNvPr>
          <p:cNvSpPr txBox="1">
            <a:spLocks/>
          </p:cNvSpPr>
          <p:nvPr/>
        </p:nvSpPr>
        <p:spPr>
          <a:xfrm>
            <a:off x="1295400" y="990600"/>
            <a:ext cx="8534400" cy="609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buNone/>
              <a:defRPr/>
            </a:pPr>
            <a:r>
              <a:rPr lang="en-US" sz="3200" b="1" u="sng" dirty="0">
                <a:solidFill>
                  <a:srgbClr val="FF0000"/>
                </a:solidFill>
                <a:latin typeface="Calibri"/>
                <a:ea typeface="Times New Roman"/>
              </a:rPr>
              <a:t>Question</a:t>
            </a:r>
            <a:r>
              <a:rPr lang="en-US" sz="3200" b="1" dirty="0">
                <a:solidFill>
                  <a:srgbClr val="FF0000"/>
                </a:solidFill>
                <a:latin typeface="Calibri"/>
                <a:ea typeface="Times New Roman"/>
              </a:rPr>
              <a:t>:</a:t>
            </a:r>
          </a:p>
          <a:p>
            <a:pPr marL="457200" lvl="1" indent="0">
              <a:spcBef>
                <a:spcPts val="0"/>
              </a:spcBef>
              <a:buNone/>
              <a:defRPr/>
            </a:pPr>
            <a:r>
              <a:rPr lang="en-US" sz="3200" dirty="0">
                <a:solidFill>
                  <a:prstClr val="black"/>
                </a:solidFill>
                <a:latin typeface="Calibri"/>
                <a:ea typeface="Times New Roman"/>
              </a:rPr>
              <a:t>How do I know if I still have “old money” to contract?</a:t>
            </a:r>
          </a:p>
          <a:p>
            <a:pPr marL="914400" lvl="2" indent="0">
              <a:spcBef>
                <a:spcPts val="0"/>
              </a:spcBef>
              <a:buNone/>
              <a:defRPr/>
            </a:pPr>
            <a:endParaRPr lang="en-US" sz="1000" b="1" dirty="0">
              <a:solidFill>
                <a:prstClr val="black"/>
              </a:solidFill>
              <a:latin typeface="Calibri"/>
              <a:ea typeface="Times New Roman"/>
            </a:endParaRPr>
          </a:p>
          <a:p>
            <a:pPr marL="396875" lvl="2" indent="0">
              <a:spcBef>
                <a:spcPts val="0"/>
              </a:spcBef>
              <a:buNone/>
              <a:defRPr/>
            </a:pPr>
            <a:r>
              <a:rPr lang="en-US" sz="3200" b="1" u="sng" dirty="0">
                <a:solidFill>
                  <a:srgbClr val="FF0000"/>
                </a:solidFill>
                <a:latin typeface="Calibri"/>
                <a:ea typeface="Times New Roman"/>
              </a:rPr>
              <a:t>Answer:</a:t>
            </a:r>
            <a:endParaRPr lang="en-US" sz="3200" b="1" dirty="0">
              <a:solidFill>
                <a:srgbClr val="FF0000"/>
              </a:solidFill>
              <a:latin typeface="Calibri"/>
              <a:ea typeface="Times New Roman"/>
            </a:endParaRPr>
          </a:p>
          <a:p>
            <a:pPr marL="457200" lvl="1" indent="0">
              <a:spcBef>
                <a:spcPts val="0"/>
              </a:spcBef>
              <a:buNone/>
            </a:pPr>
            <a:r>
              <a:rPr lang="en-US" sz="3200" dirty="0">
                <a:solidFill>
                  <a:prstClr val="black"/>
                </a:solidFill>
                <a:latin typeface="Calibri"/>
                <a:ea typeface="Times New Roman"/>
              </a:rPr>
              <a:t>If your Committed Remaining is less than the Balance Remaining.</a:t>
            </a: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a:p>
            <a:pPr marL="457200" lvl="1" indent="0">
              <a:spcBef>
                <a:spcPts val="0"/>
              </a:spcBef>
              <a:buNone/>
            </a:pPr>
            <a:endParaRPr lang="en-US" sz="3200" b="1" dirty="0">
              <a:solidFill>
                <a:prstClr val="black"/>
              </a:solidFill>
              <a:latin typeface="Calibri"/>
              <a:ea typeface="Times New Roman"/>
            </a:endParaRPr>
          </a:p>
        </p:txBody>
      </p:sp>
      <p:sp>
        <p:nvSpPr>
          <p:cNvPr id="3" name="Rectangle 2">
            <a:extLst>
              <a:ext uri="{FF2B5EF4-FFF2-40B4-BE49-F238E27FC236}">
                <a16:creationId xmlns:a16="http://schemas.microsoft.com/office/drawing/2014/main" id="{E8E54F5C-2C64-4E96-DB96-81A34F62CABF}"/>
              </a:ext>
            </a:extLst>
          </p:cNvPr>
          <p:cNvSpPr/>
          <p:nvPr/>
        </p:nvSpPr>
        <p:spPr>
          <a:xfrm>
            <a:off x="1524000" y="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Rectangle 3">
            <a:extLst>
              <a:ext uri="{FF2B5EF4-FFF2-40B4-BE49-F238E27FC236}">
                <a16:creationId xmlns:a16="http://schemas.microsoft.com/office/drawing/2014/main" id="{141D77FF-5348-0A66-088A-472550B1363B}"/>
              </a:ext>
            </a:extLst>
          </p:cNvPr>
          <p:cNvSpPr/>
          <p:nvPr/>
        </p:nvSpPr>
        <p:spPr>
          <a:xfrm>
            <a:off x="1524000" y="-32385"/>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 name="Text Box 6">
            <a:extLst>
              <a:ext uri="{FF2B5EF4-FFF2-40B4-BE49-F238E27FC236}">
                <a16:creationId xmlns:a16="http://schemas.microsoft.com/office/drawing/2014/main" id="{2119D938-B11B-9F1C-A4E7-2108F26B1B00}"/>
              </a:ext>
            </a:extLst>
          </p:cNvPr>
          <p:cNvSpPr txBox="1">
            <a:spLocks noChangeArrowheads="1"/>
          </p:cNvSpPr>
          <p:nvPr/>
        </p:nvSpPr>
        <p:spPr bwMode="auto">
          <a:xfrm>
            <a:off x="1524000" y="-76199"/>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6" name="Text Box 6">
            <a:extLst>
              <a:ext uri="{FF2B5EF4-FFF2-40B4-BE49-F238E27FC236}">
                <a16:creationId xmlns:a16="http://schemas.microsoft.com/office/drawing/2014/main" id="{79FAA41C-363F-8EBF-6CEA-808FDECF069B}"/>
              </a:ext>
            </a:extLst>
          </p:cNvPr>
          <p:cNvSpPr txBox="1">
            <a:spLocks noChangeArrowheads="1"/>
          </p:cNvSpPr>
          <p:nvPr/>
        </p:nvSpPr>
        <p:spPr bwMode="auto">
          <a:xfrm>
            <a:off x="6114288" y="-76200"/>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
        <p:nvSpPr>
          <p:cNvPr id="18" name="Oval 17">
            <a:extLst>
              <a:ext uri="{FF2B5EF4-FFF2-40B4-BE49-F238E27FC236}">
                <a16:creationId xmlns:a16="http://schemas.microsoft.com/office/drawing/2014/main" id="{D1FC76EC-6DC5-1DCD-E3E0-54AC454C66ED}"/>
              </a:ext>
            </a:extLst>
          </p:cNvPr>
          <p:cNvSpPr/>
          <p:nvPr/>
        </p:nvSpPr>
        <p:spPr>
          <a:xfrm>
            <a:off x="1905000" y="5791200"/>
            <a:ext cx="42672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Oval 18">
            <a:extLst>
              <a:ext uri="{FF2B5EF4-FFF2-40B4-BE49-F238E27FC236}">
                <a16:creationId xmlns:a16="http://schemas.microsoft.com/office/drawing/2014/main" id="{1C854F8A-B601-5263-5D25-AD8480BC24B7}"/>
              </a:ext>
            </a:extLst>
          </p:cNvPr>
          <p:cNvSpPr/>
          <p:nvPr/>
        </p:nvSpPr>
        <p:spPr>
          <a:xfrm>
            <a:off x="6858000" y="5419266"/>
            <a:ext cx="3657600" cy="371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1" name="Straight Arrow Connector 20">
            <a:extLst>
              <a:ext uri="{FF2B5EF4-FFF2-40B4-BE49-F238E27FC236}">
                <a16:creationId xmlns:a16="http://schemas.microsoft.com/office/drawing/2014/main" id="{853873E5-986B-87CD-596E-F439A9D60267}"/>
              </a:ext>
            </a:extLst>
          </p:cNvPr>
          <p:cNvCxnSpPr/>
          <p:nvPr/>
        </p:nvCxnSpPr>
        <p:spPr>
          <a:xfrm flipV="1">
            <a:off x="6172200" y="5638800"/>
            <a:ext cx="609600" cy="304800"/>
          </a:xfrm>
          <a:prstGeom prst="straightConnector1">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861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418-2702-71F3-1E32-B04887771A37}"/>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3FAC083F-E068-D22F-4B47-E731E0EE6E84}"/>
              </a:ext>
            </a:extLst>
          </p:cNvPr>
          <p:cNvSpPr/>
          <p:nvPr/>
        </p:nvSpPr>
        <p:spPr>
          <a:xfrm>
            <a:off x="1524000" y="0"/>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3" name="Text Box 6">
            <a:extLst>
              <a:ext uri="{FF2B5EF4-FFF2-40B4-BE49-F238E27FC236}">
                <a16:creationId xmlns:a16="http://schemas.microsoft.com/office/drawing/2014/main" id="{87EEE0BC-7C21-2EA4-0AA2-B28C61D3F0D8}"/>
              </a:ext>
            </a:extLst>
          </p:cNvPr>
          <p:cNvSpPr txBox="1">
            <a:spLocks noChangeArrowheads="1"/>
          </p:cNvSpPr>
          <p:nvPr/>
        </p:nvSpPr>
        <p:spPr bwMode="auto">
          <a:xfrm>
            <a:off x="1524000" y="-43814"/>
            <a:ext cx="373380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FFFFCC"/>
                </a:solidFill>
                <a:latin typeface="Arial" pitchFamily="34" charset="0"/>
              </a:rPr>
              <a:t>DGLVR Program</a:t>
            </a:r>
          </a:p>
        </p:txBody>
      </p:sp>
      <p:sp>
        <p:nvSpPr>
          <p:cNvPr id="25" name="Text Box 6">
            <a:extLst>
              <a:ext uri="{FF2B5EF4-FFF2-40B4-BE49-F238E27FC236}">
                <a16:creationId xmlns:a16="http://schemas.microsoft.com/office/drawing/2014/main" id="{280CE9ED-2AAE-C019-76CB-8CCA21849FC8}"/>
              </a:ext>
            </a:extLst>
          </p:cNvPr>
          <p:cNvSpPr txBox="1">
            <a:spLocks noChangeArrowheads="1"/>
          </p:cNvSpPr>
          <p:nvPr/>
        </p:nvSpPr>
        <p:spPr bwMode="auto">
          <a:xfrm>
            <a:off x="6114288" y="-43815"/>
            <a:ext cx="4591050" cy="430887"/>
          </a:xfrm>
          <a:prstGeom prst="rect">
            <a:avLst/>
          </a:prstGeom>
          <a:noFill/>
          <a:ln w="9525">
            <a:noFill/>
            <a:miter lim="800000"/>
            <a:headEnd/>
            <a:tailEnd/>
          </a:ln>
        </p:spPr>
        <p:txBody>
          <a:bodyPr wrap="square">
            <a:spAutoFit/>
          </a:bodyPr>
          <a:lstStyle/>
          <a:p>
            <a:pPr algn="ctr">
              <a:tabLst>
                <a:tab pos="4860925" algn="l"/>
              </a:tabLst>
              <a:defRPr/>
            </a:pPr>
            <a:r>
              <a:rPr lang="en-US" sz="2200" b="1" dirty="0">
                <a:solidFill>
                  <a:srgbClr val="003300"/>
                </a:solidFill>
                <a:latin typeface="Arial" pitchFamily="34" charset="0"/>
              </a:rPr>
              <a:t>Spending Update</a:t>
            </a:r>
          </a:p>
        </p:txBody>
      </p:sp>
      <p:sp>
        <p:nvSpPr>
          <p:cNvPr id="2" name="Content Placeholder 2">
            <a:extLst>
              <a:ext uri="{FF2B5EF4-FFF2-40B4-BE49-F238E27FC236}">
                <a16:creationId xmlns:a16="http://schemas.microsoft.com/office/drawing/2014/main" id="{DB1BA8F3-E95E-CDBC-DE5B-E605548A2047}"/>
              </a:ext>
            </a:extLst>
          </p:cNvPr>
          <p:cNvSpPr txBox="1">
            <a:spLocks/>
          </p:cNvSpPr>
          <p:nvPr/>
        </p:nvSpPr>
        <p:spPr>
          <a:xfrm>
            <a:off x="1667892" y="538758"/>
            <a:ext cx="8695308" cy="5546458"/>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600"/>
              </a:spcAft>
              <a:buClrTx/>
              <a:buNone/>
              <a:defRPr/>
            </a:pPr>
            <a:r>
              <a:rPr lang="en-US" sz="3600" b="1" u="sng" dirty="0">
                <a:solidFill>
                  <a:srgbClr val="FF0000"/>
                </a:solidFill>
                <a:latin typeface="Calibri" panose="020F0502020204030204"/>
              </a:rPr>
              <a:t>5-Year Spending Update</a:t>
            </a:r>
            <a:endParaRPr lang="en-US" sz="2800" b="1" dirty="0">
              <a:solidFill>
                <a:srgbClr val="FF0000"/>
              </a:solidFill>
              <a:latin typeface="Calibri" panose="020F0502020204030204"/>
            </a:endParaRPr>
          </a:p>
          <a:p>
            <a:pPr lvl="2" indent="-285750">
              <a:lnSpc>
                <a:spcPct val="100000"/>
              </a:lnSpc>
              <a:spcBef>
                <a:spcPts val="0"/>
              </a:spcBef>
              <a:spcAft>
                <a:spcPts val="600"/>
              </a:spcAft>
              <a:defRPr/>
            </a:pPr>
            <a:r>
              <a:rPr lang="en-US" sz="3200" b="1" dirty="0">
                <a:solidFill>
                  <a:prstClr val="black"/>
                </a:solidFill>
                <a:latin typeface="Calibri"/>
                <a:ea typeface="Times New Roman"/>
              </a:rPr>
              <a:t>If you are </a:t>
            </a:r>
            <a:r>
              <a:rPr lang="en-US" sz="3200" b="1" dirty="0">
                <a:solidFill>
                  <a:srgbClr val="00B050"/>
                </a:solidFill>
                <a:latin typeface="Calibri"/>
                <a:ea typeface="Times New Roman"/>
              </a:rPr>
              <a:t>Green</a:t>
            </a:r>
            <a:r>
              <a:rPr lang="en-US" sz="3200" b="1" dirty="0">
                <a:solidFill>
                  <a:prstClr val="black"/>
                </a:solidFill>
                <a:latin typeface="Calibri"/>
                <a:ea typeface="Times New Roman"/>
              </a:rPr>
              <a:t> in both DGR and LVR, great job!</a:t>
            </a:r>
          </a:p>
          <a:p>
            <a:pPr lvl="2" indent="-285750">
              <a:lnSpc>
                <a:spcPct val="100000"/>
              </a:lnSpc>
              <a:spcBef>
                <a:spcPts val="0"/>
              </a:spcBef>
              <a:spcAft>
                <a:spcPts val="600"/>
              </a:spcAft>
              <a:defRPr/>
            </a:pPr>
            <a:r>
              <a:rPr lang="en-US" sz="3200" b="1" dirty="0">
                <a:solidFill>
                  <a:prstClr val="black"/>
                </a:solidFill>
                <a:latin typeface="Calibri"/>
                <a:ea typeface="Times New Roman"/>
              </a:rPr>
              <a:t>If you are </a:t>
            </a:r>
            <a:r>
              <a:rPr lang="en-US" sz="3200" b="1" dirty="0">
                <a:solidFill>
                  <a:srgbClr val="FFC000"/>
                </a:solidFill>
                <a:latin typeface="Calibri"/>
                <a:ea typeface="Times New Roman"/>
              </a:rPr>
              <a:t>Yellow</a:t>
            </a:r>
            <a:r>
              <a:rPr lang="en-US" sz="3200" b="1" dirty="0">
                <a:solidFill>
                  <a:prstClr val="black"/>
                </a:solidFill>
                <a:latin typeface="Calibri"/>
                <a:ea typeface="Times New Roman"/>
              </a:rPr>
              <a:t> or </a:t>
            </a:r>
            <a:r>
              <a:rPr lang="en-US" sz="3200" b="1" dirty="0">
                <a:solidFill>
                  <a:srgbClr val="FF0000"/>
                </a:solidFill>
                <a:latin typeface="Calibri"/>
                <a:ea typeface="Times New Roman"/>
              </a:rPr>
              <a:t>Red</a:t>
            </a:r>
            <a:r>
              <a:rPr lang="en-US" sz="3200" b="1" dirty="0">
                <a:solidFill>
                  <a:prstClr val="black"/>
                </a:solidFill>
                <a:latin typeface="Calibri"/>
                <a:ea typeface="Times New Roman"/>
              </a:rPr>
              <a:t> in DGR and/or LVR, expect follow-up status calls/emails.</a:t>
            </a:r>
            <a:endParaRPr lang="en-US" sz="2400" b="1" dirty="0">
              <a:solidFill>
                <a:srgbClr val="FF0000"/>
              </a:solidFill>
              <a:latin typeface="Calibri" panose="020F0502020204030204"/>
            </a:endParaRPr>
          </a:p>
          <a:p>
            <a:pPr lvl="3" indent="-285750">
              <a:lnSpc>
                <a:spcPct val="100000"/>
              </a:lnSpc>
              <a:spcBef>
                <a:spcPts val="0"/>
              </a:spcBef>
              <a:spcAft>
                <a:spcPts val="600"/>
              </a:spcAft>
              <a:defRPr/>
            </a:pPr>
            <a:endParaRPr lang="en-US" sz="2600" dirty="0">
              <a:solidFill>
                <a:prstClr val="black"/>
              </a:solidFill>
              <a:latin typeface="Calibri" panose="020F0502020204030204"/>
            </a:endParaRPr>
          </a:p>
        </p:txBody>
      </p:sp>
    </p:spTree>
    <p:extLst>
      <p:ext uri="{BB962C8B-B14F-4D97-AF65-F5344CB8AC3E}">
        <p14:creationId xmlns:p14="http://schemas.microsoft.com/office/powerpoint/2010/main" val="51437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2" y="1256605"/>
            <a:ext cx="3380509" cy="584775"/>
          </a:xfrm>
          <a:prstGeom prst="rect">
            <a:avLst/>
          </a:prstGeom>
          <a:noFill/>
        </p:spPr>
        <p:txBody>
          <a:bodyPr wrap="square" rtlCol="0">
            <a:spAutoFit/>
          </a:bodyPr>
          <a:lstStyle/>
          <a:p>
            <a:r>
              <a:rPr lang="en-US" sz="3200" b="1" dirty="0"/>
              <a:t>Why?</a:t>
            </a:r>
          </a:p>
        </p:txBody>
      </p:sp>
      <p:sp>
        <p:nvSpPr>
          <p:cNvPr id="11" name="TextBox 10">
            <a:extLst>
              <a:ext uri="{FF2B5EF4-FFF2-40B4-BE49-F238E27FC236}">
                <a16:creationId xmlns:a16="http://schemas.microsoft.com/office/drawing/2014/main" id="{88E09E75-6BB5-40A3-B2BC-F60F06C4BF36}"/>
              </a:ext>
            </a:extLst>
          </p:cNvPr>
          <p:cNvSpPr txBox="1"/>
          <p:nvPr/>
        </p:nvSpPr>
        <p:spPr>
          <a:xfrm>
            <a:off x="532201" y="1977400"/>
            <a:ext cx="10006490" cy="4031873"/>
          </a:xfrm>
          <a:prstGeom prst="rect">
            <a:avLst/>
          </a:prstGeom>
          <a:noFill/>
        </p:spPr>
        <p:txBody>
          <a:bodyPr wrap="square" rtlCol="0">
            <a:spAutoFit/>
          </a:bodyPr>
          <a:lstStyle/>
          <a:p>
            <a:pPr marL="457200" indent="-457200">
              <a:buFont typeface="Arial" panose="020B0604020202020204" pitchFamily="34" charset="0"/>
              <a:buChar char="•"/>
            </a:pPr>
            <a:r>
              <a:rPr lang="en-US" sz="3200"/>
              <a:t>The purpose of the Administrative Manual is to clearly explain how the DGLVR Program works</a:t>
            </a:r>
          </a:p>
          <a:p>
            <a:pPr marL="457200" indent="-457200">
              <a:buFont typeface="Arial" panose="020B0604020202020204" pitchFamily="34" charset="0"/>
              <a:buChar char="•"/>
            </a:pPr>
            <a:r>
              <a:rPr lang="en-US" sz="3200"/>
              <a:t>Provide </a:t>
            </a:r>
            <a:r>
              <a:rPr lang="en-US" sz="3200" dirty="0"/>
              <a:t>clear and accurate guidance to conservation districts</a:t>
            </a:r>
          </a:p>
          <a:p>
            <a:pPr marL="457200" indent="-457200">
              <a:buFont typeface="Arial" panose="020B0604020202020204" pitchFamily="34" charset="0"/>
              <a:buChar char="•"/>
            </a:pPr>
            <a:r>
              <a:rPr lang="en-US" sz="3200" dirty="0"/>
              <a:t>Be responsible with DGLVR funding and follow requirements in the law and SCC Statement of Policy</a:t>
            </a:r>
          </a:p>
          <a:p>
            <a:pPr marL="457200" indent="-457200">
              <a:buFont typeface="Arial" panose="020B0604020202020204" pitchFamily="34" charset="0"/>
              <a:buChar char="•"/>
            </a:pPr>
            <a:endParaRPr lang="en-US" sz="3200" dirty="0"/>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887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0" y="1158052"/>
            <a:ext cx="3380509" cy="584775"/>
          </a:xfrm>
          <a:prstGeom prst="rect">
            <a:avLst/>
          </a:prstGeom>
          <a:noFill/>
        </p:spPr>
        <p:txBody>
          <a:bodyPr wrap="square" rtlCol="0">
            <a:spAutoFit/>
          </a:bodyPr>
          <a:lstStyle/>
          <a:p>
            <a:r>
              <a:rPr lang="en-US" sz="3200" b="1" u="sng" dirty="0"/>
              <a:t>Timeline</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713343"/>
            <a:ext cx="12110483" cy="4893647"/>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Fall 2023</a:t>
            </a:r>
            <a:r>
              <a:rPr lang="en-US" sz="2800" dirty="0"/>
              <a:t>: SCC staff worked with Center staff to draft proposed changes</a:t>
            </a:r>
          </a:p>
          <a:p>
            <a:pPr marL="457200" indent="-457200">
              <a:buFont typeface="Arial" panose="020B0604020202020204" pitchFamily="34" charset="0"/>
              <a:buChar char="•"/>
            </a:pPr>
            <a:r>
              <a:rPr lang="en-US" sz="2800" b="1" dirty="0"/>
              <a:t>Nov-Dec 2023</a:t>
            </a:r>
            <a:r>
              <a:rPr lang="en-US" sz="2800" dirty="0"/>
              <a:t>: DGLVR Policy &amp; Planning workgroup reviewed proposed updates and provided feedback</a:t>
            </a:r>
          </a:p>
          <a:p>
            <a:pPr marL="457200" indent="-457200">
              <a:buFont typeface="Arial" panose="020B0604020202020204" pitchFamily="34" charset="0"/>
              <a:buChar char="•"/>
            </a:pPr>
            <a:r>
              <a:rPr lang="en-US" sz="2800" b="1" dirty="0"/>
              <a:t>Jan 3, 2024</a:t>
            </a:r>
            <a:r>
              <a:rPr lang="en-US" sz="2800" dirty="0"/>
              <a:t>: Proposed updates emailed to conservation districts for review</a:t>
            </a:r>
          </a:p>
          <a:p>
            <a:pPr marL="457200" indent="-457200">
              <a:buFont typeface="Arial" panose="020B0604020202020204" pitchFamily="34" charset="0"/>
              <a:buChar char="•"/>
            </a:pPr>
            <a:r>
              <a:rPr lang="en-US" sz="2800" b="1" dirty="0"/>
              <a:t>Jan-Feb 9, 2024: </a:t>
            </a:r>
            <a:r>
              <a:rPr lang="en-US" sz="2800" dirty="0"/>
              <a:t>CDs review and comment on proposed changes</a:t>
            </a:r>
          </a:p>
          <a:p>
            <a:pPr marL="457200" indent="-457200">
              <a:buFont typeface="Arial" panose="020B0604020202020204" pitchFamily="34" charset="0"/>
              <a:buChar char="•"/>
            </a:pPr>
            <a:r>
              <a:rPr lang="en-US" sz="2800" b="1" dirty="0"/>
              <a:t>Feb 9, 2024: </a:t>
            </a:r>
            <a:r>
              <a:rPr lang="en-US" sz="2800" dirty="0"/>
              <a:t>CD comments due to SCC</a:t>
            </a:r>
          </a:p>
          <a:p>
            <a:pPr marL="457200" indent="-457200">
              <a:buFont typeface="Arial" panose="020B0604020202020204" pitchFamily="34" charset="0"/>
              <a:buChar char="•"/>
            </a:pPr>
            <a:r>
              <a:rPr lang="en-US" sz="2800" b="1" dirty="0">
                <a:solidFill>
                  <a:srgbClr val="FF0000"/>
                </a:solidFill>
              </a:rPr>
              <a:t>Feb 13, 2023: P&amp;P workgroup to discuss proposed revisions</a:t>
            </a:r>
          </a:p>
          <a:p>
            <a:pPr marL="457200" indent="-457200">
              <a:buFont typeface="Arial" panose="020B0604020202020204" pitchFamily="34" charset="0"/>
              <a:buChar char="•"/>
            </a:pPr>
            <a:r>
              <a:rPr lang="en-US" sz="2800" b="1" dirty="0">
                <a:solidFill>
                  <a:srgbClr val="FF0000"/>
                </a:solidFill>
              </a:rPr>
              <a:t>March-April 2024: SCC legal and policy review</a:t>
            </a:r>
          </a:p>
          <a:p>
            <a:pPr marL="457200" indent="-457200">
              <a:buFont typeface="Arial" panose="020B0604020202020204" pitchFamily="34" charset="0"/>
              <a:buChar char="•"/>
            </a:pPr>
            <a:r>
              <a:rPr lang="en-US" sz="2800" b="1" dirty="0"/>
              <a:t>May or July 2024</a:t>
            </a:r>
            <a:r>
              <a:rPr lang="en-US" sz="2800" dirty="0"/>
              <a:t>: Changes go to SCC meeting for approval</a:t>
            </a:r>
          </a:p>
          <a:p>
            <a:pPr marL="457200" indent="-457200">
              <a:buFont typeface="Arial" panose="020B0604020202020204" pitchFamily="34" charset="0"/>
              <a:buChar char="•"/>
            </a:pPr>
            <a:r>
              <a:rPr lang="en-US" sz="2800" b="1" dirty="0"/>
              <a:t>July 1, 2024</a:t>
            </a:r>
            <a:r>
              <a:rPr lang="en-US" sz="2800" dirty="0"/>
              <a:t>: propose to make changes effective</a:t>
            </a:r>
          </a:p>
          <a:p>
            <a:endParaRPr lang="en-US" sz="3200" dirty="0"/>
          </a:p>
        </p:txBody>
      </p:sp>
      <p:sp>
        <p:nvSpPr>
          <p:cNvPr id="13" name="TextBox 12">
            <a:extLst>
              <a:ext uri="{FF2B5EF4-FFF2-40B4-BE49-F238E27FC236}">
                <a16:creationId xmlns:a16="http://schemas.microsoft.com/office/drawing/2014/main" id="{5843BFEF-4508-4288-9C10-31C9A85DDCB5}"/>
              </a:ext>
            </a:extLst>
          </p:cNvPr>
          <p:cNvSpPr txBox="1"/>
          <p:nvPr/>
        </p:nvSpPr>
        <p:spPr>
          <a:xfrm>
            <a:off x="1627695" y="592293"/>
            <a:ext cx="8936610" cy="646331"/>
          </a:xfrm>
          <a:prstGeom prst="rect">
            <a:avLst/>
          </a:prstGeom>
          <a:noFill/>
        </p:spPr>
        <p:txBody>
          <a:bodyPr wrap="square" rtlCol="0">
            <a:spAutoFit/>
          </a:bodyPr>
          <a:lstStyle/>
          <a:p>
            <a:r>
              <a:rPr lang="en-US" b="1" dirty="0">
                <a:hlinkClick r:id="rId3"/>
              </a:rPr>
              <a:t>https://dirtandgravel.psu.edu/education-training/esm-course/in-person-esm-trainings/</a:t>
            </a:r>
            <a:r>
              <a:rPr lang="en-US" b="1" dirty="0"/>
              <a:t> </a:t>
            </a:r>
          </a:p>
          <a:p>
            <a:endParaRPr lang="en-US" b="1" dirty="0"/>
          </a:p>
        </p:txBody>
      </p:sp>
    </p:spTree>
    <p:extLst>
      <p:ext uri="{BB962C8B-B14F-4D97-AF65-F5344CB8AC3E}">
        <p14:creationId xmlns:p14="http://schemas.microsoft.com/office/powerpoint/2010/main" val="24737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Brief Introduction</a:t>
            </a:r>
          </a:p>
          <a:p>
            <a:pPr marL="457200" indent="-457200">
              <a:buFont typeface="Arial" panose="020B0604020202020204" pitchFamily="34" charset="0"/>
              <a:buChar char="•"/>
            </a:pPr>
            <a:r>
              <a:rPr lang="en-US" sz="3200" b="1" u="sng"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a:p>
            <a:pPr marL="457200" indent="-457200">
              <a:buFont typeface="Arial" panose="020B0604020202020204" pitchFamily="34" charset="0"/>
              <a:buChar char="•"/>
            </a:pPr>
            <a:r>
              <a:rPr lang="en-US" sz="3200" dirty="0"/>
              <a:t>Reminders and Updates</a:t>
            </a:r>
          </a:p>
        </p:txBody>
      </p:sp>
    </p:spTree>
    <p:extLst>
      <p:ext uri="{BB962C8B-B14F-4D97-AF65-F5344CB8AC3E}">
        <p14:creationId xmlns:p14="http://schemas.microsoft.com/office/powerpoint/2010/main" val="54457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9" name="Subtitle 2">
            <a:extLst>
              <a:ext uri="{FF2B5EF4-FFF2-40B4-BE49-F238E27FC236}">
                <a16:creationId xmlns:a16="http://schemas.microsoft.com/office/drawing/2014/main" id="{FD18C32C-6C54-40D1-8AEA-AA52E0026275}"/>
              </a:ext>
            </a:extLst>
          </p:cNvPr>
          <p:cNvSpPr txBox="1">
            <a:spLocks/>
          </p:cNvSpPr>
          <p:nvPr/>
        </p:nvSpPr>
        <p:spPr>
          <a:xfrm>
            <a:off x="268940" y="1134033"/>
            <a:ext cx="11803717" cy="48230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See previously recorded webinar for explanation of original changes</a:t>
            </a:r>
          </a:p>
          <a:p>
            <a:pPr marL="0" indent="0">
              <a:buNone/>
            </a:pPr>
            <a:r>
              <a:rPr lang="en-US" sz="2400" b="1" dirty="0"/>
              <a:t>January 11, 2024: DGLVR Admin Manual Proposed Updates</a:t>
            </a:r>
          </a:p>
          <a:p>
            <a:pPr marL="457200" lvl="1" indent="0">
              <a:buNone/>
            </a:pPr>
            <a:r>
              <a:rPr lang="en-US" sz="2000" dirty="0"/>
              <a:t>Review of the proposed DGLVR Admin Manual and Completion Report changes.</a:t>
            </a:r>
          </a:p>
          <a:p>
            <a:pPr marL="457200" lvl="1" indent="0">
              <a:buNone/>
            </a:pPr>
            <a:r>
              <a:rPr lang="en-US" sz="2000" dirty="0">
                <a:hlinkClick r:id="rId4"/>
              </a:rPr>
              <a:t>Webinar Download</a:t>
            </a:r>
            <a:r>
              <a:rPr lang="en-US" sz="2000" dirty="0"/>
              <a:t> (113 MB): MP4 format </a:t>
            </a:r>
            <a:r>
              <a:rPr lang="en-US" sz="2000" i="1" dirty="0"/>
              <a:t> (~1 hour, 5 minutes)</a:t>
            </a:r>
            <a:endParaRPr lang="en-US" sz="2000" dirty="0"/>
          </a:p>
          <a:p>
            <a:pPr marL="457200" lvl="1" indent="0">
              <a:buNone/>
            </a:pPr>
            <a:r>
              <a:rPr lang="en-US" sz="2000" dirty="0"/>
              <a:t>Presentation Downloads:</a:t>
            </a:r>
          </a:p>
          <a:p>
            <a:pPr marL="914400" lvl="2" indent="0">
              <a:buNone/>
            </a:pPr>
            <a:r>
              <a:rPr lang="en-US" dirty="0">
                <a:hlinkClick r:id="rId5"/>
              </a:rPr>
              <a:t>Adobe PDF</a:t>
            </a:r>
            <a:r>
              <a:rPr lang="en-US" dirty="0"/>
              <a:t> (3.33 MB)</a:t>
            </a:r>
          </a:p>
          <a:p>
            <a:pPr marL="914400" lvl="2" indent="0">
              <a:buNone/>
            </a:pPr>
            <a:r>
              <a:rPr lang="en-US" dirty="0">
                <a:hlinkClick r:id="rId6"/>
              </a:rPr>
              <a:t>MS </a:t>
            </a:r>
            <a:r>
              <a:rPr lang="en-US" dirty="0" err="1">
                <a:hlinkClick r:id="rId6"/>
              </a:rPr>
              <a:t>Powerpoint</a:t>
            </a:r>
            <a:r>
              <a:rPr lang="en-US" dirty="0"/>
              <a:t> (3.25 MB)</a:t>
            </a:r>
          </a:p>
          <a:p>
            <a:endParaRPr lang="en-US" dirty="0"/>
          </a:p>
        </p:txBody>
      </p:sp>
    </p:spTree>
    <p:extLst>
      <p:ext uri="{BB962C8B-B14F-4D97-AF65-F5344CB8AC3E}">
        <p14:creationId xmlns:p14="http://schemas.microsoft.com/office/powerpoint/2010/main" val="414752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9" name="Subtitle 2">
            <a:extLst>
              <a:ext uri="{FF2B5EF4-FFF2-40B4-BE49-F238E27FC236}">
                <a16:creationId xmlns:a16="http://schemas.microsoft.com/office/drawing/2014/main" id="{FD18C32C-6C54-40D1-8AEA-AA52E0026275}"/>
              </a:ext>
            </a:extLst>
          </p:cNvPr>
          <p:cNvSpPr txBox="1">
            <a:spLocks/>
          </p:cNvSpPr>
          <p:nvPr/>
        </p:nvSpPr>
        <p:spPr>
          <a:xfrm>
            <a:off x="268940" y="2799761"/>
            <a:ext cx="11803717" cy="3157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a:highlight>
                  <a:srgbClr val="FFFF00"/>
                </a:highlight>
              </a:rPr>
              <a:t>Screenshare Admin Manual</a:t>
            </a:r>
          </a:p>
          <a:p>
            <a:pPr marL="0" indent="0">
              <a:buNone/>
            </a:pPr>
            <a:endParaRPr lang="en-US" sz="4400" dirty="0"/>
          </a:p>
        </p:txBody>
      </p:sp>
    </p:spTree>
    <p:extLst>
      <p:ext uri="{BB962C8B-B14F-4D97-AF65-F5344CB8AC3E}">
        <p14:creationId xmlns:p14="http://schemas.microsoft.com/office/powerpoint/2010/main" val="140705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Brief Introduction</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b="1" u="sng" dirty="0"/>
              <a:t>Review of proposed Completion Report and Contract Attachment updates</a:t>
            </a:r>
          </a:p>
          <a:p>
            <a:pPr marL="457200" indent="-457200">
              <a:buFont typeface="Arial" panose="020B0604020202020204" pitchFamily="34" charset="0"/>
              <a:buChar char="•"/>
            </a:pPr>
            <a:r>
              <a:rPr lang="en-US" sz="3200" dirty="0"/>
              <a:t>Reminders and Updates</a:t>
            </a:r>
          </a:p>
        </p:txBody>
      </p:sp>
    </p:spTree>
    <p:extLst>
      <p:ext uri="{BB962C8B-B14F-4D97-AF65-F5344CB8AC3E}">
        <p14:creationId xmlns:p14="http://schemas.microsoft.com/office/powerpoint/2010/main" val="204630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a:t>
            </a:r>
          </a:p>
        </p:txBody>
      </p:sp>
      <p:sp>
        <p:nvSpPr>
          <p:cNvPr id="11" name="TextBox 10">
            <a:extLst>
              <a:ext uri="{FF2B5EF4-FFF2-40B4-BE49-F238E27FC236}">
                <a16:creationId xmlns:a16="http://schemas.microsoft.com/office/drawing/2014/main" id="{88E09E75-6BB5-40A3-B2BC-F60F06C4BF36}"/>
              </a:ext>
            </a:extLst>
          </p:cNvPr>
          <p:cNvSpPr txBox="1"/>
          <p:nvPr/>
        </p:nvSpPr>
        <p:spPr>
          <a:xfrm>
            <a:off x="188675" y="1443482"/>
            <a:ext cx="11814650" cy="2939266"/>
          </a:xfrm>
          <a:prstGeom prst="rect">
            <a:avLst/>
          </a:prstGeom>
          <a:noFill/>
        </p:spPr>
        <p:txBody>
          <a:bodyPr wrap="square" rtlCol="0">
            <a:spAutoFit/>
          </a:bodyPr>
          <a:lstStyle/>
          <a:p>
            <a:r>
              <a:rPr lang="en-US" sz="3200" b="1" u="sng" dirty="0"/>
              <a:t>Completion Report</a:t>
            </a:r>
          </a:p>
          <a:p>
            <a:pPr marL="457200" indent="-457200">
              <a:buFont typeface="Arial" panose="020B0604020202020204" pitchFamily="34" charset="0"/>
              <a:buChar char="•"/>
            </a:pPr>
            <a:r>
              <a:rPr lang="en-US" sz="2800" b="1" u="sng" dirty="0"/>
              <a:t>Updates</a:t>
            </a:r>
            <a:r>
              <a:rPr lang="en-US" sz="2800" dirty="0"/>
              <a:t> to make more effective.</a:t>
            </a:r>
          </a:p>
          <a:p>
            <a:pPr marL="457200" indent="-457200">
              <a:buFont typeface="Arial" panose="020B0604020202020204" pitchFamily="34" charset="0"/>
              <a:buChar char="•"/>
            </a:pPr>
            <a:endParaRPr lang="en-US" sz="2800" b="1" dirty="0"/>
          </a:p>
          <a:p>
            <a:pPr lvl="0"/>
            <a:r>
              <a:rPr lang="en-US" sz="3200" b="1" u="sng" dirty="0">
                <a:solidFill>
                  <a:prstClr val="black"/>
                </a:solidFill>
              </a:rPr>
              <a:t>Scope of Work</a:t>
            </a:r>
          </a:p>
          <a:p>
            <a:pPr marL="457200" indent="-457200">
              <a:buFont typeface="Arial" panose="020B0604020202020204" pitchFamily="34" charset="0"/>
              <a:buChar char="•"/>
            </a:pPr>
            <a:r>
              <a:rPr lang="en-US" sz="2800" b="1" u="sng" dirty="0"/>
              <a:t>New</a:t>
            </a:r>
            <a:r>
              <a:rPr lang="en-US" sz="2800" dirty="0"/>
              <a:t> form to identify what is “planned” to be done </a:t>
            </a:r>
            <a:r>
              <a:rPr lang="en-US" sz="2800" b="1" u="sng" dirty="0">
                <a:solidFill>
                  <a:srgbClr val="FF0000"/>
                </a:solidFill>
              </a:rPr>
              <a:t>when contracting</a:t>
            </a:r>
            <a:r>
              <a:rPr lang="en-US" sz="2800" dirty="0"/>
              <a:t>.</a:t>
            </a:r>
          </a:p>
          <a:p>
            <a:pPr marL="457200" indent="-457200">
              <a:buFont typeface="Arial" panose="020B0604020202020204" pitchFamily="34" charset="0"/>
              <a:buChar char="•"/>
            </a:pPr>
            <a:endParaRPr lang="en-US" sz="2800" dirty="0"/>
          </a:p>
          <a:p>
            <a:endParaRPr lang="en-US" sz="900" dirty="0"/>
          </a:p>
        </p:txBody>
      </p:sp>
    </p:spTree>
    <p:extLst>
      <p:ext uri="{BB962C8B-B14F-4D97-AF65-F5344CB8AC3E}">
        <p14:creationId xmlns:p14="http://schemas.microsoft.com/office/powerpoint/2010/main" val="25213514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2" ma:contentTypeDescription="Create a new document." ma:contentTypeScope="" ma:versionID="5e8b5b8722ed6bf4796d96bdb2278880">
  <xsd:schema xmlns:xsd="http://www.w3.org/2001/XMLSchema" xmlns:xs="http://www.w3.org/2001/XMLSchema" xmlns:p="http://schemas.microsoft.com/office/2006/metadata/properties" xmlns:ns3="4ce192a9-dbef-4c03-a9bc-6926f8c61758" targetNamespace="http://schemas.microsoft.com/office/2006/metadata/properties" ma:root="true" ma:fieldsID="aa8e15090a273fe59492880468f8ed9e"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Props1.xml><?xml version="1.0" encoding="utf-8"?>
<ds:datastoreItem xmlns:ds="http://schemas.openxmlformats.org/officeDocument/2006/customXml" ds:itemID="{5428452B-E4D2-4A90-A7F1-832A940D2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69B34B-9780-4CED-84FD-475252F16F3F}">
  <ds:schemaRefs>
    <ds:schemaRef ds:uri="http://schemas.microsoft.com/sharepoint/v3/contenttype/forms"/>
  </ds:schemaRefs>
</ds:datastoreItem>
</file>

<file path=customXml/itemProps3.xml><?xml version="1.0" encoding="utf-8"?>
<ds:datastoreItem xmlns:ds="http://schemas.openxmlformats.org/officeDocument/2006/customXml" ds:itemID="{D0C7FA4C-1670-4521-B2FB-1BA0C5760520}">
  <ds:schemaRefs>
    <ds:schemaRef ds:uri="http://schemas.microsoft.com/office/2006/metadata/properties"/>
    <ds:schemaRef ds:uri="http://schemas.microsoft.com/office/infopath/2007/PartnerControls"/>
    <ds:schemaRef ds:uri="4ce192a9-dbef-4c03-a9bc-6926f8c61758"/>
  </ds:schemaRefs>
</ds:datastoreItem>
</file>

<file path=docProps/app.xml><?xml version="1.0" encoding="utf-8"?>
<Properties xmlns="http://schemas.openxmlformats.org/officeDocument/2006/extended-properties" xmlns:vt="http://schemas.openxmlformats.org/officeDocument/2006/docPropsVTypes">
  <TotalTime>11270</TotalTime>
  <Words>1654</Words>
  <Application>Microsoft Office PowerPoint</Application>
  <PresentationFormat>Widescreen</PresentationFormat>
  <Paragraphs>231</Paragraphs>
  <Slides>25</Slides>
  <Notes>10</Notes>
  <HiddenSlides>2</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25</vt:i4>
      </vt:variant>
    </vt:vector>
  </HeadingPairs>
  <TitlesOfParts>
    <vt:vector size="33" baseType="lpstr">
      <vt:lpstr>Arial</vt:lpstr>
      <vt:lpstr>Calibri</vt:lpstr>
      <vt:lpstr>Calibri Light</vt:lpstr>
      <vt:lpstr>Gill Sans MT</vt:lpstr>
      <vt:lpstr>office theme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4</cp:revision>
  <dcterms:created xsi:type="dcterms:W3CDTF">2023-05-20T23:06:41Z</dcterms:created>
  <dcterms:modified xsi:type="dcterms:W3CDTF">2024-02-23T14:26:33Z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