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8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8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7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2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3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1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15DE2-6B6B-4569-9735-F4D7BE256A38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8F22-3BE5-49D0-96EB-7B93707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9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250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69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389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50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99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374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206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506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03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2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307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20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25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68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675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14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14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584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82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952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909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05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913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360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999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527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857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694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62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958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361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524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78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773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833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823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460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687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061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411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513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316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077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43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3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166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209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366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244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00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842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1090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177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256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45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0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824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695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539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712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5722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593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830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784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0371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790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0158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9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01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inar_App_Ranking_12_11_2014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12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J. Corradini</dc:creator>
  <cp:lastModifiedBy>Kenneth J. Corradini</cp:lastModifiedBy>
  <cp:revision>1</cp:revision>
  <dcterms:created xsi:type="dcterms:W3CDTF">2015-03-13T21:21:05Z</dcterms:created>
  <dcterms:modified xsi:type="dcterms:W3CDTF">2015-03-13T21:22:41Z</dcterms:modified>
</cp:coreProperties>
</file>