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68"/>
  </p:notesMasterIdLst>
  <p:sldIdLst>
    <p:sldId id="305" r:id="rId6"/>
    <p:sldId id="784" r:id="rId7"/>
    <p:sldId id="1035" r:id="rId8"/>
    <p:sldId id="1001" r:id="rId9"/>
    <p:sldId id="1003" r:id="rId10"/>
    <p:sldId id="973" r:id="rId11"/>
    <p:sldId id="999" r:id="rId12"/>
    <p:sldId id="1014" r:id="rId13"/>
    <p:sldId id="1000" r:id="rId14"/>
    <p:sldId id="1004" r:id="rId15"/>
    <p:sldId id="1038" r:id="rId16"/>
    <p:sldId id="974" r:id="rId17"/>
    <p:sldId id="924" r:id="rId18"/>
    <p:sldId id="1036" r:id="rId19"/>
    <p:sldId id="1005" r:id="rId20"/>
    <p:sldId id="933" r:id="rId21"/>
    <p:sldId id="929" r:id="rId22"/>
    <p:sldId id="596" r:id="rId23"/>
    <p:sldId id="934" r:id="rId24"/>
    <p:sldId id="1006" r:id="rId25"/>
    <p:sldId id="731" r:id="rId26"/>
    <p:sldId id="730" r:id="rId27"/>
    <p:sldId id="595" r:id="rId28"/>
    <p:sldId id="1040" r:id="rId29"/>
    <p:sldId id="1025" r:id="rId30"/>
    <p:sldId id="1007" r:id="rId31"/>
    <p:sldId id="1026" r:id="rId32"/>
    <p:sldId id="983" r:id="rId33"/>
    <p:sldId id="993" r:id="rId34"/>
    <p:sldId id="994" r:id="rId35"/>
    <p:sldId id="995" r:id="rId36"/>
    <p:sldId id="996" r:id="rId37"/>
    <p:sldId id="1027" r:id="rId38"/>
    <p:sldId id="1028" r:id="rId39"/>
    <p:sldId id="1029" r:id="rId40"/>
    <p:sldId id="991" r:id="rId41"/>
    <p:sldId id="741" r:id="rId42"/>
    <p:sldId id="1008" r:id="rId43"/>
    <p:sldId id="997" r:id="rId44"/>
    <p:sldId id="1015" r:id="rId45"/>
    <p:sldId id="1011" r:id="rId46"/>
    <p:sldId id="1010" r:id="rId47"/>
    <p:sldId id="1012" r:id="rId48"/>
    <p:sldId id="1013" r:id="rId49"/>
    <p:sldId id="1009" r:id="rId50"/>
    <p:sldId id="1016" r:id="rId51"/>
    <p:sldId id="1017" r:id="rId52"/>
    <p:sldId id="1018" r:id="rId53"/>
    <p:sldId id="1019" r:id="rId54"/>
    <p:sldId id="1020" r:id="rId55"/>
    <p:sldId id="1030" r:id="rId56"/>
    <p:sldId id="1023" r:id="rId57"/>
    <p:sldId id="1022" r:id="rId58"/>
    <p:sldId id="1024" r:id="rId59"/>
    <p:sldId id="1037" r:id="rId60"/>
    <p:sldId id="1039" r:id="rId61"/>
    <p:sldId id="1021" r:id="rId62"/>
    <p:sldId id="1002" r:id="rId63"/>
    <p:sldId id="1032" r:id="rId64"/>
    <p:sldId id="1031" r:id="rId65"/>
    <p:sldId id="1034" r:id="rId66"/>
    <p:sldId id="1033"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BABF"/>
    <a:srgbClr val="AAAFB5"/>
    <a:srgbClr val="A7AAB1"/>
    <a:srgbClr val="C0C4CD"/>
    <a:srgbClr val="FFFF00"/>
    <a:srgbClr val="FFFFCC"/>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A8600C-5873-40A0-88C4-6810668959BD}" v="4329" dt="2023-01-12T13:53:14.4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370" autoAdjust="0"/>
    <p:restoredTop sz="95535" autoAdjust="0"/>
  </p:normalViewPr>
  <p:slideViewPr>
    <p:cSldViewPr snapToGrid="0">
      <p:cViewPr varScale="1">
        <p:scale>
          <a:sx n="83" d="100"/>
          <a:sy n="83" d="100"/>
        </p:scale>
        <p:origin x="62" y="101"/>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w, Sherri" userId="3da26e23-9ee6-4121-a54d-151d8db9998d" providerId="ADAL" clId="{00A8600C-5873-40A0-88C4-6810668959BD}"/>
    <pc:docChg chg="undo custSel mod addSld delSld modSld sldOrd">
      <pc:chgData name="Law, Sherri" userId="3da26e23-9ee6-4121-a54d-151d8db9998d" providerId="ADAL" clId="{00A8600C-5873-40A0-88C4-6810668959BD}" dt="2023-01-12T13:53:35.841" v="21069" actId="2696"/>
      <pc:docMkLst>
        <pc:docMk/>
      </pc:docMkLst>
      <pc:sldChg chg="addSp delSp del">
        <pc:chgData name="Law, Sherri" userId="3da26e23-9ee6-4121-a54d-151d8db9998d" providerId="ADAL" clId="{00A8600C-5873-40A0-88C4-6810668959BD}" dt="2022-12-30T16:31:50.764" v="1603" actId="2696"/>
        <pc:sldMkLst>
          <pc:docMk/>
          <pc:sldMk cId="4292567974" sldId="265"/>
        </pc:sldMkLst>
        <pc:spChg chg="add">
          <ac:chgData name="Law, Sherri" userId="3da26e23-9ee6-4121-a54d-151d8db9998d" providerId="ADAL" clId="{00A8600C-5873-40A0-88C4-6810668959BD}" dt="2022-12-30T16:31:33.149" v="1597"/>
          <ac:spMkLst>
            <pc:docMk/>
            <pc:sldMk cId="4292567974" sldId="265"/>
            <ac:spMk id="3" creationId="{B419AA30-0875-4FEF-B406-6B86D959C3B8}"/>
          </ac:spMkLst>
        </pc:spChg>
        <pc:picChg chg="del">
          <ac:chgData name="Law, Sherri" userId="3da26e23-9ee6-4121-a54d-151d8db9998d" providerId="ADAL" clId="{00A8600C-5873-40A0-88C4-6810668959BD}" dt="2022-12-30T16:31:37.934" v="1598"/>
          <ac:picMkLst>
            <pc:docMk/>
            <pc:sldMk cId="4292567974" sldId="265"/>
            <ac:picMk id="7" creationId="{833C85BD-5E72-477F-8069-BA70CB469B1E}"/>
          </ac:picMkLst>
        </pc:picChg>
      </pc:sldChg>
      <pc:sldChg chg="addSp delSp modSp">
        <pc:chgData name="Law, Sherri" userId="3da26e23-9ee6-4121-a54d-151d8db9998d" providerId="ADAL" clId="{00A8600C-5873-40A0-88C4-6810668959BD}" dt="2023-01-12T13:52:21.006" v="21058" actId="478"/>
        <pc:sldMkLst>
          <pc:docMk/>
          <pc:sldMk cId="3395615470" sldId="305"/>
        </pc:sldMkLst>
        <pc:spChg chg="add">
          <ac:chgData name="Law, Sherri" userId="3da26e23-9ee6-4121-a54d-151d8db9998d" providerId="ADAL" clId="{00A8600C-5873-40A0-88C4-6810668959BD}" dt="2023-01-12T13:52:06.208" v="21053"/>
          <ac:spMkLst>
            <pc:docMk/>
            <pc:sldMk cId="3395615470" sldId="305"/>
            <ac:spMk id="2" creationId="{A86E6403-D933-4C66-B8F0-F3F9ABDEC0B1}"/>
          </ac:spMkLst>
        </pc:spChg>
        <pc:spChg chg="mod">
          <ac:chgData name="Law, Sherri" userId="3da26e23-9ee6-4121-a54d-151d8db9998d" providerId="ADAL" clId="{00A8600C-5873-40A0-88C4-6810668959BD}" dt="2023-01-12T12:25:39.013" v="19146" actId="404"/>
          <ac:spMkLst>
            <pc:docMk/>
            <pc:sldMk cId="3395615470" sldId="305"/>
            <ac:spMk id="11" creationId="{CCF9BB63-A70F-4BC2-B991-6D08FEE0F603}"/>
          </ac:spMkLst>
        </pc:spChg>
        <pc:spChg chg="mod">
          <ac:chgData name="Law, Sherri" userId="3da26e23-9ee6-4121-a54d-151d8db9998d" providerId="ADAL" clId="{00A8600C-5873-40A0-88C4-6810668959BD}" dt="2022-12-30T15:45:42.914" v="677" actId="1076"/>
          <ac:spMkLst>
            <pc:docMk/>
            <pc:sldMk cId="3395615470" sldId="305"/>
            <ac:spMk id="12" creationId="{4F526BC3-D6C4-4E91-931F-61AE800C45A4}"/>
          </ac:spMkLst>
        </pc:spChg>
        <pc:spChg chg="mod">
          <ac:chgData name="Law, Sherri" userId="3da26e23-9ee6-4121-a54d-151d8db9998d" providerId="ADAL" clId="{00A8600C-5873-40A0-88C4-6810668959BD}" dt="2022-12-30T15:33:56.805" v="150" actId="14100"/>
          <ac:spMkLst>
            <pc:docMk/>
            <pc:sldMk cId="3395615470" sldId="305"/>
            <ac:spMk id="15" creationId="{E0FD8E9E-716E-473F-9384-D9840E292D83}"/>
          </ac:spMkLst>
        </pc:spChg>
        <pc:picChg chg="add del mod">
          <ac:chgData name="Law, Sherri" userId="3da26e23-9ee6-4121-a54d-151d8db9998d" providerId="ADAL" clId="{00A8600C-5873-40A0-88C4-6810668959BD}" dt="2023-01-12T13:52:21.006" v="21058" actId="478"/>
          <ac:picMkLst>
            <pc:docMk/>
            <pc:sldMk cId="3395615470" sldId="305"/>
            <ac:picMk id="3" creationId="{D59141F2-3762-4153-A791-75ED74D48ACA}"/>
          </ac:picMkLst>
        </pc:picChg>
        <pc:picChg chg="del">
          <ac:chgData name="Law, Sherri" userId="3da26e23-9ee6-4121-a54d-151d8db9998d" providerId="ADAL" clId="{00A8600C-5873-40A0-88C4-6810668959BD}" dt="2022-12-30T14:59:27.007" v="0" actId="478"/>
          <ac:picMkLst>
            <pc:docMk/>
            <pc:sldMk cId="3395615470" sldId="305"/>
            <ac:picMk id="7" creationId="{61C1DC2D-3A47-48BB-A8B8-36B46797DEC2}"/>
          </ac:picMkLst>
        </pc:picChg>
        <pc:picChg chg="add mod ord">
          <ac:chgData name="Law, Sherri" userId="3da26e23-9ee6-4121-a54d-151d8db9998d" providerId="ADAL" clId="{00A8600C-5873-40A0-88C4-6810668959BD}" dt="2022-12-30T15:46:16.207" v="681" actId="14100"/>
          <ac:picMkLst>
            <pc:docMk/>
            <pc:sldMk cId="3395615470" sldId="305"/>
            <ac:picMk id="9" creationId="{F9A6F713-9E1D-4780-92F5-6DC050A1EE78}"/>
          </ac:picMkLst>
        </pc:picChg>
        <pc:picChg chg="mod ord">
          <ac:chgData name="Law, Sherri" userId="3da26e23-9ee6-4121-a54d-151d8db9998d" providerId="ADAL" clId="{00A8600C-5873-40A0-88C4-6810668959BD}" dt="2023-01-12T12:25:13.136" v="19122" actId="1076"/>
          <ac:picMkLst>
            <pc:docMk/>
            <pc:sldMk cId="3395615470" sldId="305"/>
            <ac:picMk id="13" creationId="{B9532026-D6CC-42B9-9481-B9C947ED6805}"/>
          </ac:picMkLst>
        </pc:picChg>
        <pc:picChg chg="mod ord">
          <ac:chgData name="Law, Sherri" userId="3da26e23-9ee6-4121-a54d-151d8db9998d" providerId="ADAL" clId="{00A8600C-5873-40A0-88C4-6810668959BD}" dt="2023-01-12T12:25:13.136" v="19122" actId="1076"/>
          <ac:picMkLst>
            <pc:docMk/>
            <pc:sldMk cId="3395615470" sldId="305"/>
            <ac:picMk id="14" creationId="{9A7F9058-5CAD-4BF1-8B43-4F9E210AF92C}"/>
          </ac:picMkLst>
        </pc:picChg>
      </pc:sldChg>
      <pc:sldChg chg="del">
        <pc:chgData name="Law, Sherri" userId="3da26e23-9ee6-4121-a54d-151d8db9998d" providerId="ADAL" clId="{00A8600C-5873-40A0-88C4-6810668959BD}" dt="2022-12-30T15:49:33.877" v="695" actId="2696"/>
        <pc:sldMkLst>
          <pc:docMk/>
          <pc:sldMk cId="1376889497" sldId="548"/>
        </pc:sldMkLst>
      </pc:sldChg>
      <pc:sldChg chg="del">
        <pc:chgData name="Law, Sherri" userId="3da26e23-9ee6-4121-a54d-151d8db9998d" providerId="ADAL" clId="{00A8600C-5873-40A0-88C4-6810668959BD}" dt="2022-12-30T15:49:33.894" v="697" actId="2696"/>
        <pc:sldMkLst>
          <pc:docMk/>
          <pc:sldMk cId="1219019652" sldId="558"/>
        </pc:sldMkLst>
      </pc:sldChg>
      <pc:sldChg chg="modSp del">
        <pc:chgData name="Law, Sherri" userId="3da26e23-9ee6-4121-a54d-151d8db9998d" providerId="ADAL" clId="{00A8600C-5873-40A0-88C4-6810668959BD}" dt="2023-01-06T21:12:25.382" v="16276" actId="2696"/>
        <pc:sldMkLst>
          <pc:docMk/>
          <pc:sldMk cId="854908389" sldId="585"/>
        </pc:sldMkLst>
        <pc:picChg chg="mod">
          <ac:chgData name="Law, Sherri" userId="3da26e23-9ee6-4121-a54d-151d8db9998d" providerId="ADAL" clId="{00A8600C-5873-40A0-88C4-6810668959BD}" dt="2023-01-06T21:12:22.900" v="16275" actId="1076"/>
          <ac:picMkLst>
            <pc:docMk/>
            <pc:sldMk cId="854908389" sldId="585"/>
            <ac:picMk id="4" creationId="{8FB362DF-46A4-4117-89DA-AAFB4F297490}"/>
          </ac:picMkLst>
        </pc:picChg>
      </pc:sldChg>
      <pc:sldChg chg="addSp delSp modSp delAnim modAnim modNotesTx">
        <pc:chgData name="Law, Sherri" userId="3da26e23-9ee6-4121-a54d-151d8db9998d" providerId="ADAL" clId="{00A8600C-5873-40A0-88C4-6810668959BD}" dt="2023-01-12T13:05:00.246" v="20613" actId="27636"/>
        <pc:sldMkLst>
          <pc:docMk/>
          <pc:sldMk cId="255305903" sldId="595"/>
        </pc:sldMkLst>
        <pc:spChg chg="mod">
          <ac:chgData name="Law, Sherri" userId="3da26e23-9ee6-4121-a54d-151d8db9998d" providerId="ADAL" clId="{00A8600C-5873-40A0-88C4-6810668959BD}" dt="2022-12-30T16:45:41.660" v="1735" actId="207"/>
          <ac:spMkLst>
            <pc:docMk/>
            <pc:sldMk cId="255305903" sldId="595"/>
            <ac:spMk id="5" creationId="{347825EB-AEC6-4FF6-82D4-D22780E4CE68}"/>
          </ac:spMkLst>
        </pc:spChg>
        <pc:spChg chg="del mod">
          <ac:chgData name="Law, Sherri" userId="3da26e23-9ee6-4121-a54d-151d8db9998d" providerId="ADAL" clId="{00A8600C-5873-40A0-88C4-6810668959BD}" dt="2022-12-30T16:48:22.438" v="2038" actId="478"/>
          <ac:spMkLst>
            <pc:docMk/>
            <pc:sldMk cId="255305903" sldId="595"/>
            <ac:spMk id="6" creationId="{2138D561-D5B1-42A7-B015-00D1C5F127F7}"/>
          </ac:spMkLst>
        </pc:spChg>
        <pc:spChg chg="del mod">
          <ac:chgData name="Law, Sherri" userId="3da26e23-9ee6-4121-a54d-151d8db9998d" providerId="ADAL" clId="{00A8600C-5873-40A0-88C4-6810668959BD}" dt="2022-12-30T16:48:42.875" v="2047" actId="478"/>
          <ac:spMkLst>
            <pc:docMk/>
            <pc:sldMk cId="255305903" sldId="595"/>
            <ac:spMk id="7" creationId="{6A2AED81-0FA2-42A4-95C2-226501160C19}"/>
          </ac:spMkLst>
        </pc:spChg>
        <pc:spChg chg="add">
          <ac:chgData name="Law, Sherri" userId="3da26e23-9ee6-4121-a54d-151d8db9998d" providerId="ADAL" clId="{00A8600C-5873-40A0-88C4-6810668959BD}" dt="2022-12-30T16:45:36.096" v="1734"/>
          <ac:spMkLst>
            <pc:docMk/>
            <pc:sldMk cId="255305903" sldId="595"/>
            <ac:spMk id="8" creationId="{A3D8EF2E-1C19-49FA-8FD6-F2EB0BDE44EF}"/>
          </ac:spMkLst>
        </pc:spChg>
        <pc:spChg chg="add mod">
          <ac:chgData name="Law, Sherri" userId="3da26e23-9ee6-4121-a54d-151d8db9998d" providerId="ADAL" clId="{00A8600C-5873-40A0-88C4-6810668959BD}" dt="2023-01-12T13:05:00.246" v="20613" actId="27636"/>
          <ac:spMkLst>
            <pc:docMk/>
            <pc:sldMk cId="255305903" sldId="595"/>
            <ac:spMk id="10" creationId="{6FEFA05B-1BD8-4B29-B9D7-FDF6470DFEA5}"/>
          </ac:spMkLst>
        </pc:spChg>
      </pc:sldChg>
      <pc:sldChg chg="modSp modNotesTx">
        <pc:chgData name="Law, Sherri" userId="3da26e23-9ee6-4121-a54d-151d8db9998d" providerId="ADAL" clId="{00A8600C-5873-40A0-88C4-6810668959BD}" dt="2023-01-06T19:42:38.979" v="11163" actId="20577"/>
        <pc:sldMkLst>
          <pc:docMk/>
          <pc:sldMk cId="1062036765" sldId="596"/>
        </pc:sldMkLst>
        <pc:spChg chg="mod">
          <ac:chgData name="Law, Sherri" userId="3da26e23-9ee6-4121-a54d-151d8db9998d" providerId="ADAL" clId="{00A8600C-5873-40A0-88C4-6810668959BD}" dt="2022-12-30T16:44:25.838" v="1713" actId="207"/>
          <ac:spMkLst>
            <pc:docMk/>
            <pc:sldMk cId="1062036765" sldId="596"/>
            <ac:spMk id="5" creationId="{E73C4639-8390-4769-9CD5-A32C34AF0EAD}"/>
          </ac:spMkLst>
        </pc:spChg>
      </pc:sldChg>
      <pc:sldChg chg="del">
        <pc:chgData name="Law, Sherri" userId="3da26e23-9ee6-4121-a54d-151d8db9998d" providerId="ADAL" clId="{00A8600C-5873-40A0-88C4-6810668959BD}" dt="2023-01-05T18:35:45.852" v="2270" actId="2696"/>
        <pc:sldMkLst>
          <pc:docMk/>
          <pc:sldMk cId="468071748" sldId="698"/>
        </pc:sldMkLst>
      </pc:sldChg>
      <pc:sldChg chg="del">
        <pc:chgData name="Law, Sherri" userId="3da26e23-9ee6-4121-a54d-151d8db9998d" providerId="ADAL" clId="{00A8600C-5873-40A0-88C4-6810668959BD}" dt="2023-01-05T18:25:11.449" v="2193" actId="2696"/>
        <pc:sldMkLst>
          <pc:docMk/>
          <pc:sldMk cId="946332408" sldId="720"/>
        </pc:sldMkLst>
      </pc:sldChg>
      <pc:sldChg chg="del">
        <pc:chgData name="Law, Sherri" userId="3da26e23-9ee6-4121-a54d-151d8db9998d" providerId="ADAL" clId="{00A8600C-5873-40A0-88C4-6810668959BD}" dt="2023-01-05T18:25:11.463" v="2195" actId="2696"/>
        <pc:sldMkLst>
          <pc:docMk/>
          <pc:sldMk cId="2112402064" sldId="722"/>
        </pc:sldMkLst>
      </pc:sldChg>
      <pc:sldChg chg="del">
        <pc:chgData name="Law, Sherri" userId="3da26e23-9ee6-4121-a54d-151d8db9998d" providerId="ADAL" clId="{00A8600C-5873-40A0-88C4-6810668959BD}" dt="2023-01-05T18:25:11.482" v="2198" actId="2696"/>
        <pc:sldMkLst>
          <pc:docMk/>
          <pc:sldMk cId="1919144215" sldId="723"/>
        </pc:sldMkLst>
      </pc:sldChg>
      <pc:sldChg chg="del">
        <pc:chgData name="Law, Sherri" userId="3da26e23-9ee6-4121-a54d-151d8db9998d" providerId="ADAL" clId="{00A8600C-5873-40A0-88C4-6810668959BD}" dt="2023-01-05T18:25:11.471" v="2196" actId="2696"/>
        <pc:sldMkLst>
          <pc:docMk/>
          <pc:sldMk cId="1107620189" sldId="725"/>
        </pc:sldMkLst>
      </pc:sldChg>
      <pc:sldChg chg="del">
        <pc:chgData name="Law, Sherri" userId="3da26e23-9ee6-4121-a54d-151d8db9998d" providerId="ADAL" clId="{00A8600C-5873-40A0-88C4-6810668959BD}" dt="2023-01-05T18:25:11.499" v="2200" actId="2696"/>
        <pc:sldMkLst>
          <pc:docMk/>
          <pc:sldMk cId="3267415829" sldId="726"/>
        </pc:sldMkLst>
      </pc:sldChg>
      <pc:sldChg chg="del">
        <pc:chgData name="Law, Sherri" userId="3da26e23-9ee6-4121-a54d-151d8db9998d" providerId="ADAL" clId="{00A8600C-5873-40A0-88C4-6810668959BD}" dt="2023-01-05T18:25:11.488" v="2199" actId="2696"/>
        <pc:sldMkLst>
          <pc:docMk/>
          <pc:sldMk cId="3131716940" sldId="727"/>
        </pc:sldMkLst>
      </pc:sldChg>
      <pc:sldChg chg="del">
        <pc:chgData name="Law, Sherri" userId="3da26e23-9ee6-4121-a54d-151d8db9998d" providerId="ADAL" clId="{00A8600C-5873-40A0-88C4-6810668959BD}" dt="2023-01-05T18:25:11.477" v="2197" actId="2696"/>
        <pc:sldMkLst>
          <pc:docMk/>
          <pc:sldMk cId="467062942" sldId="728"/>
        </pc:sldMkLst>
      </pc:sldChg>
      <pc:sldChg chg="modSp modNotesTx">
        <pc:chgData name="Law, Sherri" userId="3da26e23-9ee6-4121-a54d-151d8db9998d" providerId="ADAL" clId="{00A8600C-5873-40A0-88C4-6810668959BD}" dt="2023-01-06T19:49:24.837" v="12630" actId="20577"/>
        <pc:sldMkLst>
          <pc:docMk/>
          <pc:sldMk cId="3134615801" sldId="730"/>
        </pc:sldMkLst>
        <pc:spChg chg="mod">
          <ac:chgData name="Law, Sherri" userId="3da26e23-9ee6-4121-a54d-151d8db9998d" providerId="ADAL" clId="{00A8600C-5873-40A0-88C4-6810668959BD}" dt="2022-12-30T16:46:18.064" v="1738" actId="207"/>
          <ac:spMkLst>
            <pc:docMk/>
            <pc:sldMk cId="3134615801" sldId="730"/>
            <ac:spMk id="17" creationId="{E4806915-5907-491A-A114-5D4A0B761D9A}"/>
          </ac:spMkLst>
        </pc:spChg>
      </pc:sldChg>
      <pc:sldChg chg="addSp modSp modNotesTx">
        <pc:chgData name="Law, Sherri" userId="3da26e23-9ee6-4121-a54d-151d8db9998d" providerId="ADAL" clId="{00A8600C-5873-40A0-88C4-6810668959BD}" dt="2023-01-06T19:45:20.443" v="11905" actId="20577"/>
        <pc:sldMkLst>
          <pc:docMk/>
          <pc:sldMk cId="3838664366" sldId="731"/>
        </pc:sldMkLst>
        <pc:spChg chg="add ord">
          <ac:chgData name="Law, Sherri" userId="3da26e23-9ee6-4121-a54d-151d8db9998d" providerId="ADAL" clId="{00A8600C-5873-40A0-88C4-6810668959BD}" dt="2022-12-30T16:45:21.710" v="1732" actId="171"/>
          <ac:spMkLst>
            <pc:docMk/>
            <pc:sldMk cId="3838664366" sldId="731"/>
            <ac:spMk id="6" creationId="{0831C080-8436-42AC-9A86-D147DB333D63}"/>
          </ac:spMkLst>
        </pc:spChg>
        <pc:picChg chg="ord">
          <ac:chgData name="Law, Sherri" userId="3da26e23-9ee6-4121-a54d-151d8db9998d" providerId="ADAL" clId="{00A8600C-5873-40A0-88C4-6810668959BD}" dt="2022-12-30T16:45:27.478" v="1733" actId="170"/>
          <ac:picMkLst>
            <pc:docMk/>
            <pc:sldMk cId="3838664366" sldId="731"/>
            <ac:picMk id="5" creationId="{EC92316F-271A-4C47-AAD3-4E9AFFF022B2}"/>
          </ac:picMkLst>
        </pc:picChg>
      </pc:sldChg>
      <pc:sldChg chg="addSp delSp modSp delAnim modAnim">
        <pc:chgData name="Law, Sherri" userId="3da26e23-9ee6-4121-a54d-151d8db9998d" providerId="ADAL" clId="{00A8600C-5873-40A0-88C4-6810668959BD}" dt="2023-01-05T18:24:41.216" v="2192" actId="478"/>
        <pc:sldMkLst>
          <pc:docMk/>
          <pc:sldMk cId="2815575794" sldId="741"/>
        </pc:sldMkLst>
        <pc:spChg chg="mod">
          <ac:chgData name="Law, Sherri" userId="3da26e23-9ee6-4121-a54d-151d8db9998d" providerId="ADAL" clId="{00A8600C-5873-40A0-88C4-6810668959BD}" dt="2022-12-30T16:52:16.258" v="2093" actId="20577"/>
          <ac:spMkLst>
            <pc:docMk/>
            <pc:sldMk cId="2815575794" sldId="741"/>
            <ac:spMk id="3" creationId="{E59B545F-35D0-4F36-A0F3-91710509F645}"/>
          </ac:spMkLst>
        </pc:spChg>
        <pc:spChg chg="add">
          <ac:chgData name="Law, Sherri" userId="3da26e23-9ee6-4121-a54d-151d8db9998d" providerId="ADAL" clId="{00A8600C-5873-40A0-88C4-6810668959BD}" dt="2022-12-30T16:52:09.333" v="2091"/>
          <ac:spMkLst>
            <pc:docMk/>
            <pc:sldMk cId="2815575794" sldId="741"/>
            <ac:spMk id="8" creationId="{EF504EB5-7703-4432-BBE0-A4EAD4476E63}"/>
          </ac:spMkLst>
        </pc:spChg>
        <pc:picChg chg="add del mod">
          <ac:chgData name="Law, Sherri" userId="3da26e23-9ee6-4121-a54d-151d8db9998d" providerId="ADAL" clId="{00A8600C-5873-40A0-88C4-6810668959BD}" dt="2023-01-05T18:24:40.585" v="2191" actId="478"/>
          <ac:picMkLst>
            <pc:docMk/>
            <pc:sldMk cId="2815575794" sldId="741"/>
            <ac:picMk id="4" creationId="{D8E97A34-6088-4B5F-9BF2-54ABC8B05076}"/>
          </ac:picMkLst>
        </pc:picChg>
        <pc:picChg chg="del">
          <ac:chgData name="Law, Sherri" userId="3da26e23-9ee6-4121-a54d-151d8db9998d" providerId="ADAL" clId="{00A8600C-5873-40A0-88C4-6810668959BD}" dt="2022-12-30T16:50:45.467" v="2082" actId="478"/>
          <ac:picMkLst>
            <pc:docMk/>
            <pc:sldMk cId="2815575794" sldId="741"/>
            <ac:picMk id="5" creationId="{F8BE5BF4-F8E6-423F-8A61-3490061515B7}"/>
          </ac:picMkLst>
        </pc:picChg>
        <pc:picChg chg="add del mod">
          <ac:chgData name="Law, Sherri" userId="3da26e23-9ee6-4121-a54d-151d8db9998d" providerId="ADAL" clId="{00A8600C-5873-40A0-88C4-6810668959BD}" dt="2023-01-05T18:24:41.216" v="2192" actId="478"/>
          <ac:picMkLst>
            <pc:docMk/>
            <pc:sldMk cId="2815575794" sldId="741"/>
            <ac:picMk id="6" creationId="{0CDF678B-1289-4846-8868-4B5CFB0FDFA3}"/>
          </ac:picMkLst>
        </pc:picChg>
        <pc:picChg chg="add del">
          <ac:chgData name="Law, Sherri" userId="3da26e23-9ee6-4121-a54d-151d8db9998d" providerId="ADAL" clId="{00A8600C-5873-40A0-88C4-6810668959BD}" dt="2022-12-30T16:51:57.393" v="2090"/>
          <ac:picMkLst>
            <pc:docMk/>
            <pc:sldMk cId="2815575794" sldId="741"/>
            <ac:picMk id="7" creationId="{58171A2A-6BDC-4361-B152-09C5D6050895}"/>
          </ac:picMkLst>
        </pc:picChg>
      </pc:sldChg>
      <pc:sldChg chg="del">
        <pc:chgData name="Law, Sherri" userId="3da26e23-9ee6-4121-a54d-151d8db9998d" providerId="ADAL" clId="{00A8600C-5873-40A0-88C4-6810668959BD}" dt="2023-01-06T21:00:01.926" v="15096" actId="2696"/>
        <pc:sldMkLst>
          <pc:docMk/>
          <pc:sldMk cId="3537730052" sldId="742"/>
        </pc:sldMkLst>
      </pc:sldChg>
      <pc:sldChg chg="del">
        <pc:chgData name="Law, Sherri" userId="3da26e23-9ee6-4121-a54d-151d8db9998d" providerId="ADAL" clId="{00A8600C-5873-40A0-88C4-6810668959BD}" dt="2022-12-30T15:49:33.861" v="694" actId="2696"/>
        <pc:sldMkLst>
          <pc:docMk/>
          <pc:sldMk cId="2516656622" sldId="758"/>
        </pc:sldMkLst>
      </pc:sldChg>
      <pc:sldChg chg="del">
        <pc:chgData name="Law, Sherri" userId="3da26e23-9ee6-4121-a54d-151d8db9998d" providerId="ADAL" clId="{00A8600C-5873-40A0-88C4-6810668959BD}" dt="2022-12-30T15:49:33.885" v="696" actId="2696"/>
        <pc:sldMkLst>
          <pc:docMk/>
          <pc:sldMk cId="2879153021" sldId="759"/>
        </pc:sldMkLst>
      </pc:sldChg>
      <pc:sldChg chg="del">
        <pc:chgData name="Law, Sherri" userId="3da26e23-9ee6-4121-a54d-151d8db9998d" providerId="ADAL" clId="{00A8600C-5873-40A0-88C4-6810668959BD}" dt="2022-12-30T15:49:33.919" v="698" actId="2696"/>
        <pc:sldMkLst>
          <pc:docMk/>
          <pc:sldMk cId="1633420245" sldId="760"/>
        </pc:sldMkLst>
      </pc:sldChg>
      <pc:sldChg chg="del">
        <pc:chgData name="Law, Sherri" userId="3da26e23-9ee6-4121-a54d-151d8db9998d" providerId="ADAL" clId="{00A8600C-5873-40A0-88C4-6810668959BD}" dt="2022-12-30T15:49:33.933" v="699" actId="2696"/>
        <pc:sldMkLst>
          <pc:docMk/>
          <pc:sldMk cId="583926577" sldId="761"/>
        </pc:sldMkLst>
      </pc:sldChg>
      <pc:sldChg chg="del">
        <pc:chgData name="Law, Sherri" userId="3da26e23-9ee6-4121-a54d-151d8db9998d" providerId="ADAL" clId="{00A8600C-5873-40A0-88C4-6810668959BD}" dt="2022-12-30T15:49:33.946" v="700" actId="2696"/>
        <pc:sldMkLst>
          <pc:docMk/>
          <pc:sldMk cId="277234517" sldId="762"/>
        </pc:sldMkLst>
      </pc:sldChg>
      <pc:sldChg chg="del">
        <pc:chgData name="Law, Sherri" userId="3da26e23-9ee6-4121-a54d-151d8db9998d" providerId="ADAL" clId="{00A8600C-5873-40A0-88C4-6810668959BD}" dt="2022-12-30T15:49:33.960" v="701" actId="2696"/>
        <pc:sldMkLst>
          <pc:docMk/>
          <pc:sldMk cId="4013831112" sldId="764"/>
        </pc:sldMkLst>
      </pc:sldChg>
      <pc:sldChg chg="del">
        <pc:chgData name="Law, Sherri" userId="3da26e23-9ee6-4121-a54d-151d8db9998d" providerId="ADAL" clId="{00A8600C-5873-40A0-88C4-6810668959BD}" dt="2022-12-30T15:49:33.972" v="702" actId="2696"/>
        <pc:sldMkLst>
          <pc:docMk/>
          <pc:sldMk cId="4076507329" sldId="765"/>
        </pc:sldMkLst>
      </pc:sldChg>
      <pc:sldChg chg="del">
        <pc:chgData name="Law, Sherri" userId="3da26e23-9ee6-4121-a54d-151d8db9998d" providerId="ADAL" clId="{00A8600C-5873-40A0-88C4-6810668959BD}" dt="2022-12-30T15:49:33.982" v="703" actId="2696"/>
        <pc:sldMkLst>
          <pc:docMk/>
          <pc:sldMk cId="2969301180" sldId="766"/>
        </pc:sldMkLst>
      </pc:sldChg>
      <pc:sldChg chg="del">
        <pc:chgData name="Law, Sherri" userId="3da26e23-9ee6-4121-a54d-151d8db9998d" providerId="ADAL" clId="{00A8600C-5873-40A0-88C4-6810668959BD}" dt="2022-12-30T15:49:33.991" v="704" actId="2696"/>
        <pc:sldMkLst>
          <pc:docMk/>
          <pc:sldMk cId="22109376" sldId="767"/>
        </pc:sldMkLst>
      </pc:sldChg>
      <pc:sldChg chg="addSp delSp modSp del">
        <pc:chgData name="Law, Sherri" userId="3da26e23-9ee6-4121-a54d-151d8db9998d" providerId="ADAL" clId="{00A8600C-5873-40A0-88C4-6810668959BD}" dt="2023-01-08T23:52:11.492" v="19091" actId="2696"/>
        <pc:sldMkLst>
          <pc:docMk/>
          <pc:sldMk cId="1138772584" sldId="769"/>
        </pc:sldMkLst>
        <pc:spChg chg="del">
          <ac:chgData name="Law, Sherri" userId="3da26e23-9ee6-4121-a54d-151d8db9998d" providerId="ADAL" clId="{00A8600C-5873-40A0-88C4-6810668959BD}" dt="2023-01-06T21:23:41.913" v="16986" actId="478"/>
          <ac:spMkLst>
            <pc:docMk/>
            <pc:sldMk cId="1138772584" sldId="769"/>
            <ac:spMk id="9" creationId="{BDA85AAA-EA7D-74FE-B9E4-D3F478D4193B}"/>
          </ac:spMkLst>
        </pc:spChg>
        <pc:spChg chg="del mod">
          <ac:chgData name="Law, Sherri" userId="3da26e23-9ee6-4121-a54d-151d8db9998d" providerId="ADAL" clId="{00A8600C-5873-40A0-88C4-6810668959BD}" dt="2023-01-06T21:23:40.814" v="16985" actId="478"/>
          <ac:spMkLst>
            <pc:docMk/>
            <pc:sldMk cId="1138772584" sldId="769"/>
            <ac:spMk id="10" creationId="{9616D6E9-724D-479B-A28C-41AA4C1260F6}"/>
          </ac:spMkLst>
        </pc:spChg>
        <pc:spChg chg="mod">
          <ac:chgData name="Law, Sherri" userId="3da26e23-9ee6-4121-a54d-151d8db9998d" providerId="ADAL" clId="{00A8600C-5873-40A0-88C4-6810668959BD}" dt="2023-01-06T21:24:28.956" v="17020" actId="14100"/>
          <ac:spMkLst>
            <pc:docMk/>
            <pc:sldMk cId="1138772584" sldId="769"/>
            <ac:spMk id="11" creationId="{CCF9BB63-A70F-4BC2-B991-6D08FEE0F603}"/>
          </ac:spMkLst>
        </pc:spChg>
        <pc:spChg chg="del">
          <ac:chgData name="Law, Sherri" userId="3da26e23-9ee6-4121-a54d-151d8db9998d" providerId="ADAL" clId="{00A8600C-5873-40A0-88C4-6810668959BD}" dt="2023-01-06T21:23:44.710" v="16987" actId="478"/>
          <ac:spMkLst>
            <pc:docMk/>
            <pc:sldMk cId="1138772584" sldId="769"/>
            <ac:spMk id="12" creationId="{4F526BC3-D6C4-4E91-931F-61AE800C45A4}"/>
          </ac:spMkLst>
        </pc:spChg>
        <pc:spChg chg="del">
          <ac:chgData name="Law, Sherri" userId="3da26e23-9ee6-4121-a54d-151d8db9998d" providerId="ADAL" clId="{00A8600C-5873-40A0-88C4-6810668959BD}" dt="2023-01-06T21:24:02.200" v="17016" actId="478"/>
          <ac:spMkLst>
            <pc:docMk/>
            <pc:sldMk cId="1138772584" sldId="769"/>
            <ac:spMk id="15" creationId="{E0FD8E9E-716E-473F-9384-D9840E292D83}"/>
          </ac:spMkLst>
        </pc:spChg>
        <pc:spChg chg="add">
          <ac:chgData name="Law, Sherri" userId="3da26e23-9ee6-4121-a54d-151d8db9998d" providerId="ADAL" clId="{00A8600C-5873-40A0-88C4-6810668959BD}" dt="2023-01-06T21:24:24.501" v="17019"/>
          <ac:spMkLst>
            <pc:docMk/>
            <pc:sldMk cId="1138772584" sldId="769"/>
            <ac:spMk id="16" creationId="{EAC622BF-EC4E-42B3-B53B-2C105140426E}"/>
          </ac:spMkLst>
        </pc:spChg>
        <pc:spChg chg="add">
          <ac:chgData name="Law, Sherri" userId="3da26e23-9ee6-4121-a54d-151d8db9998d" providerId="ADAL" clId="{00A8600C-5873-40A0-88C4-6810668959BD}" dt="2023-01-06T21:24:24.501" v="17019"/>
          <ac:spMkLst>
            <pc:docMk/>
            <pc:sldMk cId="1138772584" sldId="769"/>
            <ac:spMk id="17" creationId="{C4405F14-EFAF-4B47-B75A-8CA21733BF50}"/>
          </ac:spMkLst>
        </pc:spChg>
        <pc:picChg chg="mod">
          <ac:chgData name="Law, Sherri" userId="3da26e23-9ee6-4121-a54d-151d8db9998d" providerId="ADAL" clId="{00A8600C-5873-40A0-88C4-6810668959BD}" dt="2023-01-06T21:24:31.633" v="17021" actId="1076"/>
          <ac:picMkLst>
            <pc:docMk/>
            <pc:sldMk cId="1138772584" sldId="769"/>
            <ac:picMk id="13" creationId="{B9532026-D6CC-42B9-9481-B9C947ED6805}"/>
          </ac:picMkLst>
        </pc:picChg>
        <pc:picChg chg="mod">
          <ac:chgData name="Law, Sherri" userId="3da26e23-9ee6-4121-a54d-151d8db9998d" providerId="ADAL" clId="{00A8600C-5873-40A0-88C4-6810668959BD}" dt="2023-01-06T21:24:31.633" v="17021" actId="1076"/>
          <ac:picMkLst>
            <pc:docMk/>
            <pc:sldMk cId="1138772584" sldId="769"/>
            <ac:picMk id="14" creationId="{9A7F9058-5CAD-4BF1-8B43-4F9E210AF92C}"/>
          </ac:picMkLst>
        </pc:picChg>
      </pc:sldChg>
      <pc:sldChg chg="del">
        <pc:chgData name="Law, Sherri" userId="3da26e23-9ee6-4121-a54d-151d8db9998d" providerId="ADAL" clId="{00A8600C-5873-40A0-88C4-6810668959BD}" dt="2022-12-30T15:49:33.581" v="682" actId="2696"/>
        <pc:sldMkLst>
          <pc:docMk/>
          <pc:sldMk cId="909544101" sldId="770"/>
        </pc:sldMkLst>
      </pc:sldChg>
      <pc:sldChg chg="del">
        <pc:chgData name="Law, Sherri" userId="3da26e23-9ee6-4121-a54d-151d8db9998d" providerId="ADAL" clId="{00A8600C-5873-40A0-88C4-6810668959BD}" dt="2022-12-30T15:49:33.590" v="683" actId="2696"/>
        <pc:sldMkLst>
          <pc:docMk/>
          <pc:sldMk cId="3329518468" sldId="771"/>
        </pc:sldMkLst>
      </pc:sldChg>
      <pc:sldChg chg="del">
        <pc:chgData name="Law, Sherri" userId="3da26e23-9ee6-4121-a54d-151d8db9998d" providerId="ADAL" clId="{00A8600C-5873-40A0-88C4-6810668959BD}" dt="2022-12-30T15:49:33.686" v="684" actId="2696"/>
        <pc:sldMkLst>
          <pc:docMk/>
          <pc:sldMk cId="2366492710" sldId="772"/>
        </pc:sldMkLst>
      </pc:sldChg>
      <pc:sldChg chg="del">
        <pc:chgData name="Law, Sherri" userId="3da26e23-9ee6-4121-a54d-151d8db9998d" providerId="ADAL" clId="{00A8600C-5873-40A0-88C4-6810668959BD}" dt="2022-12-30T15:49:33.695" v="685" actId="2696"/>
        <pc:sldMkLst>
          <pc:docMk/>
          <pc:sldMk cId="2729435091" sldId="773"/>
        </pc:sldMkLst>
      </pc:sldChg>
      <pc:sldChg chg="del">
        <pc:chgData name="Law, Sherri" userId="3da26e23-9ee6-4121-a54d-151d8db9998d" providerId="ADAL" clId="{00A8600C-5873-40A0-88C4-6810668959BD}" dt="2022-12-30T15:49:33.707" v="686" actId="2696"/>
        <pc:sldMkLst>
          <pc:docMk/>
          <pc:sldMk cId="3955992611" sldId="774"/>
        </pc:sldMkLst>
      </pc:sldChg>
      <pc:sldChg chg="del">
        <pc:chgData name="Law, Sherri" userId="3da26e23-9ee6-4121-a54d-151d8db9998d" providerId="ADAL" clId="{00A8600C-5873-40A0-88C4-6810668959BD}" dt="2022-12-30T15:49:33.762" v="687" actId="2696"/>
        <pc:sldMkLst>
          <pc:docMk/>
          <pc:sldMk cId="4264345604" sldId="775"/>
        </pc:sldMkLst>
      </pc:sldChg>
      <pc:sldChg chg="addSp delSp modSp del">
        <pc:chgData name="Law, Sherri" userId="3da26e23-9ee6-4121-a54d-151d8db9998d" providerId="ADAL" clId="{00A8600C-5873-40A0-88C4-6810668959BD}" dt="2022-12-30T15:44:44.287" v="664" actId="2696"/>
        <pc:sldMkLst>
          <pc:docMk/>
          <pc:sldMk cId="2285457689" sldId="776"/>
        </pc:sldMkLst>
        <pc:spChg chg="mod">
          <ac:chgData name="Law, Sherri" userId="3da26e23-9ee6-4121-a54d-151d8db9998d" providerId="ADAL" clId="{00A8600C-5873-40A0-88C4-6810668959BD}" dt="2022-12-30T15:42:44.703" v="393" actId="14100"/>
          <ac:spMkLst>
            <pc:docMk/>
            <pc:sldMk cId="2285457689" sldId="776"/>
            <ac:spMk id="3" creationId="{00000000-0000-0000-0000-000000000000}"/>
          </ac:spMkLst>
        </pc:spChg>
        <pc:spChg chg="add del mod">
          <ac:chgData name="Law, Sherri" userId="3da26e23-9ee6-4121-a54d-151d8db9998d" providerId="ADAL" clId="{00A8600C-5873-40A0-88C4-6810668959BD}" dt="2022-12-30T15:42:47.747" v="394" actId="478"/>
          <ac:spMkLst>
            <pc:docMk/>
            <pc:sldMk cId="2285457689" sldId="776"/>
            <ac:spMk id="6" creationId="{93663965-904F-4FE6-8154-79347F968120}"/>
          </ac:spMkLst>
        </pc:spChg>
        <pc:spChg chg="mod">
          <ac:chgData name="Law, Sherri" userId="3da26e23-9ee6-4121-a54d-151d8db9998d" providerId="ADAL" clId="{00A8600C-5873-40A0-88C4-6810668959BD}" dt="2022-12-30T15:41:18.280" v="284" actId="20577"/>
          <ac:spMkLst>
            <pc:docMk/>
            <pc:sldMk cId="2285457689" sldId="776"/>
            <ac:spMk id="7" creationId="{00000000-0000-0000-0000-000000000000}"/>
          </ac:spMkLst>
        </pc:spChg>
        <pc:picChg chg="add del">
          <ac:chgData name="Law, Sherri" userId="3da26e23-9ee6-4121-a54d-151d8db9998d" providerId="ADAL" clId="{00A8600C-5873-40A0-88C4-6810668959BD}" dt="2022-12-30T15:40:27.979" v="272" actId="478"/>
          <ac:picMkLst>
            <pc:docMk/>
            <pc:sldMk cId="2285457689" sldId="776"/>
            <ac:picMk id="2" creationId="{E83F1805-4A05-46DD-A65A-06BC71F27311}"/>
          </ac:picMkLst>
        </pc:picChg>
        <pc:picChg chg="add del mod">
          <ac:chgData name="Law, Sherri" userId="3da26e23-9ee6-4121-a54d-151d8db9998d" providerId="ADAL" clId="{00A8600C-5873-40A0-88C4-6810668959BD}" dt="2022-12-30T15:42:48.168" v="395" actId="478"/>
          <ac:picMkLst>
            <pc:docMk/>
            <pc:sldMk cId="2285457689" sldId="776"/>
            <ac:picMk id="4" creationId="{45EE38CA-D4C0-4DBD-B51F-8C29200CD5DC}"/>
          </ac:picMkLst>
        </pc:picChg>
        <pc:picChg chg="del">
          <ac:chgData name="Law, Sherri" userId="3da26e23-9ee6-4121-a54d-151d8db9998d" providerId="ADAL" clId="{00A8600C-5873-40A0-88C4-6810668959BD}" dt="2022-12-30T15:38:05.524" v="154" actId="478"/>
          <ac:picMkLst>
            <pc:docMk/>
            <pc:sldMk cId="2285457689" sldId="776"/>
            <ac:picMk id="5" creationId="{A2DE4E9C-FBF3-E1DB-E51C-548736BDCC00}"/>
          </ac:picMkLst>
        </pc:picChg>
      </pc:sldChg>
      <pc:sldChg chg="del">
        <pc:chgData name="Law, Sherri" userId="3da26e23-9ee6-4121-a54d-151d8db9998d" providerId="ADAL" clId="{00A8600C-5873-40A0-88C4-6810668959BD}" dt="2022-12-30T15:49:33.777" v="688" actId="2696"/>
        <pc:sldMkLst>
          <pc:docMk/>
          <pc:sldMk cId="1830036032" sldId="777"/>
        </pc:sldMkLst>
      </pc:sldChg>
      <pc:sldChg chg="del">
        <pc:chgData name="Law, Sherri" userId="3da26e23-9ee6-4121-a54d-151d8db9998d" providerId="ADAL" clId="{00A8600C-5873-40A0-88C4-6810668959BD}" dt="2022-12-30T15:49:33.796" v="689" actId="2696"/>
        <pc:sldMkLst>
          <pc:docMk/>
          <pc:sldMk cId="3758785353" sldId="778"/>
        </pc:sldMkLst>
      </pc:sldChg>
      <pc:sldChg chg="del">
        <pc:chgData name="Law, Sherri" userId="3da26e23-9ee6-4121-a54d-151d8db9998d" providerId="ADAL" clId="{00A8600C-5873-40A0-88C4-6810668959BD}" dt="2022-12-30T15:49:33.814" v="690" actId="2696"/>
        <pc:sldMkLst>
          <pc:docMk/>
          <pc:sldMk cId="909564940" sldId="779"/>
        </pc:sldMkLst>
      </pc:sldChg>
      <pc:sldChg chg="del">
        <pc:chgData name="Law, Sherri" userId="3da26e23-9ee6-4121-a54d-151d8db9998d" providerId="ADAL" clId="{00A8600C-5873-40A0-88C4-6810668959BD}" dt="2022-12-30T15:49:33.830" v="691" actId="2696"/>
        <pc:sldMkLst>
          <pc:docMk/>
          <pc:sldMk cId="1452463850" sldId="780"/>
        </pc:sldMkLst>
      </pc:sldChg>
      <pc:sldChg chg="del">
        <pc:chgData name="Law, Sherri" userId="3da26e23-9ee6-4121-a54d-151d8db9998d" providerId="ADAL" clId="{00A8600C-5873-40A0-88C4-6810668959BD}" dt="2022-12-30T15:49:33.839" v="692" actId="2696"/>
        <pc:sldMkLst>
          <pc:docMk/>
          <pc:sldMk cId="3021614037" sldId="781"/>
        </pc:sldMkLst>
      </pc:sldChg>
      <pc:sldChg chg="del">
        <pc:chgData name="Law, Sherri" userId="3da26e23-9ee6-4121-a54d-151d8db9998d" providerId="ADAL" clId="{00A8600C-5873-40A0-88C4-6810668959BD}" dt="2022-12-30T15:49:33.854" v="693" actId="2696"/>
        <pc:sldMkLst>
          <pc:docMk/>
          <pc:sldMk cId="4127343647" sldId="782"/>
        </pc:sldMkLst>
      </pc:sldChg>
      <pc:sldChg chg="add del">
        <pc:chgData name="Law, Sherri" userId="3da26e23-9ee6-4121-a54d-151d8db9998d" providerId="ADAL" clId="{00A8600C-5873-40A0-88C4-6810668959BD}" dt="2022-12-30T15:45:24.069" v="674" actId="2696"/>
        <pc:sldMkLst>
          <pc:docMk/>
          <pc:sldMk cId="1984496877" sldId="783"/>
        </pc:sldMkLst>
      </pc:sldChg>
      <pc:sldChg chg="addSp delSp modSp add delAnim modAnim modNotesTx">
        <pc:chgData name="Law, Sherri" userId="3da26e23-9ee6-4121-a54d-151d8db9998d" providerId="ADAL" clId="{00A8600C-5873-40A0-88C4-6810668959BD}" dt="2023-01-08T22:48:47.322" v="18709" actId="20577"/>
        <pc:sldMkLst>
          <pc:docMk/>
          <pc:sldMk cId="589648339" sldId="784"/>
        </pc:sldMkLst>
        <pc:spChg chg="mod">
          <ac:chgData name="Law, Sherri" userId="3da26e23-9ee6-4121-a54d-151d8db9998d" providerId="ADAL" clId="{00A8600C-5873-40A0-88C4-6810668959BD}" dt="2023-01-08T22:47:20.811" v="18507" actId="1076"/>
          <ac:spMkLst>
            <pc:docMk/>
            <pc:sldMk cId="589648339" sldId="784"/>
            <ac:spMk id="3" creationId="{00000000-0000-0000-0000-000000000000}"/>
          </ac:spMkLst>
        </pc:spChg>
        <pc:spChg chg="add del mod">
          <ac:chgData name="Law, Sherri" userId="3da26e23-9ee6-4121-a54d-151d8db9998d" providerId="ADAL" clId="{00A8600C-5873-40A0-88C4-6810668959BD}" dt="2023-01-08T22:46:55.443" v="18469" actId="478"/>
          <ac:spMkLst>
            <pc:docMk/>
            <pc:sldMk cId="589648339" sldId="784"/>
            <ac:spMk id="6" creationId="{82E6A0BD-9D38-4138-8C08-9D3AC67AAFA2}"/>
          </ac:spMkLst>
        </pc:spChg>
        <pc:picChg chg="add del mod">
          <ac:chgData name="Law, Sherri" userId="3da26e23-9ee6-4121-a54d-151d8db9998d" providerId="ADAL" clId="{00A8600C-5873-40A0-88C4-6810668959BD}" dt="2023-01-08T22:46:53.907" v="18468" actId="478"/>
          <ac:picMkLst>
            <pc:docMk/>
            <pc:sldMk cId="589648339" sldId="784"/>
            <ac:picMk id="5" creationId="{446B92F4-A580-413E-87AA-1EE3AE90FC74}"/>
          </ac:picMkLst>
        </pc:picChg>
      </pc:sldChg>
      <pc:sldChg chg="addSp delSp modSp">
        <pc:chgData name="Law, Sherri" userId="3da26e23-9ee6-4121-a54d-151d8db9998d" providerId="ADAL" clId="{00A8600C-5873-40A0-88C4-6810668959BD}" dt="2022-12-30T16:32:06.734" v="1608" actId="478"/>
        <pc:sldMkLst>
          <pc:docMk/>
          <pc:sldMk cId="2211073499" sldId="924"/>
        </pc:sldMkLst>
        <pc:spChg chg="del">
          <ac:chgData name="Law, Sherri" userId="3da26e23-9ee6-4121-a54d-151d8db9998d" providerId="ADAL" clId="{00A8600C-5873-40A0-88C4-6810668959BD}" dt="2022-12-30T16:31:28.759" v="1595" actId="478"/>
          <ac:spMkLst>
            <pc:docMk/>
            <pc:sldMk cId="2211073499" sldId="924"/>
            <ac:spMk id="2" creationId="{874A75E9-3043-4296-923D-819FE61C7686}"/>
          </ac:spMkLst>
        </pc:spChg>
        <pc:spChg chg="mod">
          <ac:chgData name="Law, Sherri" userId="3da26e23-9ee6-4121-a54d-151d8db9998d" providerId="ADAL" clId="{00A8600C-5873-40A0-88C4-6810668959BD}" dt="2022-12-30T16:31:31.374" v="1596" actId="1076"/>
          <ac:spMkLst>
            <pc:docMk/>
            <pc:sldMk cId="2211073499" sldId="924"/>
            <ac:spMk id="3" creationId="{F2FA8795-3435-4B75-8567-B046D84E8437}"/>
          </ac:spMkLst>
        </pc:spChg>
        <pc:spChg chg="add">
          <ac:chgData name="Law, Sherri" userId="3da26e23-9ee6-4121-a54d-151d8db9998d" providerId="ADAL" clId="{00A8600C-5873-40A0-88C4-6810668959BD}" dt="2022-12-30T16:31:26.085" v="1594"/>
          <ac:spMkLst>
            <pc:docMk/>
            <pc:sldMk cId="2211073499" sldId="924"/>
            <ac:spMk id="4" creationId="{D852076A-0B6C-4924-9377-77D394496389}"/>
          </ac:spMkLst>
        </pc:spChg>
        <pc:spChg chg="add del mod">
          <ac:chgData name="Law, Sherri" userId="3da26e23-9ee6-4121-a54d-151d8db9998d" providerId="ADAL" clId="{00A8600C-5873-40A0-88C4-6810668959BD}" dt="2022-12-30T16:32:06.734" v="1608" actId="478"/>
          <ac:spMkLst>
            <pc:docMk/>
            <pc:sldMk cId="2211073499" sldId="924"/>
            <ac:spMk id="6" creationId="{1AA86B5E-3D85-4B76-9C54-51609FA2A7EF}"/>
          </ac:spMkLst>
        </pc:spChg>
        <pc:picChg chg="add mod">
          <ac:chgData name="Law, Sherri" userId="3da26e23-9ee6-4121-a54d-151d8db9998d" providerId="ADAL" clId="{00A8600C-5873-40A0-88C4-6810668959BD}" dt="2022-12-30T16:31:46.820" v="1602" actId="1076"/>
          <ac:picMkLst>
            <pc:docMk/>
            <pc:sldMk cId="2211073499" sldId="924"/>
            <ac:picMk id="7" creationId="{B66E6C61-BEFC-4834-B642-2D9AA52851FB}"/>
          </ac:picMkLst>
        </pc:picChg>
      </pc:sldChg>
      <pc:sldChg chg="addSp delSp modSp">
        <pc:chgData name="Law, Sherri" userId="3da26e23-9ee6-4121-a54d-151d8db9998d" providerId="ADAL" clId="{00A8600C-5873-40A0-88C4-6810668959BD}" dt="2022-12-30T16:44:20.362" v="1712" actId="478"/>
        <pc:sldMkLst>
          <pc:docMk/>
          <pc:sldMk cId="3058865942" sldId="929"/>
        </pc:sldMkLst>
        <pc:spChg chg="del">
          <ac:chgData name="Law, Sherri" userId="3da26e23-9ee6-4121-a54d-151d8db9998d" providerId="ADAL" clId="{00A8600C-5873-40A0-88C4-6810668959BD}" dt="2022-12-30T16:44:03.523" v="1704" actId="478"/>
          <ac:spMkLst>
            <pc:docMk/>
            <pc:sldMk cId="3058865942" sldId="929"/>
            <ac:spMk id="2" creationId="{874A75E9-3043-4296-923D-819FE61C7686}"/>
          </ac:spMkLst>
        </pc:spChg>
        <pc:spChg chg="mod">
          <ac:chgData name="Law, Sherri" userId="3da26e23-9ee6-4121-a54d-151d8db9998d" providerId="ADAL" clId="{00A8600C-5873-40A0-88C4-6810668959BD}" dt="2022-12-30T16:44:15.158" v="1711" actId="1076"/>
          <ac:spMkLst>
            <pc:docMk/>
            <pc:sldMk cId="3058865942" sldId="929"/>
            <ac:spMk id="3" creationId="{F2FA8795-3435-4B75-8567-B046D84E8437}"/>
          </ac:spMkLst>
        </pc:spChg>
        <pc:spChg chg="add">
          <ac:chgData name="Law, Sherri" userId="3da26e23-9ee6-4121-a54d-151d8db9998d" providerId="ADAL" clId="{00A8600C-5873-40A0-88C4-6810668959BD}" dt="2022-12-30T16:44:00.910" v="1703"/>
          <ac:spMkLst>
            <pc:docMk/>
            <pc:sldMk cId="3058865942" sldId="929"/>
            <ac:spMk id="4" creationId="{9EF88E89-21B3-4D9C-B740-9F79A96A9AD6}"/>
          </ac:spMkLst>
        </pc:spChg>
        <pc:spChg chg="add del mod">
          <ac:chgData name="Law, Sherri" userId="3da26e23-9ee6-4121-a54d-151d8db9998d" providerId="ADAL" clId="{00A8600C-5873-40A0-88C4-6810668959BD}" dt="2022-12-30T16:44:20.362" v="1712" actId="478"/>
          <ac:spMkLst>
            <pc:docMk/>
            <pc:sldMk cId="3058865942" sldId="929"/>
            <ac:spMk id="6" creationId="{BA5C07D9-2AD3-4701-A1E1-30C3C79A48DD}"/>
          </ac:spMkLst>
        </pc:spChg>
      </pc:sldChg>
      <pc:sldChg chg="del">
        <pc:chgData name="Law, Sherri" userId="3da26e23-9ee6-4121-a54d-151d8db9998d" providerId="ADAL" clId="{00A8600C-5873-40A0-88C4-6810668959BD}" dt="2022-12-30T16:44:49.178" v="1716" actId="2696"/>
        <pc:sldMkLst>
          <pc:docMk/>
          <pc:sldMk cId="2650954060" sldId="930"/>
        </pc:sldMkLst>
      </pc:sldChg>
      <pc:sldChg chg="addSp delSp modSp del delAnim modAnim">
        <pc:chgData name="Law, Sherri" userId="3da26e23-9ee6-4121-a54d-151d8db9998d" providerId="ADAL" clId="{00A8600C-5873-40A0-88C4-6810668959BD}" dt="2023-01-06T19:31:35.425" v="9191" actId="2696"/>
        <pc:sldMkLst>
          <pc:docMk/>
          <pc:sldMk cId="1676814185" sldId="932"/>
        </pc:sldMkLst>
        <pc:spChg chg="mod">
          <ac:chgData name="Law, Sherri" userId="3da26e23-9ee6-4121-a54d-151d8db9998d" providerId="ADAL" clId="{00A8600C-5873-40A0-88C4-6810668959BD}" dt="2022-12-30T16:32:32.485" v="1617" actId="20577"/>
          <ac:spMkLst>
            <pc:docMk/>
            <pc:sldMk cId="1676814185" sldId="932"/>
            <ac:spMk id="2" creationId="{D0CC962C-925D-44DA-8DB9-1F81CAAF2492}"/>
          </ac:spMkLst>
        </pc:spChg>
        <pc:spChg chg="mod">
          <ac:chgData name="Law, Sherri" userId="3da26e23-9ee6-4121-a54d-151d8db9998d" providerId="ADAL" clId="{00A8600C-5873-40A0-88C4-6810668959BD}" dt="2022-12-30T16:23:22.863" v="1316" actId="207"/>
          <ac:spMkLst>
            <pc:docMk/>
            <pc:sldMk cId="1676814185" sldId="932"/>
            <ac:spMk id="4" creationId="{C0443FEC-0035-4659-9811-DAE7461FD35E}"/>
          </ac:spMkLst>
        </pc:spChg>
        <pc:spChg chg="mod">
          <ac:chgData name="Law, Sherri" userId="3da26e23-9ee6-4121-a54d-151d8db9998d" providerId="ADAL" clId="{00A8600C-5873-40A0-88C4-6810668959BD}" dt="2022-12-30T16:23:22.863" v="1316" actId="207"/>
          <ac:spMkLst>
            <pc:docMk/>
            <pc:sldMk cId="1676814185" sldId="932"/>
            <ac:spMk id="5" creationId="{243D4289-7FFE-4AD2-A22C-1CFB5B67BD13}"/>
          </ac:spMkLst>
        </pc:spChg>
        <pc:spChg chg="mod">
          <ac:chgData name="Law, Sherri" userId="3da26e23-9ee6-4121-a54d-151d8db9998d" providerId="ADAL" clId="{00A8600C-5873-40A0-88C4-6810668959BD}" dt="2022-12-30T16:23:22.863" v="1316" actId="207"/>
          <ac:spMkLst>
            <pc:docMk/>
            <pc:sldMk cId="1676814185" sldId="932"/>
            <ac:spMk id="6" creationId="{3804DB8B-7CCE-4091-81B6-062CD13A44E6}"/>
          </ac:spMkLst>
        </pc:spChg>
        <pc:spChg chg="mod">
          <ac:chgData name="Law, Sherri" userId="3da26e23-9ee6-4121-a54d-151d8db9998d" providerId="ADAL" clId="{00A8600C-5873-40A0-88C4-6810668959BD}" dt="2022-12-30T16:36:34.303" v="1690" actId="20577"/>
          <ac:spMkLst>
            <pc:docMk/>
            <pc:sldMk cId="1676814185" sldId="932"/>
            <ac:spMk id="8" creationId="{E361B6E1-8439-47AA-9851-D35DD9873445}"/>
          </ac:spMkLst>
        </pc:spChg>
        <pc:spChg chg="del mod">
          <ac:chgData name="Law, Sherri" userId="3da26e23-9ee6-4121-a54d-151d8db9998d" providerId="ADAL" clId="{00A8600C-5873-40A0-88C4-6810668959BD}" dt="2022-12-30T16:35:04.585" v="1656" actId="478"/>
          <ac:spMkLst>
            <pc:docMk/>
            <pc:sldMk cId="1676814185" sldId="932"/>
            <ac:spMk id="9" creationId="{DFFAB7A4-B8CC-4D79-A169-0C34669DA3F3}"/>
          </ac:spMkLst>
        </pc:spChg>
        <pc:spChg chg="del mod">
          <ac:chgData name="Law, Sherri" userId="3da26e23-9ee6-4121-a54d-151d8db9998d" providerId="ADAL" clId="{00A8600C-5873-40A0-88C4-6810668959BD}" dt="2022-12-30T16:35:06.500" v="1657" actId="478"/>
          <ac:spMkLst>
            <pc:docMk/>
            <pc:sldMk cId="1676814185" sldId="932"/>
            <ac:spMk id="10" creationId="{8A03AC76-6527-4A95-B9DD-FFA28D6B19B2}"/>
          </ac:spMkLst>
        </pc:spChg>
        <pc:spChg chg="del mod">
          <ac:chgData name="Law, Sherri" userId="3da26e23-9ee6-4121-a54d-151d8db9998d" providerId="ADAL" clId="{00A8600C-5873-40A0-88C4-6810668959BD}" dt="2022-12-30T16:35:16.082" v="1661" actId="478"/>
          <ac:spMkLst>
            <pc:docMk/>
            <pc:sldMk cId="1676814185" sldId="932"/>
            <ac:spMk id="11" creationId="{A4254B49-996A-4F57-A877-04A679009752}"/>
          </ac:spMkLst>
        </pc:spChg>
        <pc:spChg chg="del mod">
          <ac:chgData name="Law, Sherri" userId="3da26e23-9ee6-4121-a54d-151d8db9998d" providerId="ADAL" clId="{00A8600C-5873-40A0-88C4-6810668959BD}" dt="2022-12-30T16:35:11.119" v="1658" actId="478"/>
          <ac:spMkLst>
            <pc:docMk/>
            <pc:sldMk cId="1676814185" sldId="932"/>
            <ac:spMk id="12" creationId="{4C51BC20-E087-4067-8544-74539830732F}"/>
          </ac:spMkLst>
        </pc:spChg>
        <pc:spChg chg="del mod">
          <ac:chgData name="Law, Sherri" userId="3da26e23-9ee6-4121-a54d-151d8db9998d" providerId="ADAL" clId="{00A8600C-5873-40A0-88C4-6810668959BD}" dt="2022-12-30T16:35:17.865" v="1662" actId="478"/>
          <ac:spMkLst>
            <pc:docMk/>
            <pc:sldMk cId="1676814185" sldId="932"/>
            <ac:spMk id="13" creationId="{7B7ACF43-EB74-4C3E-A237-804702EDE9C7}"/>
          </ac:spMkLst>
        </pc:spChg>
        <pc:spChg chg="del mod">
          <ac:chgData name="Law, Sherri" userId="3da26e23-9ee6-4121-a54d-151d8db9998d" providerId="ADAL" clId="{00A8600C-5873-40A0-88C4-6810668959BD}" dt="2022-12-30T16:35:19" v="1663" actId="478"/>
          <ac:spMkLst>
            <pc:docMk/>
            <pc:sldMk cId="1676814185" sldId="932"/>
            <ac:spMk id="14" creationId="{321B6E80-6F30-4ADF-884D-7A87DA01E037}"/>
          </ac:spMkLst>
        </pc:spChg>
        <pc:spChg chg="del mod">
          <ac:chgData name="Law, Sherri" userId="3da26e23-9ee6-4121-a54d-151d8db9998d" providerId="ADAL" clId="{00A8600C-5873-40A0-88C4-6810668959BD}" dt="2022-12-30T16:35:21.932" v="1665" actId="478"/>
          <ac:spMkLst>
            <pc:docMk/>
            <pc:sldMk cId="1676814185" sldId="932"/>
            <ac:spMk id="15" creationId="{0AC1F34E-02B8-4620-B388-EDE1323A13CE}"/>
          </ac:spMkLst>
        </pc:spChg>
        <pc:spChg chg="del mod">
          <ac:chgData name="Law, Sherri" userId="3da26e23-9ee6-4121-a54d-151d8db9998d" providerId="ADAL" clId="{00A8600C-5873-40A0-88C4-6810668959BD}" dt="2022-12-30T16:35:20.393" v="1664" actId="478"/>
          <ac:spMkLst>
            <pc:docMk/>
            <pc:sldMk cId="1676814185" sldId="932"/>
            <ac:spMk id="16" creationId="{D081CF65-E449-4DB1-B9DE-006309127453}"/>
          </ac:spMkLst>
        </pc:spChg>
        <pc:spChg chg="del mod">
          <ac:chgData name="Law, Sherri" userId="3da26e23-9ee6-4121-a54d-151d8db9998d" providerId="ADAL" clId="{00A8600C-5873-40A0-88C4-6810668959BD}" dt="2022-12-30T16:35:23.435" v="1666" actId="478"/>
          <ac:spMkLst>
            <pc:docMk/>
            <pc:sldMk cId="1676814185" sldId="932"/>
            <ac:spMk id="17" creationId="{08F48848-E16E-4DC0-8737-80FC96E289B8}"/>
          </ac:spMkLst>
        </pc:spChg>
        <pc:spChg chg="del mod">
          <ac:chgData name="Law, Sherri" userId="3da26e23-9ee6-4121-a54d-151d8db9998d" providerId="ADAL" clId="{00A8600C-5873-40A0-88C4-6810668959BD}" dt="2022-12-30T16:35:30.005" v="1669" actId="478"/>
          <ac:spMkLst>
            <pc:docMk/>
            <pc:sldMk cId="1676814185" sldId="932"/>
            <ac:spMk id="19" creationId="{4412ACB6-F697-4638-917C-16BD319594A9}"/>
          </ac:spMkLst>
        </pc:spChg>
        <pc:spChg chg="del mod">
          <ac:chgData name="Law, Sherri" userId="3da26e23-9ee6-4121-a54d-151d8db9998d" providerId="ADAL" clId="{00A8600C-5873-40A0-88C4-6810668959BD}" dt="2022-12-30T16:35:31.612" v="1670" actId="478"/>
          <ac:spMkLst>
            <pc:docMk/>
            <pc:sldMk cId="1676814185" sldId="932"/>
            <ac:spMk id="20" creationId="{A5948096-B6B8-4363-80E2-A8D73DEC3708}"/>
          </ac:spMkLst>
        </pc:spChg>
        <pc:spChg chg="del mod">
          <ac:chgData name="Law, Sherri" userId="3da26e23-9ee6-4121-a54d-151d8db9998d" providerId="ADAL" clId="{00A8600C-5873-40A0-88C4-6810668959BD}" dt="2022-12-30T16:35:33.042" v="1671" actId="478"/>
          <ac:spMkLst>
            <pc:docMk/>
            <pc:sldMk cId="1676814185" sldId="932"/>
            <ac:spMk id="21" creationId="{129DF761-0581-4939-A59F-3B9A0618FEA5}"/>
          </ac:spMkLst>
        </pc:spChg>
        <pc:spChg chg="add del">
          <ac:chgData name="Law, Sherri" userId="3da26e23-9ee6-4121-a54d-151d8db9998d" providerId="ADAL" clId="{00A8600C-5873-40A0-88C4-6810668959BD}" dt="2022-12-30T16:32:01.894" v="1607" actId="478"/>
          <ac:spMkLst>
            <pc:docMk/>
            <pc:sldMk cId="1676814185" sldId="932"/>
            <ac:spMk id="23" creationId="{9DBE82F6-147F-4736-891B-DA2925BD6C0B}"/>
          </ac:spMkLst>
        </pc:spChg>
        <pc:spChg chg="add ord">
          <ac:chgData name="Law, Sherri" userId="3da26e23-9ee6-4121-a54d-151d8db9998d" providerId="ADAL" clId="{00A8600C-5873-40A0-88C4-6810668959BD}" dt="2022-12-30T16:32:24.017" v="1614" actId="167"/>
          <ac:spMkLst>
            <pc:docMk/>
            <pc:sldMk cId="1676814185" sldId="932"/>
            <ac:spMk id="24" creationId="{A997F25D-737B-46B5-A3EA-869F2B065D24}"/>
          </ac:spMkLst>
        </pc:spChg>
        <pc:spChg chg="add mod">
          <ac:chgData name="Law, Sherri" userId="3da26e23-9ee6-4121-a54d-151d8db9998d" providerId="ADAL" clId="{00A8600C-5873-40A0-88C4-6810668959BD}" dt="2023-01-06T19:31:31.238" v="9189" actId="1076"/>
          <ac:spMkLst>
            <pc:docMk/>
            <pc:sldMk cId="1676814185" sldId="932"/>
            <ac:spMk id="25" creationId="{1FAE55A4-2C41-4798-9BD3-2ACF2AD0B529}"/>
          </ac:spMkLst>
        </pc:spChg>
        <pc:picChg chg="add del ord">
          <ac:chgData name="Law, Sherri" userId="3da26e23-9ee6-4121-a54d-151d8db9998d" providerId="ADAL" clId="{00A8600C-5873-40A0-88C4-6810668959BD}" dt="2022-12-30T16:35:26.869" v="1668" actId="478"/>
          <ac:picMkLst>
            <pc:docMk/>
            <pc:sldMk cId="1676814185" sldId="932"/>
            <ac:picMk id="7" creationId="{833C85BD-5E72-477F-8069-BA70CB469B1E}"/>
          </ac:picMkLst>
        </pc:picChg>
        <pc:picChg chg="add del">
          <ac:chgData name="Law, Sherri" userId="3da26e23-9ee6-4121-a54d-151d8db9998d" providerId="ADAL" clId="{00A8600C-5873-40A0-88C4-6810668959BD}" dt="2022-12-30T16:31:54.164" v="1605"/>
          <ac:picMkLst>
            <pc:docMk/>
            <pc:sldMk cId="1676814185" sldId="932"/>
            <ac:picMk id="22" creationId="{6BF18DEA-B5F7-4B3A-B17C-08EFE874A6F3}"/>
          </ac:picMkLst>
        </pc:picChg>
      </pc:sldChg>
      <pc:sldChg chg="addSp modSp modAnim modNotesTx">
        <pc:chgData name="Law, Sherri" userId="3da26e23-9ee6-4121-a54d-151d8db9998d" providerId="ADAL" clId="{00A8600C-5873-40A0-88C4-6810668959BD}" dt="2023-01-07T23:27:13.091" v="17543"/>
        <pc:sldMkLst>
          <pc:docMk/>
          <pc:sldMk cId="3057710442" sldId="933"/>
        </pc:sldMkLst>
        <pc:spChg chg="mod">
          <ac:chgData name="Law, Sherri" userId="3da26e23-9ee6-4121-a54d-151d8db9998d" providerId="ADAL" clId="{00A8600C-5873-40A0-88C4-6810668959BD}" dt="2022-12-30T16:23:28.214" v="1317" actId="207"/>
          <ac:spMkLst>
            <pc:docMk/>
            <pc:sldMk cId="3057710442" sldId="933"/>
            <ac:spMk id="3" creationId="{64D043C3-1B5C-4E28-B3A3-E7B63B357F84}"/>
          </ac:spMkLst>
        </pc:spChg>
        <pc:spChg chg="mod">
          <ac:chgData name="Law, Sherri" userId="3da26e23-9ee6-4121-a54d-151d8db9998d" providerId="ADAL" clId="{00A8600C-5873-40A0-88C4-6810668959BD}" dt="2022-12-30T16:23:28.214" v="1317" actId="207"/>
          <ac:spMkLst>
            <pc:docMk/>
            <pc:sldMk cId="3057710442" sldId="933"/>
            <ac:spMk id="4" creationId="{9D9B6674-411B-4428-8604-056F5248D0AA}"/>
          </ac:spMkLst>
        </pc:spChg>
        <pc:spChg chg="mod">
          <ac:chgData name="Law, Sherri" userId="3da26e23-9ee6-4121-a54d-151d8db9998d" providerId="ADAL" clId="{00A8600C-5873-40A0-88C4-6810668959BD}" dt="2022-12-30T16:23:28.214" v="1317" actId="207"/>
          <ac:spMkLst>
            <pc:docMk/>
            <pc:sldMk cId="3057710442" sldId="933"/>
            <ac:spMk id="5" creationId="{BA9833AD-DDCF-4ABB-BC26-83CABC42D3A4}"/>
          </ac:spMkLst>
        </pc:spChg>
        <pc:spChg chg="mod">
          <ac:chgData name="Law, Sherri" userId="3da26e23-9ee6-4121-a54d-151d8db9998d" providerId="ADAL" clId="{00A8600C-5873-40A0-88C4-6810668959BD}" dt="2022-12-30T16:23:28.214" v="1317" actId="207"/>
          <ac:spMkLst>
            <pc:docMk/>
            <pc:sldMk cId="3057710442" sldId="933"/>
            <ac:spMk id="6" creationId="{019B0AF4-24A9-46D9-A0D6-D6917FE1A023}"/>
          </ac:spMkLst>
        </pc:spChg>
        <pc:spChg chg="mod">
          <ac:chgData name="Law, Sherri" userId="3da26e23-9ee6-4121-a54d-151d8db9998d" providerId="ADAL" clId="{00A8600C-5873-40A0-88C4-6810668959BD}" dt="2022-12-30T16:23:28.214" v="1317" actId="207"/>
          <ac:spMkLst>
            <pc:docMk/>
            <pc:sldMk cId="3057710442" sldId="933"/>
            <ac:spMk id="8" creationId="{82BD4006-F08F-4789-84C8-F84B1B49DDFC}"/>
          </ac:spMkLst>
        </pc:spChg>
        <pc:spChg chg="mod">
          <ac:chgData name="Law, Sherri" userId="3da26e23-9ee6-4121-a54d-151d8db9998d" providerId="ADAL" clId="{00A8600C-5873-40A0-88C4-6810668959BD}" dt="2022-12-30T16:23:28.214" v="1317" actId="207"/>
          <ac:spMkLst>
            <pc:docMk/>
            <pc:sldMk cId="3057710442" sldId="933"/>
            <ac:spMk id="9" creationId="{BEBB11DD-50B3-4412-9794-48E704C99CF1}"/>
          </ac:spMkLst>
        </pc:spChg>
        <pc:spChg chg="mod">
          <ac:chgData name="Law, Sherri" userId="3da26e23-9ee6-4121-a54d-151d8db9998d" providerId="ADAL" clId="{00A8600C-5873-40A0-88C4-6810668959BD}" dt="2022-12-30T16:23:28.214" v="1317" actId="207"/>
          <ac:spMkLst>
            <pc:docMk/>
            <pc:sldMk cId="3057710442" sldId="933"/>
            <ac:spMk id="10" creationId="{9EC35565-12D7-4133-B433-E17989ED0FF0}"/>
          </ac:spMkLst>
        </pc:spChg>
        <pc:spChg chg="mod">
          <ac:chgData name="Law, Sherri" userId="3da26e23-9ee6-4121-a54d-151d8db9998d" providerId="ADAL" clId="{00A8600C-5873-40A0-88C4-6810668959BD}" dt="2022-12-30T16:23:28.214" v="1317" actId="207"/>
          <ac:spMkLst>
            <pc:docMk/>
            <pc:sldMk cId="3057710442" sldId="933"/>
            <ac:spMk id="11" creationId="{DF866742-7C69-46A2-BA0C-B1AC0D90101D}"/>
          </ac:spMkLst>
        </pc:spChg>
        <pc:spChg chg="mod">
          <ac:chgData name="Law, Sherri" userId="3da26e23-9ee6-4121-a54d-151d8db9998d" providerId="ADAL" clId="{00A8600C-5873-40A0-88C4-6810668959BD}" dt="2022-12-30T16:23:28.214" v="1317" actId="207"/>
          <ac:spMkLst>
            <pc:docMk/>
            <pc:sldMk cId="3057710442" sldId="933"/>
            <ac:spMk id="12" creationId="{18027245-240B-4925-8DEA-35DF386F3939}"/>
          </ac:spMkLst>
        </pc:spChg>
        <pc:spChg chg="mod">
          <ac:chgData name="Law, Sherri" userId="3da26e23-9ee6-4121-a54d-151d8db9998d" providerId="ADAL" clId="{00A8600C-5873-40A0-88C4-6810668959BD}" dt="2022-12-30T16:23:28.214" v="1317" actId="207"/>
          <ac:spMkLst>
            <pc:docMk/>
            <pc:sldMk cId="3057710442" sldId="933"/>
            <ac:spMk id="13" creationId="{C720378A-6A44-49C7-9B9C-BD18A0B8434F}"/>
          </ac:spMkLst>
        </pc:spChg>
        <pc:spChg chg="mod">
          <ac:chgData name="Law, Sherri" userId="3da26e23-9ee6-4121-a54d-151d8db9998d" providerId="ADAL" clId="{00A8600C-5873-40A0-88C4-6810668959BD}" dt="2022-12-30T16:33:27.957" v="1629" actId="20577"/>
          <ac:spMkLst>
            <pc:docMk/>
            <pc:sldMk cId="3057710442" sldId="933"/>
            <ac:spMk id="18" creationId="{59A32C3F-540C-4361-BABE-3350DEC66DAD}"/>
          </ac:spMkLst>
        </pc:spChg>
        <pc:spChg chg="add mod">
          <ac:chgData name="Law, Sherri" userId="3da26e23-9ee6-4121-a54d-151d8db9998d" providerId="ADAL" clId="{00A8600C-5873-40A0-88C4-6810668959BD}" dt="2023-01-06T19:40:16.361" v="10667" actId="14100"/>
          <ac:spMkLst>
            <pc:docMk/>
            <pc:sldMk cId="3057710442" sldId="933"/>
            <ac:spMk id="19" creationId="{2FAE6467-208E-4F67-9262-890BF2BC8673}"/>
          </ac:spMkLst>
        </pc:spChg>
        <pc:spChg chg="add mod">
          <ac:chgData name="Law, Sherri" userId="3da26e23-9ee6-4121-a54d-151d8db9998d" providerId="ADAL" clId="{00A8600C-5873-40A0-88C4-6810668959BD}" dt="2023-01-06T19:40:40.459" v="10675" actId="14100"/>
          <ac:spMkLst>
            <pc:docMk/>
            <pc:sldMk cId="3057710442" sldId="933"/>
            <ac:spMk id="20" creationId="{310E1CC4-C073-4D2B-AEEC-449DF25B20FD}"/>
          </ac:spMkLst>
        </pc:spChg>
        <pc:spChg chg="add mod">
          <ac:chgData name="Law, Sherri" userId="3da26e23-9ee6-4121-a54d-151d8db9998d" providerId="ADAL" clId="{00A8600C-5873-40A0-88C4-6810668959BD}" dt="2023-01-06T19:40:35.151" v="10674" actId="14100"/>
          <ac:spMkLst>
            <pc:docMk/>
            <pc:sldMk cId="3057710442" sldId="933"/>
            <ac:spMk id="21" creationId="{07606BA8-E107-4F65-9A0A-3DACB36357BF}"/>
          </ac:spMkLst>
        </pc:spChg>
        <pc:grpChg chg="mod">
          <ac:chgData name="Law, Sherri" userId="3da26e23-9ee6-4121-a54d-151d8db9998d" providerId="ADAL" clId="{00A8600C-5873-40A0-88C4-6810668959BD}" dt="2022-12-30T16:23:28.214" v="1317" actId="207"/>
          <ac:grpSpMkLst>
            <pc:docMk/>
            <pc:sldMk cId="3057710442" sldId="933"/>
            <ac:grpSpMk id="14" creationId="{3B2768C5-337C-4D90-B86D-FE443477098C}"/>
          </ac:grpSpMkLst>
        </pc:grpChg>
      </pc:sldChg>
      <pc:sldChg chg="modSp modNotesTx">
        <pc:chgData name="Law, Sherri" userId="3da26e23-9ee6-4121-a54d-151d8db9998d" providerId="ADAL" clId="{00A8600C-5873-40A0-88C4-6810668959BD}" dt="2023-01-06T19:44:00.155" v="11554" actId="20577"/>
        <pc:sldMkLst>
          <pc:docMk/>
          <pc:sldMk cId="2110538211" sldId="934"/>
        </pc:sldMkLst>
        <pc:spChg chg="mod">
          <ac:chgData name="Law, Sherri" userId="3da26e23-9ee6-4121-a54d-151d8db9998d" providerId="ADAL" clId="{00A8600C-5873-40A0-88C4-6810668959BD}" dt="2022-12-30T16:44:31.585" v="1714" actId="207"/>
          <ac:spMkLst>
            <pc:docMk/>
            <pc:sldMk cId="2110538211" sldId="934"/>
            <ac:spMk id="5" creationId="{E73C4639-8390-4769-9CD5-A32C34AF0EAD}"/>
          </ac:spMkLst>
        </pc:spChg>
      </pc:sldChg>
      <pc:sldChg chg="del">
        <pc:chgData name="Law, Sherri" userId="3da26e23-9ee6-4121-a54d-151d8db9998d" providerId="ADAL" clId="{00A8600C-5873-40A0-88C4-6810668959BD}" dt="2022-12-30T16:47:08.030" v="1766" actId="2696"/>
        <pc:sldMkLst>
          <pc:docMk/>
          <pc:sldMk cId="2191239109" sldId="935"/>
        </pc:sldMkLst>
      </pc:sldChg>
      <pc:sldChg chg="del">
        <pc:chgData name="Law, Sherri" userId="3da26e23-9ee6-4121-a54d-151d8db9998d" providerId="ADAL" clId="{00A8600C-5873-40A0-88C4-6810668959BD}" dt="2023-01-05T18:35:44.197" v="2269" actId="2696"/>
        <pc:sldMkLst>
          <pc:docMk/>
          <pc:sldMk cId="67227110" sldId="936"/>
        </pc:sldMkLst>
      </pc:sldChg>
      <pc:sldChg chg="del">
        <pc:chgData name="Law, Sherri" userId="3da26e23-9ee6-4121-a54d-151d8db9998d" providerId="ADAL" clId="{00A8600C-5873-40A0-88C4-6810668959BD}" dt="2023-01-05T18:35:49.328" v="2271" actId="2696"/>
        <pc:sldMkLst>
          <pc:docMk/>
          <pc:sldMk cId="1964478792" sldId="937"/>
        </pc:sldMkLst>
      </pc:sldChg>
      <pc:sldChg chg="del">
        <pc:chgData name="Law, Sherri" userId="3da26e23-9ee6-4121-a54d-151d8db9998d" providerId="ADAL" clId="{00A8600C-5873-40A0-88C4-6810668959BD}" dt="2023-01-05T18:35:50.368" v="2272" actId="2696"/>
        <pc:sldMkLst>
          <pc:docMk/>
          <pc:sldMk cId="3598214454" sldId="938"/>
        </pc:sldMkLst>
      </pc:sldChg>
      <pc:sldChg chg="del">
        <pc:chgData name="Law, Sherri" userId="3da26e23-9ee6-4121-a54d-151d8db9998d" providerId="ADAL" clId="{00A8600C-5873-40A0-88C4-6810668959BD}" dt="2022-12-30T16:30:58.139" v="1593" actId="2696"/>
        <pc:sldMkLst>
          <pc:docMk/>
          <pc:sldMk cId="1538665526" sldId="939"/>
        </pc:sldMkLst>
      </pc:sldChg>
      <pc:sldChg chg="addSp delSp modSp modAnim modNotesTx">
        <pc:chgData name="Law, Sherri" userId="3da26e23-9ee6-4121-a54d-151d8db9998d" providerId="ADAL" clId="{00A8600C-5873-40A0-88C4-6810668959BD}" dt="2023-01-06T19:19:01.434" v="6282"/>
        <pc:sldMkLst>
          <pc:docMk/>
          <pc:sldMk cId="1600044853" sldId="973"/>
        </pc:sldMkLst>
        <pc:spChg chg="del mod">
          <ac:chgData name="Law, Sherri" userId="3da26e23-9ee6-4121-a54d-151d8db9998d" providerId="ADAL" clId="{00A8600C-5873-40A0-88C4-6810668959BD}" dt="2022-12-30T15:51:25.713" v="715" actId="478"/>
          <ac:spMkLst>
            <pc:docMk/>
            <pc:sldMk cId="1600044853" sldId="973"/>
            <ac:spMk id="2" creationId="{874A75E9-3043-4296-923D-819FE61C7686}"/>
          </ac:spMkLst>
        </pc:spChg>
        <pc:spChg chg="mod">
          <ac:chgData name="Law, Sherri" userId="3da26e23-9ee6-4121-a54d-151d8db9998d" providerId="ADAL" clId="{00A8600C-5873-40A0-88C4-6810668959BD}" dt="2023-01-06T19:18:31.194" v="6267" actId="20578"/>
          <ac:spMkLst>
            <pc:docMk/>
            <pc:sldMk cId="1600044853" sldId="973"/>
            <ac:spMk id="3" creationId="{F2FA8795-3435-4B75-8567-B046D84E8437}"/>
          </ac:spMkLst>
        </pc:spChg>
        <pc:spChg chg="add mod">
          <ac:chgData name="Law, Sherri" userId="3da26e23-9ee6-4121-a54d-151d8db9998d" providerId="ADAL" clId="{00A8600C-5873-40A0-88C4-6810668959BD}" dt="2022-12-30T15:55:50.856" v="943" actId="6549"/>
          <ac:spMkLst>
            <pc:docMk/>
            <pc:sldMk cId="1600044853" sldId="973"/>
            <ac:spMk id="4" creationId="{D3C49A00-7DCE-441F-A794-907F0C293157}"/>
          </ac:spMkLst>
        </pc:spChg>
        <pc:spChg chg="add del">
          <ac:chgData name="Law, Sherri" userId="3da26e23-9ee6-4121-a54d-151d8db9998d" providerId="ADAL" clId="{00A8600C-5873-40A0-88C4-6810668959BD}" dt="2022-12-30T16:05:24.504" v="1070"/>
          <ac:spMkLst>
            <pc:docMk/>
            <pc:sldMk cId="1600044853" sldId="973"/>
            <ac:spMk id="5" creationId="{1421ABC5-F08F-4DDE-9A65-479A7423C07D}"/>
          </ac:spMkLst>
        </pc:spChg>
        <pc:spChg chg="add mod">
          <ac:chgData name="Law, Sherri" userId="3da26e23-9ee6-4121-a54d-151d8db9998d" providerId="ADAL" clId="{00A8600C-5873-40A0-88C4-6810668959BD}" dt="2022-12-30T16:12:59.311" v="1217" actId="571"/>
          <ac:spMkLst>
            <pc:docMk/>
            <pc:sldMk cId="1600044853" sldId="973"/>
            <ac:spMk id="12" creationId="{223A355F-E193-4B05-A253-7DA04F41274F}"/>
          </ac:spMkLst>
        </pc:spChg>
        <pc:picChg chg="add mod ord modCrop">
          <ac:chgData name="Law, Sherri" userId="3da26e23-9ee6-4121-a54d-151d8db9998d" providerId="ADAL" clId="{00A8600C-5873-40A0-88C4-6810668959BD}" dt="2023-01-06T19:18:45.372" v="6274" actId="167"/>
          <ac:picMkLst>
            <pc:docMk/>
            <pc:sldMk cId="1600044853" sldId="973"/>
            <ac:picMk id="6" creationId="{D946EBFC-91A8-41C3-A35F-81827BDB5165}"/>
          </ac:picMkLst>
        </pc:picChg>
        <pc:picChg chg="add del mod">
          <ac:chgData name="Law, Sherri" userId="3da26e23-9ee6-4121-a54d-151d8db9998d" providerId="ADAL" clId="{00A8600C-5873-40A0-88C4-6810668959BD}" dt="2022-12-30T16:09:20.203" v="1098" actId="478"/>
          <ac:picMkLst>
            <pc:docMk/>
            <pc:sldMk cId="1600044853" sldId="973"/>
            <ac:picMk id="8" creationId="{D9267A86-D819-4515-B667-98F310E1EEE9}"/>
          </ac:picMkLst>
        </pc:picChg>
        <pc:picChg chg="add del mod">
          <ac:chgData name="Law, Sherri" userId="3da26e23-9ee6-4121-a54d-151d8db9998d" providerId="ADAL" clId="{00A8600C-5873-40A0-88C4-6810668959BD}" dt="2022-12-30T16:09:21.124" v="1099" actId="478"/>
          <ac:picMkLst>
            <pc:docMk/>
            <pc:sldMk cId="1600044853" sldId="973"/>
            <ac:picMk id="9" creationId="{D52FB388-4B22-4622-B5EA-ED3F0FE2A03B}"/>
          </ac:picMkLst>
        </pc:picChg>
        <pc:picChg chg="add mod">
          <ac:chgData name="Law, Sherri" userId="3da26e23-9ee6-4121-a54d-151d8db9998d" providerId="ADAL" clId="{00A8600C-5873-40A0-88C4-6810668959BD}" dt="2023-01-06T19:18:41.851" v="6271" actId="1076"/>
          <ac:picMkLst>
            <pc:docMk/>
            <pc:sldMk cId="1600044853" sldId="973"/>
            <ac:picMk id="10" creationId="{DCE0595C-CD7B-4507-9A4C-B4E407190F6C}"/>
          </ac:picMkLst>
        </pc:picChg>
        <pc:picChg chg="add mod">
          <ac:chgData name="Law, Sherri" userId="3da26e23-9ee6-4121-a54d-151d8db9998d" providerId="ADAL" clId="{00A8600C-5873-40A0-88C4-6810668959BD}" dt="2023-01-06T19:18:42.552" v="6272" actId="1076"/>
          <ac:picMkLst>
            <pc:docMk/>
            <pc:sldMk cId="1600044853" sldId="973"/>
            <ac:picMk id="11" creationId="{941BF0AD-E5C6-425F-85A6-4342FD02CCCC}"/>
          </ac:picMkLst>
        </pc:picChg>
        <pc:picChg chg="add mod">
          <ac:chgData name="Law, Sherri" userId="3da26e23-9ee6-4121-a54d-151d8db9998d" providerId="ADAL" clId="{00A8600C-5873-40A0-88C4-6810668959BD}" dt="2022-12-30T16:12:59.311" v="1217" actId="571"/>
          <ac:picMkLst>
            <pc:docMk/>
            <pc:sldMk cId="1600044853" sldId="973"/>
            <ac:picMk id="13" creationId="{E587F29B-1624-4A39-96D4-E64866044A17}"/>
          </ac:picMkLst>
        </pc:picChg>
      </pc:sldChg>
      <pc:sldChg chg="addSp delSp modSp ord delAnim modAnim modNotesTx">
        <pc:chgData name="Law, Sherri" userId="3da26e23-9ee6-4121-a54d-151d8db9998d" providerId="ADAL" clId="{00A8600C-5873-40A0-88C4-6810668959BD}" dt="2023-01-12T13:19:10.778" v="20770" actId="14100"/>
        <pc:sldMkLst>
          <pc:docMk/>
          <pc:sldMk cId="1895194638" sldId="974"/>
        </pc:sldMkLst>
        <pc:spChg chg="add mod">
          <ac:chgData name="Law, Sherri" userId="3da26e23-9ee6-4121-a54d-151d8db9998d" providerId="ADAL" clId="{00A8600C-5873-40A0-88C4-6810668959BD}" dt="2023-01-12T12:34:14.530" v="20028" actId="20577"/>
          <ac:spMkLst>
            <pc:docMk/>
            <pc:sldMk cId="1895194638" sldId="974"/>
            <ac:spMk id="2" creationId="{3A3018AD-8252-4B97-B0E4-F321C1DAEFCB}"/>
          </ac:spMkLst>
        </pc:spChg>
        <pc:spChg chg="add mod">
          <ac:chgData name="Law, Sherri" userId="3da26e23-9ee6-4121-a54d-151d8db9998d" providerId="ADAL" clId="{00A8600C-5873-40A0-88C4-6810668959BD}" dt="2023-01-12T13:19:10.778" v="20770" actId="14100"/>
          <ac:spMkLst>
            <pc:docMk/>
            <pc:sldMk cId="1895194638" sldId="974"/>
            <ac:spMk id="3" creationId="{CF696E25-1E7D-452F-88E8-5002A4BC570D}"/>
          </ac:spMkLst>
        </pc:spChg>
        <pc:spChg chg="add mod">
          <ac:chgData name="Law, Sherri" userId="3da26e23-9ee6-4121-a54d-151d8db9998d" providerId="ADAL" clId="{00A8600C-5873-40A0-88C4-6810668959BD}" dt="2022-12-30T15:52:16.437" v="761" actId="6549"/>
          <ac:spMkLst>
            <pc:docMk/>
            <pc:sldMk cId="1895194638" sldId="974"/>
            <ac:spMk id="4" creationId="{488FC546-FCD9-4107-9200-ED734EF08B99}"/>
          </ac:spMkLst>
        </pc:spChg>
        <pc:picChg chg="del mod">
          <ac:chgData name="Law, Sherri" userId="3da26e23-9ee6-4121-a54d-151d8db9998d" providerId="ADAL" clId="{00A8600C-5873-40A0-88C4-6810668959BD}" dt="2023-01-12T12:27:35.219" v="19215" actId="478"/>
          <ac:picMkLst>
            <pc:docMk/>
            <pc:sldMk cId="1895194638" sldId="974"/>
            <ac:picMk id="5" creationId="{2BC14F9A-A0D1-4510-BB78-4897D17C86DF}"/>
          </ac:picMkLst>
        </pc:picChg>
        <pc:picChg chg="del mod ord">
          <ac:chgData name="Law, Sherri" userId="3da26e23-9ee6-4121-a54d-151d8db9998d" providerId="ADAL" clId="{00A8600C-5873-40A0-88C4-6810668959BD}" dt="2023-01-12T12:27:35.667" v="19217" actId="478"/>
          <ac:picMkLst>
            <pc:docMk/>
            <pc:sldMk cId="1895194638" sldId="974"/>
            <ac:picMk id="7" creationId="{5C47F6B5-19BF-4334-A2E3-67DADE7E598B}"/>
          </ac:picMkLst>
        </pc:picChg>
      </pc:sldChg>
      <pc:sldChg chg="addSp modSp del ord modNotesTx">
        <pc:chgData name="Law, Sherri" userId="3da26e23-9ee6-4121-a54d-151d8db9998d" providerId="ADAL" clId="{00A8600C-5873-40A0-88C4-6810668959BD}" dt="2023-01-07T23:25:08.088" v="17538" actId="2696"/>
        <pc:sldMkLst>
          <pc:docMk/>
          <pc:sldMk cId="2412163463" sldId="975"/>
        </pc:sldMkLst>
        <pc:spChg chg="add">
          <ac:chgData name="Law, Sherri" userId="3da26e23-9ee6-4121-a54d-151d8db9998d" providerId="ADAL" clId="{00A8600C-5873-40A0-88C4-6810668959BD}" dt="2022-12-30T15:55:05.067" v="922"/>
          <ac:spMkLst>
            <pc:docMk/>
            <pc:sldMk cId="2412163463" sldId="975"/>
            <ac:spMk id="4" creationId="{45307399-EB89-4E81-A1FE-D3322CA91E10}"/>
          </ac:spMkLst>
        </pc:spChg>
        <pc:picChg chg="ord">
          <ac:chgData name="Law, Sherri" userId="3da26e23-9ee6-4121-a54d-151d8db9998d" providerId="ADAL" clId="{00A8600C-5873-40A0-88C4-6810668959BD}" dt="2022-12-30T15:55:11.501" v="923" actId="166"/>
          <ac:picMkLst>
            <pc:docMk/>
            <pc:sldMk cId="2412163463" sldId="975"/>
            <ac:picMk id="3" creationId="{FE902D01-73F5-4F86-8657-AD12F426AC24}"/>
          </ac:picMkLst>
        </pc:picChg>
      </pc:sldChg>
      <pc:sldChg chg="del">
        <pc:chgData name="Law, Sherri" userId="3da26e23-9ee6-4121-a54d-151d8db9998d" providerId="ADAL" clId="{00A8600C-5873-40A0-88C4-6810668959BD}" dt="2023-01-05T18:25:11.452" v="2194" actId="2696"/>
        <pc:sldMkLst>
          <pc:docMk/>
          <pc:sldMk cId="191708730" sldId="978"/>
        </pc:sldMkLst>
      </pc:sldChg>
      <pc:sldChg chg="addSp delSp modSp ord modNotesTx">
        <pc:chgData name="Law, Sherri" userId="3da26e23-9ee6-4121-a54d-151d8db9998d" providerId="ADAL" clId="{00A8600C-5873-40A0-88C4-6810668959BD}" dt="2023-01-12T13:39:29.199" v="21001" actId="1035"/>
        <pc:sldMkLst>
          <pc:docMk/>
          <pc:sldMk cId="244552495" sldId="983"/>
        </pc:sldMkLst>
        <pc:spChg chg="add">
          <ac:chgData name="Law, Sherri" userId="3da26e23-9ee6-4121-a54d-151d8db9998d" providerId="ADAL" clId="{00A8600C-5873-40A0-88C4-6810668959BD}" dt="2022-12-30T15:55:13.773" v="924"/>
          <ac:spMkLst>
            <pc:docMk/>
            <pc:sldMk cId="244552495" sldId="983"/>
            <ac:spMk id="7" creationId="{8D0E30AE-AE6B-445E-BE62-EB448B000E20}"/>
          </ac:spMkLst>
        </pc:spChg>
        <pc:picChg chg="add mod ord">
          <ac:chgData name="Law, Sherri" userId="3da26e23-9ee6-4121-a54d-151d8db9998d" providerId="ADAL" clId="{00A8600C-5873-40A0-88C4-6810668959BD}" dt="2023-01-12T13:39:29.199" v="21001" actId="1035"/>
          <ac:picMkLst>
            <pc:docMk/>
            <pc:sldMk cId="244552495" sldId="983"/>
            <ac:picMk id="2" creationId="{711676A0-59C4-4B6A-A550-E24F7F456EB2}"/>
          </ac:picMkLst>
        </pc:picChg>
        <pc:picChg chg="del">
          <ac:chgData name="Law, Sherri" userId="3da26e23-9ee6-4121-a54d-151d8db9998d" providerId="ADAL" clId="{00A8600C-5873-40A0-88C4-6810668959BD}" dt="2023-01-12T13:39:10.701" v="20995" actId="478"/>
          <ac:picMkLst>
            <pc:docMk/>
            <pc:sldMk cId="244552495" sldId="983"/>
            <ac:picMk id="3" creationId="{FE902D01-73F5-4F86-8657-AD12F426AC24}"/>
          </ac:picMkLst>
        </pc:picChg>
      </pc:sldChg>
      <pc:sldChg chg="addSp delSp modSp addAnim delAnim modAnim modNotesTx">
        <pc:chgData name="Law, Sherri" userId="3da26e23-9ee6-4121-a54d-151d8db9998d" providerId="ADAL" clId="{00A8600C-5873-40A0-88C4-6810668959BD}" dt="2023-01-12T13:21:22.661" v="20774" actId="1076"/>
        <pc:sldMkLst>
          <pc:docMk/>
          <pc:sldMk cId="3459716449" sldId="991"/>
        </pc:sldMkLst>
        <pc:spChg chg="del">
          <ac:chgData name="Law, Sherri" userId="3da26e23-9ee6-4121-a54d-151d8db9998d" providerId="ADAL" clId="{00A8600C-5873-40A0-88C4-6810668959BD}" dt="2023-01-05T18:32:28.413" v="2245" actId="478"/>
          <ac:spMkLst>
            <pc:docMk/>
            <pc:sldMk cId="3459716449" sldId="991"/>
            <ac:spMk id="2" creationId="{8DBCDF0B-FAA9-43CA-B1A5-0BFDF51AFFB3}"/>
          </ac:spMkLst>
        </pc:spChg>
        <pc:spChg chg="mod ord">
          <ac:chgData name="Law, Sherri" userId="3da26e23-9ee6-4121-a54d-151d8db9998d" providerId="ADAL" clId="{00A8600C-5873-40A0-88C4-6810668959BD}" dt="2023-01-05T18:33:44.601" v="2261" actId="1076"/>
          <ac:spMkLst>
            <pc:docMk/>
            <pc:sldMk cId="3459716449" sldId="991"/>
            <ac:spMk id="13" creationId="{49E7256A-026D-4B27-BDBA-D45817E1A63D}"/>
          </ac:spMkLst>
        </pc:spChg>
        <pc:spChg chg="mod">
          <ac:chgData name="Law, Sherri" userId="3da26e23-9ee6-4121-a54d-151d8db9998d" providerId="ADAL" clId="{00A8600C-5873-40A0-88C4-6810668959BD}" dt="2023-01-05T18:33:48.045" v="2262" actId="1076"/>
          <ac:spMkLst>
            <pc:docMk/>
            <pc:sldMk cId="3459716449" sldId="991"/>
            <ac:spMk id="14" creationId="{92E1AE63-3526-4A45-A624-8F64C9A1D939}"/>
          </ac:spMkLst>
        </pc:spChg>
        <pc:spChg chg="mod">
          <ac:chgData name="Law, Sherri" userId="3da26e23-9ee6-4121-a54d-151d8db9998d" providerId="ADAL" clId="{00A8600C-5873-40A0-88C4-6810668959BD}" dt="2023-01-12T13:21:22.661" v="20774" actId="1076"/>
          <ac:spMkLst>
            <pc:docMk/>
            <pc:sldMk cId="3459716449" sldId="991"/>
            <ac:spMk id="15" creationId="{18BCE5E3-C91F-4A31-BEF1-C0695BC841B9}"/>
          </ac:spMkLst>
        </pc:spChg>
        <pc:spChg chg="mod">
          <ac:chgData name="Law, Sherri" userId="3da26e23-9ee6-4121-a54d-151d8db9998d" providerId="ADAL" clId="{00A8600C-5873-40A0-88C4-6810668959BD}" dt="2023-01-12T13:21:22.661" v="20774" actId="1076"/>
          <ac:spMkLst>
            <pc:docMk/>
            <pc:sldMk cId="3459716449" sldId="991"/>
            <ac:spMk id="16" creationId="{ADCF3AE6-AB06-47DA-8DAF-1B9D9E9269AC}"/>
          </ac:spMkLst>
        </pc:spChg>
        <pc:spChg chg="mod">
          <ac:chgData name="Law, Sherri" userId="3da26e23-9ee6-4121-a54d-151d8db9998d" providerId="ADAL" clId="{00A8600C-5873-40A0-88C4-6810668959BD}" dt="2023-01-12T13:21:19.863" v="20773" actId="1076"/>
          <ac:spMkLst>
            <pc:docMk/>
            <pc:sldMk cId="3459716449" sldId="991"/>
            <ac:spMk id="17" creationId="{DAA93F9D-9D13-4CE0-AC35-D31BCD3FAC5F}"/>
          </ac:spMkLst>
        </pc:spChg>
        <pc:spChg chg="mod">
          <ac:chgData name="Law, Sherri" userId="3da26e23-9ee6-4121-a54d-151d8db9998d" providerId="ADAL" clId="{00A8600C-5873-40A0-88C4-6810668959BD}" dt="2023-01-12T13:21:19.863" v="20773" actId="1076"/>
          <ac:spMkLst>
            <pc:docMk/>
            <pc:sldMk cId="3459716449" sldId="991"/>
            <ac:spMk id="18" creationId="{2ECFFD69-9460-4E4C-838B-47F79F5872D1}"/>
          </ac:spMkLst>
        </pc:spChg>
        <pc:grpChg chg="mod ord">
          <ac:chgData name="Law, Sherri" userId="3da26e23-9ee6-4121-a54d-151d8db9998d" providerId="ADAL" clId="{00A8600C-5873-40A0-88C4-6810668959BD}" dt="2023-01-05T18:33:35.136" v="2258" actId="166"/>
          <ac:grpSpMkLst>
            <pc:docMk/>
            <pc:sldMk cId="3459716449" sldId="991"/>
            <ac:grpSpMk id="3" creationId="{2344DF0C-D869-447D-9D40-83D1B072A128}"/>
          </ac:grpSpMkLst>
        </pc:grpChg>
        <pc:grpChg chg="mod">
          <ac:chgData name="Law, Sherri" userId="3da26e23-9ee6-4121-a54d-151d8db9998d" providerId="ADAL" clId="{00A8600C-5873-40A0-88C4-6810668959BD}" dt="2023-01-05T18:33:07.792" v="2251" actId="1076"/>
          <ac:grpSpMkLst>
            <pc:docMk/>
            <pc:sldMk cId="3459716449" sldId="991"/>
            <ac:grpSpMk id="6" creationId="{B1D95EF3-62C4-4B47-81A5-BB9FC627A65A}"/>
          </ac:grpSpMkLst>
        </pc:grpChg>
        <pc:picChg chg="add del mod">
          <ac:chgData name="Law, Sherri" userId="3da26e23-9ee6-4121-a54d-151d8db9998d" providerId="ADAL" clId="{00A8600C-5873-40A0-88C4-6810668959BD}" dt="2023-01-07T23:38:06.527" v="17558" actId="1076"/>
          <ac:picMkLst>
            <pc:docMk/>
            <pc:sldMk cId="3459716449" sldId="991"/>
            <ac:picMk id="20" creationId="{9FF4387E-4D20-41C3-AAF7-87469946F8D0}"/>
          </ac:picMkLst>
        </pc:picChg>
        <pc:cxnChg chg="del">
          <ac:chgData name="Law, Sherri" userId="3da26e23-9ee6-4121-a54d-151d8db9998d" providerId="ADAL" clId="{00A8600C-5873-40A0-88C4-6810668959BD}" dt="2023-01-07T23:38:04.794" v="17557" actId="478"/>
          <ac:cxnSpMkLst>
            <pc:docMk/>
            <pc:sldMk cId="3459716449" sldId="991"/>
            <ac:cxnSpMk id="7" creationId="{175B1AA6-C176-4DC7-AF9E-BD196EA5D51D}"/>
          </ac:cxnSpMkLst>
        </pc:cxnChg>
        <pc:cxnChg chg="del">
          <ac:chgData name="Law, Sherri" userId="3da26e23-9ee6-4121-a54d-151d8db9998d" providerId="ADAL" clId="{00A8600C-5873-40A0-88C4-6810668959BD}" dt="2023-01-07T23:38:02.755" v="17555" actId="478"/>
          <ac:cxnSpMkLst>
            <pc:docMk/>
            <pc:sldMk cId="3459716449" sldId="991"/>
            <ac:cxnSpMk id="10" creationId="{68CAA251-4D90-472D-83A5-4CEFDBDB6133}"/>
          </ac:cxnSpMkLst>
        </pc:cxnChg>
      </pc:sldChg>
      <pc:sldChg chg="addSp delSp modSp modNotesTx">
        <pc:chgData name="Law, Sherri" userId="3da26e23-9ee6-4121-a54d-151d8db9998d" providerId="ADAL" clId="{00A8600C-5873-40A0-88C4-6810668959BD}" dt="2023-01-12T13:39:45.479" v="21021" actId="1037"/>
        <pc:sldMkLst>
          <pc:docMk/>
          <pc:sldMk cId="57297098" sldId="993"/>
        </pc:sldMkLst>
        <pc:spChg chg="add ord">
          <ac:chgData name="Law, Sherri" userId="3da26e23-9ee6-4121-a54d-151d8db9998d" providerId="ADAL" clId="{00A8600C-5873-40A0-88C4-6810668959BD}" dt="2022-12-30T16:49:19.217" v="2057" actId="171"/>
          <ac:spMkLst>
            <pc:docMk/>
            <pc:sldMk cId="57297098" sldId="993"/>
            <ac:spMk id="4" creationId="{7F03DCC8-A7A0-4601-97F8-97586A6D2D07}"/>
          </ac:spMkLst>
        </pc:spChg>
        <pc:spChg chg="mod">
          <ac:chgData name="Law, Sherri" userId="3da26e23-9ee6-4121-a54d-151d8db9998d" providerId="ADAL" clId="{00A8600C-5873-40A0-88C4-6810668959BD}" dt="2023-01-12T13:39:45.479" v="21021" actId="1037"/>
          <ac:spMkLst>
            <pc:docMk/>
            <pc:sldMk cId="57297098" sldId="993"/>
            <ac:spMk id="9" creationId="{24C16C0C-1670-44DF-8D7A-229770FF7C2F}"/>
          </ac:spMkLst>
        </pc:spChg>
        <pc:picChg chg="add ord">
          <ac:chgData name="Law, Sherri" userId="3da26e23-9ee6-4121-a54d-151d8db9998d" providerId="ADAL" clId="{00A8600C-5873-40A0-88C4-6810668959BD}" dt="2023-01-12T13:39:36.856" v="21003" actId="167"/>
          <ac:picMkLst>
            <pc:docMk/>
            <pc:sldMk cId="57297098" sldId="993"/>
            <ac:picMk id="2" creationId="{F8DB0676-0FF0-4B6F-9B6E-528CC2741763}"/>
          </ac:picMkLst>
        </pc:picChg>
        <pc:picChg chg="del ord">
          <ac:chgData name="Law, Sherri" userId="3da26e23-9ee6-4121-a54d-151d8db9998d" providerId="ADAL" clId="{00A8600C-5873-40A0-88C4-6810668959BD}" dt="2023-01-12T13:39:39.279" v="21004" actId="478"/>
          <ac:picMkLst>
            <pc:docMk/>
            <pc:sldMk cId="57297098" sldId="993"/>
            <ac:picMk id="19" creationId="{CDA05FF4-27CC-4112-B00C-8F454B337B72}"/>
          </ac:picMkLst>
        </pc:picChg>
      </pc:sldChg>
      <pc:sldChg chg="addSp delSp modSp modNotesTx">
        <pc:chgData name="Law, Sherri" userId="3da26e23-9ee6-4121-a54d-151d8db9998d" providerId="ADAL" clId="{00A8600C-5873-40A0-88C4-6810668959BD}" dt="2023-01-07T23:43:49.218" v="17564" actId="20577"/>
        <pc:sldMkLst>
          <pc:docMk/>
          <pc:sldMk cId="4026591794" sldId="994"/>
        </pc:sldMkLst>
        <pc:spChg chg="mod">
          <ac:chgData name="Law, Sherri" userId="3da26e23-9ee6-4121-a54d-151d8db9998d" providerId="ADAL" clId="{00A8600C-5873-40A0-88C4-6810668959BD}" dt="2022-12-30T16:49:26.887" v="2059" actId="207"/>
          <ac:spMkLst>
            <pc:docMk/>
            <pc:sldMk cId="4026591794" sldId="994"/>
            <ac:spMk id="3" creationId="{2E0E16F2-764E-4A0B-949C-FD6235FEC246}"/>
          </ac:spMkLst>
        </pc:spChg>
        <pc:spChg chg="mod">
          <ac:chgData name="Law, Sherri" userId="3da26e23-9ee6-4121-a54d-151d8db9998d" providerId="ADAL" clId="{00A8600C-5873-40A0-88C4-6810668959BD}" dt="2022-12-30T16:49:56.893" v="2067" actId="1076"/>
          <ac:spMkLst>
            <pc:docMk/>
            <pc:sldMk cId="4026591794" sldId="994"/>
            <ac:spMk id="4" creationId="{FDF1748E-733E-4FE6-A436-524FE250B50E}"/>
          </ac:spMkLst>
        </pc:spChg>
        <pc:spChg chg="mod">
          <ac:chgData name="Law, Sherri" userId="3da26e23-9ee6-4121-a54d-151d8db9998d" providerId="ADAL" clId="{00A8600C-5873-40A0-88C4-6810668959BD}" dt="2022-12-30T16:49:53.677" v="2066" actId="1076"/>
          <ac:spMkLst>
            <pc:docMk/>
            <pc:sldMk cId="4026591794" sldId="994"/>
            <ac:spMk id="5" creationId="{51A653A8-4AF3-4004-8533-98F916121091}"/>
          </ac:spMkLst>
        </pc:spChg>
        <pc:spChg chg="mod">
          <ac:chgData name="Law, Sherri" userId="3da26e23-9ee6-4121-a54d-151d8db9998d" providerId="ADAL" clId="{00A8600C-5873-40A0-88C4-6810668959BD}" dt="2022-12-30T16:49:26.887" v="2059" actId="207"/>
          <ac:spMkLst>
            <pc:docMk/>
            <pc:sldMk cId="4026591794" sldId="994"/>
            <ac:spMk id="6" creationId="{73E307C8-BB7D-4104-AC68-45E62DECCC6A}"/>
          </ac:spMkLst>
        </pc:spChg>
        <pc:spChg chg="mod">
          <ac:chgData name="Law, Sherri" userId="3da26e23-9ee6-4121-a54d-151d8db9998d" providerId="ADAL" clId="{00A8600C-5873-40A0-88C4-6810668959BD}" dt="2022-12-30T16:49:26.887" v="2059" actId="207"/>
          <ac:spMkLst>
            <pc:docMk/>
            <pc:sldMk cId="4026591794" sldId="994"/>
            <ac:spMk id="7" creationId="{E21579F2-C7DD-416A-9FB6-3C3A1EB9C2EE}"/>
          </ac:spMkLst>
        </pc:spChg>
        <pc:spChg chg="mod">
          <ac:chgData name="Law, Sherri" userId="3da26e23-9ee6-4121-a54d-151d8db9998d" providerId="ADAL" clId="{00A8600C-5873-40A0-88C4-6810668959BD}" dt="2022-12-30T16:49:26.887" v="2059" actId="207"/>
          <ac:spMkLst>
            <pc:docMk/>
            <pc:sldMk cId="4026591794" sldId="994"/>
            <ac:spMk id="11" creationId="{5497BDBE-5470-4BA9-9A66-EDEE0C95B1DF}"/>
          </ac:spMkLst>
        </pc:spChg>
        <pc:spChg chg="mod">
          <ac:chgData name="Law, Sherri" userId="3da26e23-9ee6-4121-a54d-151d8db9998d" providerId="ADAL" clId="{00A8600C-5873-40A0-88C4-6810668959BD}" dt="2022-12-30T16:49:26.887" v="2059" actId="207"/>
          <ac:spMkLst>
            <pc:docMk/>
            <pc:sldMk cId="4026591794" sldId="994"/>
            <ac:spMk id="12" creationId="{273A347F-0270-4D2E-BA21-FE3B4242A912}"/>
          </ac:spMkLst>
        </pc:spChg>
        <pc:spChg chg="add">
          <ac:chgData name="Law, Sherri" userId="3da26e23-9ee6-4121-a54d-151d8db9998d" providerId="ADAL" clId="{00A8600C-5873-40A0-88C4-6810668959BD}" dt="2022-12-30T16:49:22.054" v="2058"/>
          <ac:spMkLst>
            <pc:docMk/>
            <pc:sldMk cId="4026591794" sldId="994"/>
            <ac:spMk id="13" creationId="{F30640A1-A2CD-45D1-8FB0-52B6DC752A59}"/>
          </ac:spMkLst>
        </pc:spChg>
        <pc:spChg chg="add del mod">
          <ac:chgData name="Law, Sherri" userId="3da26e23-9ee6-4121-a54d-151d8db9998d" providerId="ADAL" clId="{00A8600C-5873-40A0-88C4-6810668959BD}" dt="2023-01-06T20:44:20.219" v="14714" actId="478"/>
          <ac:spMkLst>
            <pc:docMk/>
            <pc:sldMk cId="4026591794" sldId="994"/>
            <ac:spMk id="14" creationId="{3B7075A3-14E5-404E-AFB7-4B4D78E50963}"/>
          </ac:spMkLst>
        </pc:spChg>
        <pc:cxnChg chg="mod">
          <ac:chgData name="Law, Sherri" userId="3da26e23-9ee6-4121-a54d-151d8db9998d" providerId="ADAL" clId="{00A8600C-5873-40A0-88C4-6810668959BD}" dt="2022-12-30T16:49:26.887" v="2059" actId="207"/>
          <ac:cxnSpMkLst>
            <pc:docMk/>
            <pc:sldMk cId="4026591794" sldId="994"/>
            <ac:cxnSpMk id="8" creationId="{8456386A-FC7E-4928-9035-8800F0DCEC4A}"/>
          </ac:cxnSpMkLst>
        </pc:cxnChg>
      </pc:sldChg>
      <pc:sldChg chg="addSp delSp modSp ord modNotesTx">
        <pc:chgData name="Law, Sherri" userId="3da26e23-9ee6-4121-a54d-151d8db9998d" providerId="ADAL" clId="{00A8600C-5873-40A0-88C4-6810668959BD}" dt="2023-01-12T13:40:10.190" v="21031" actId="1076"/>
        <pc:sldMkLst>
          <pc:docMk/>
          <pc:sldMk cId="831365086" sldId="995"/>
        </pc:sldMkLst>
        <pc:spChg chg="mod">
          <ac:chgData name="Law, Sherri" userId="3da26e23-9ee6-4121-a54d-151d8db9998d" providerId="ADAL" clId="{00A8600C-5873-40A0-88C4-6810668959BD}" dt="2023-01-12T13:39:58.762" v="21027" actId="1076"/>
          <ac:spMkLst>
            <pc:docMk/>
            <pc:sldMk cId="831365086" sldId="995"/>
            <ac:spMk id="4" creationId="{03CA5957-D8AA-481D-9B2D-186612E4F04A}"/>
          </ac:spMkLst>
        </pc:spChg>
        <pc:spChg chg="mod">
          <ac:chgData name="Law, Sherri" userId="3da26e23-9ee6-4121-a54d-151d8db9998d" providerId="ADAL" clId="{00A8600C-5873-40A0-88C4-6810668959BD}" dt="2023-01-12T13:40:00.795" v="21028" actId="1076"/>
          <ac:spMkLst>
            <pc:docMk/>
            <pc:sldMk cId="831365086" sldId="995"/>
            <ac:spMk id="5" creationId="{366D7D04-90E3-4C04-931E-C1F3DF7EC5DE}"/>
          </ac:spMkLst>
        </pc:spChg>
        <pc:spChg chg="mod">
          <ac:chgData name="Law, Sherri" userId="3da26e23-9ee6-4121-a54d-151d8db9998d" providerId="ADAL" clId="{00A8600C-5873-40A0-88C4-6810668959BD}" dt="2023-01-12T13:40:10.190" v="21031" actId="1076"/>
          <ac:spMkLst>
            <pc:docMk/>
            <pc:sldMk cId="831365086" sldId="995"/>
            <ac:spMk id="6" creationId="{01F696CA-4D66-42F0-B034-54D40EE88565}"/>
          </ac:spMkLst>
        </pc:spChg>
        <pc:spChg chg="mod">
          <ac:chgData name="Law, Sherri" userId="3da26e23-9ee6-4121-a54d-151d8db9998d" providerId="ADAL" clId="{00A8600C-5873-40A0-88C4-6810668959BD}" dt="2023-01-12T13:40:06.630" v="21030" actId="14100"/>
          <ac:spMkLst>
            <pc:docMk/>
            <pc:sldMk cId="831365086" sldId="995"/>
            <ac:spMk id="7" creationId="{8D44D2A0-850E-4475-B496-B53258E8B02F}"/>
          </ac:spMkLst>
        </pc:spChg>
        <pc:spChg chg="mod">
          <ac:chgData name="Law, Sherri" userId="3da26e23-9ee6-4121-a54d-151d8db9998d" providerId="ADAL" clId="{00A8600C-5873-40A0-88C4-6810668959BD}" dt="2023-01-12T13:39:56.471" v="21026" actId="1076"/>
          <ac:spMkLst>
            <pc:docMk/>
            <pc:sldMk cId="831365086" sldId="995"/>
            <ac:spMk id="8" creationId="{E055B261-1B4B-4688-A4C0-3D6DE0926CD1}"/>
          </ac:spMkLst>
        </pc:spChg>
        <pc:spChg chg="mod">
          <ac:chgData name="Law, Sherri" userId="3da26e23-9ee6-4121-a54d-151d8db9998d" providerId="ADAL" clId="{00A8600C-5873-40A0-88C4-6810668959BD}" dt="2023-01-05T18:31:55.362" v="2239" actId="14100"/>
          <ac:spMkLst>
            <pc:docMk/>
            <pc:sldMk cId="831365086" sldId="995"/>
            <ac:spMk id="11" creationId="{61F067D4-AEED-4F2A-B7ED-6BA5C9FC7489}"/>
          </ac:spMkLst>
        </pc:spChg>
        <pc:spChg chg="mod">
          <ac:chgData name="Law, Sherri" userId="3da26e23-9ee6-4121-a54d-151d8db9998d" providerId="ADAL" clId="{00A8600C-5873-40A0-88C4-6810668959BD}" dt="2023-01-05T18:32:06.890" v="2242" actId="20577"/>
          <ac:spMkLst>
            <pc:docMk/>
            <pc:sldMk cId="831365086" sldId="995"/>
            <ac:spMk id="12" creationId="{CC73FED8-8AE7-4E2E-AF9E-9418B7B98508}"/>
          </ac:spMkLst>
        </pc:spChg>
        <pc:picChg chg="add ord">
          <ac:chgData name="Law, Sherri" userId="3da26e23-9ee6-4121-a54d-151d8db9998d" providerId="ADAL" clId="{00A8600C-5873-40A0-88C4-6810668959BD}" dt="2023-01-12T13:39:53.159" v="21024" actId="167"/>
          <ac:picMkLst>
            <pc:docMk/>
            <pc:sldMk cId="831365086" sldId="995"/>
            <ac:picMk id="2" creationId="{88C9EB07-E41B-4B33-87C3-FA00FF03CD7C}"/>
          </ac:picMkLst>
        </pc:picChg>
        <pc:picChg chg="del">
          <ac:chgData name="Law, Sherri" userId="3da26e23-9ee6-4121-a54d-151d8db9998d" providerId="ADAL" clId="{00A8600C-5873-40A0-88C4-6810668959BD}" dt="2023-01-12T13:39:50.670" v="21022" actId="478"/>
          <ac:picMkLst>
            <pc:docMk/>
            <pc:sldMk cId="831365086" sldId="995"/>
            <ac:picMk id="19" creationId="{CDA05FF4-27CC-4112-B00C-8F454B337B72}"/>
          </ac:picMkLst>
        </pc:picChg>
      </pc:sldChg>
      <pc:sldChg chg="modSp ord">
        <pc:chgData name="Law, Sherri" userId="3da26e23-9ee6-4121-a54d-151d8db9998d" providerId="ADAL" clId="{00A8600C-5873-40A0-88C4-6810668959BD}" dt="2023-01-06T20:48:46.215" v="14744"/>
        <pc:sldMkLst>
          <pc:docMk/>
          <pc:sldMk cId="1813779659" sldId="996"/>
        </pc:sldMkLst>
        <pc:spChg chg="mod">
          <ac:chgData name="Law, Sherri" userId="3da26e23-9ee6-4121-a54d-151d8db9998d" providerId="ADAL" clId="{00A8600C-5873-40A0-88C4-6810668959BD}" dt="2022-12-30T16:50:24.117" v="2081" actId="207"/>
          <ac:spMkLst>
            <pc:docMk/>
            <pc:sldMk cId="1813779659" sldId="996"/>
            <ac:spMk id="3" creationId="{64D043C3-1B5C-4E28-B3A3-E7B63B357F84}"/>
          </ac:spMkLst>
        </pc:spChg>
        <pc:spChg chg="mod">
          <ac:chgData name="Law, Sherri" userId="3da26e23-9ee6-4121-a54d-151d8db9998d" providerId="ADAL" clId="{00A8600C-5873-40A0-88C4-6810668959BD}" dt="2022-12-30T16:50:24.117" v="2081" actId="207"/>
          <ac:spMkLst>
            <pc:docMk/>
            <pc:sldMk cId="1813779659" sldId="996"/>
            <ac:spMk id="4" creationId="{9D9B6674-411B-4428-8604-056F5248D0AA}"/>
          </ac:spMkLst>
        </pc:spChg>
        <pc:spChg chg="mod">
          <ac:chgData name="Law, Sherri" userId="3da26e23-9ee6-4121-a54d-151d8db9998d" providerId="ADAL" clId="{00A8600C-5873-40A0-88C4-6810668959BD}" dt="2022-12-30T16:50:24.117" v="2081" actId="207"/>
          <ac:spMkLst>
            <pc:docMk/>
            <pc:sldMk cId="1813779659" sldId="996"/>
            <ac:spMk id="5" creationId="{BA9833AD-DDCF-4ABB-BC26-83CABC42D3A4}"/>
          </ac:spMkLst>
        </pc:spChg>
        <pc:spChg chg="mod">
          <ac:chgData name="Law, Sherri" userId="3da26e23-9ee6-4121-a54d-151d8db9998d" providerId="ADAL" clId="{00A8600C-5873-40A0-88C4-6810668959BD}" dt="2022-12-30T16:50:24.117" v="2081" actId="207"/>
          <ac:spMkLst>
            <pc:docMk/>
            <pc:sldMk cId="1813779659" sldId="996"/>
            <ac:spMk id="6" creationId="{019B0AF4-24A9-46D9-A0D6-D6917FE1A023}"/>
          </ac:spMkLst>
        </pc:spChg>
        <pc:spChg chg="mod">
          <ac:chgData name="Law, Sherri" userId="3da26e23-9ee6-4121-a54d-151d8db9998d" providerId="ADAL" clId="{00A8600C-5873-40A0-88C4-6810668959BD}" dt="2022-12-30T16:50:24.117" v="2081" actId="207"/>
          <ac:spMkLst>
            <pc:docMk/>
            <pc:sldMk cId="1813779659" sldId="996"/>
            <ac:spMk id="8" creationId="{82BD4006-F08F-4789-84C8-F84B1B49DDFC}"/>
          </ac:spMkLst>
        </pc:spChg>
        <pc:spChg chg="mod">
          <ac:chgData name="Law, Sherri" userId="3da26e23-9ee6-4121-a54d-151d8db9998d" providerId="ADAL" clId="{00A8600C-5873-40A0-88C4-6810668959BD}" dt="2022-12-30T16:50:24.117" v="2081" actId="207"/>
          <ac:spMkLst>
            <pc:docMk/>
            <pc:sldMk cId="1813779659" sldId="996"/>
            <ac:spMk id="9" creationId="{BEBB11DD-50B3-4412-9794-48E704C99CF1}"/>
          </ac:spMkLst>
        </pc:spChg>
        <pc:spChg chg="mod">
          <ac:chgData name="Law, Sherri" userId="3da26e23-9ee6-4121-a54d-151d8db9998d" providerId="ADAL" clId="{00A8600C-5873-40A0-88C4-6810668959BD}" dt="2022-12-30T16:50:24.117" v="2081" actId="207"/>
          <ac:spMkLst>
            <pc:docMk/>
            <pc:sldMk cId="1813779659" sldId="996"/>
            <ac:spMk id="10" creationId="{9EC35565-12D7-4133-B433-E17989ED0FF0}"/>
          </ac:spMkLst>
        </pc:spChg>
        <pc:spChg chg="mod">
          <ac:chgData name="Law, Sherri" userId="3da26e23-9ee6-4121-a54d-151d8db9998d" providerId="ADAL" clId="{00A8600C-5873-40A0-88C4-6810668959BD}" dt="2022-12-30T16:50:24.117" v="2081" actId="207"/>
          <ac:spMkLst>
            <pc:docMk/>
            <pc:sldMk cId="1813779659" sldId="996"/>
            <ac:spMk id="11" creationId="{DF866742-7C69-46A2-BA0C-B1AC0D90101D}"/>
          </ac:spMkLst>
        </pc:spChg>
        <pc:spChg chg="mod">
          <ac:chgData name="Law, Sherri" userId="3da26e23-9ee6-4121-a54d-151d8db9998d" providerId="ADAL" clId="{00A8600C-5873-40A0-88C4-6810668959BD}" dt="2022-12-30T16:50:24.117" v="2081" actId="207"/>
          <ac:spMkLst>
            <pc:docMk/>
            <pc:sldMk cId="1813779659" sldId="996"/>
            <ac:spMk id="12" creationId="{18027245-240B-4925-8DEA-35DF386F3939}"/>
          </ac:spMkLst>
        </pc:spChg>
        <pc:spChg chg="mod">
          <ac:chgData name="Law, Sherri" userId="3da26e23-9ee6-4121-a54d-151d8db9998d" providerId="ADAL" clId="{00A8600C-5873-40A0-88C4-6810668959BD}" dt="2022-12-30T16:50:24.117" v="2081" actId="207"/>
          <ac:spMkLst>
            <pc:docMk/>
            <pc:sldMk cId="1813779659" sldId="996"/>
            <ac:spMk id="13" creationId="{C720378A-6A44-49C7-9B9C-BD18A0B8434F}"/>
          </ac:spMkLst>
        </pc:spChg>
        <pc:spChg chg="mod">
          <ac:chgData name="Law, Sherri" userId="3da26e23-9ee6-4121-a54d-151d8db9998d" providerId="ADAL" clId="{00A8600C-5873-40A0-88C4-6810668959BD}" dt="2022-12-30T16:50:24.117" v="2081" actId="207"/>
          <ac:spMkLst>
            <pc:docMk/>
            <pc:sldMk cId="1813779659" sldId="996"/>
            <ac:spMk id="19" creationId="{7DB88BDD-4CB3-4059-B911-9E7BC3564B12}"/>
          </ac:spMkLst>
        </pc:spChg>
        <pc:grpChg chg="mod">
          <ac:chgData name="Law, Sherri" userId="3da26e23-9ee6-4121-a54d-151d8db9998d" providerId="ADAL" clId="{00A8600C-5873-40A0-88C4-6810668959BD}" dt="2022-12-30T16:50:24.117" v="2081" actId="207"/>
          <ac:grpSpMkLst>
            <pc:docMk/>
            <pc:sldMk cId="1813779659" sldId="996"/>
            <ac:grpSpMk id="14" creationId="{3B2768C5-337C-4D90-B86D-FE443477098C}"/>
          </ac:grpSpMkLst>
        </pc:grpChg>
      </pc:sldChg>
      <pc:sldChg chg="addSp delSp modSp add ord delAnim modAnim modNotesTx">
        <pc:chgData name="Law, Sherri" userId="3da26e23-9ee6-4121-a54d-151d8db9998d" providerId="ADAL" clId="{00A8600C-5873-40A0-88C4-6810668959BD}" dt="2023-01-06T21:04:21.535" v="15656" actId="20577"/>
        <pc:sldMkLst>
          <pc:docMk/>
          <pc:sldMk cId="2821859587" sldId="997"/>
        </pc:sldMkLst>
        <pc:spChg chg="mod">
          <ac:chgData name="Law, Sherri" userId="3da26e23-9ee6-4121-a54d-151d8db9998d" providerId="ADAL" clId="{00A8600C-5873-40A0-88C4-6810668959BD}" dt="2023-01-06T21:03:00.731" v="15607" actId="5793"/>
          <ac:spMkLst>
            <pc:docMk/>
            <pc:sldMk cId="2821859587" sldId="997"/>
            <ac:spMk id="3" creationId="{F2FA8795-3435-4B75-8567-B046D84E8437}"/>
          </ac:spMkLst>
        </pc:spChg>
        <pc:picChg chg="add del">
          <ac:chgData name="Law, Sherri" userId="3da26e23-9ee6-4121-a54d-151d8db9998d" providerId="ADAL" clId="{00A8600C-5873-40A0-88C4-6810668959BD}" dt="2023-01-05T18:56:27.670" v="2788" actId="478"/>
          <ac:picMkLst>
            <pc:docMk/>
            <pc:sldMk cId="2821859587" sldId="997"/>
            <ac:picMk id="2" creationId="{A5C5AC75-02F9-441C-A9C6-A2CD9F1D37D5}"/>
          </ac:picMkLst>
        </pc:picChg>
        <pc:picChg chg="add mod">
          <ac:chgData name="Law, Sherri" userId="3da26e23-9ee6-4121-a54d-151d8db9998d" providerId="ADAL" clId="{00A8600C-5873-40A0-88C4-6810668959BD}" dt="2023-01-06T21:03:28.393" v="15617" actId="14100"/>
          <ac:picMkLst>
            <pc:docMk/>
            <pc:sldMk cId="2821859587" sldId="997"/>
            <ac:picMk id="5" creationId="{0674FC50-354C-4F47-8C9A-8068BBF134EE}"/>
          </ac:picMkLst>
        </pc:picChg>
        <pc:picChg chg="add del mod">
          <ac:chgData name="Law, Sherri" userId="3da26e23-9ee6-4121-a54d-151d8db9998d" providerId="ADAL" clId="{00A8600C-5873-40A0-88C4-6810668959BD}" dt="2023-01-05T19:04:09.404" v="2795" actId="478"/>
          <ac:picMkLst>
            <pc:docMk/>
            <pc:sldMk cId="2821859587" sldId="997"/>
            <ac:picMk id="5" creationId="{6B42C5FF-79D7-4720-AABC-57EBD1DCC30A}"/>
          </ac:picMkLst>
        </pc:picChg>
        <pc:picChg chg="add del mod">
          <ac:chgData name="Law, Sherri" userId="3da26e23-9ee6-4121-a54d-151d8db9998d" providerId="ADAL" clId="{00A8600C-5873-40A0-88C4-6810668959BD}" dt="2023-01-06T21:02:53.635" v="15604" actId="478"/>
          <ac:picMkLst>
            <pc:docMk/>
            <pc:sldMk cId="2821859587" sldId="997"/>
            <ac:picMk id="6" creationId="{709D8146-C1DF-4B64-9070-D25706F16BC9}"/>
          </ac:picMkLst>
        </pc:picChg>
        <pc:picChg chg="add mod">
          <ac:chgData name="Law, Sherri" userId="3da26e23-9ee6-4121-a54d-151d8db9998d" providerId="ADAL" clId="{00A8600C-5873-40A0-88C4-6810668959BD}" dt="2023-01-06T21:03:28.393" v="15617" actId="14100"/>
          <ac:picMkLst>
            <pc:docMk/>
            <pc:sldMk cId="2821859587" sldId="997"/>
            <ac:picMk id="7" creationId="{F684D4EF-6DF3-4518-8941-319873EEA04B}"/>
          </ac:picMkLst>
        </pc:picChg>
      </pc:sldChg>
      <pc:sldChg chg="add del">
        <pc:chgData name="Law, Sherri" userId="3da26e23-9ee6-4121-a54d-151d8db9998d" providerId="ADAL" clId="{00A8600C-5873-40A0-88C4-6810668959BD}" dt="2022-12-30T16:30:56.985" v="1592" actId="2696"/>
        <pc:sldMkLst>
          <pc:docMk/>
          <pc:sldMk cId="1421537509" sldId="998"/>
        </pc:sldMkLst>
      </pc:sldChg>
      <pc:sldChg chg="addSp delSp modSp add modAnim modNotesTx">
        <pc:chgData name="Law, Sherri" userId="3da26e23-9ee6-4121-a54d-151d8db9998d" providerId="ADAL" clId="{00A8600C-5873-40A0-88C4-6810668959BD}" dt="2023-01-06T19:22:19.716" v="7116" actId="20577"/>
        <pc:sldMkLst>
          <pc:docMk/>
          <pc:sldMk cId="3550427122" sldId="999"/>
        </pc:sldMkLst>
        <pc:spChg chg="mod">
          <ac:chgData name="Law, Sherri" userId="3da26e23-9ee6-4121-a54d-151d8db9998d" providerId="ADAL" clId="{00A8600C-5873-40A0-88C4-6810668959BD}" dt="2022-12-30T16:19:16.479" v="1297" actId="6549"/>
          <ac:spMkLst>
            <pc:docMk/>
            <pc:sldMk cId="3550427122" sldId="999"/>
            <ac:spMk id="3" creationId="{F2FA8795-3435-4B75-8567-B046D84E8437}"/>
          </ac:spMkLst>
        </pc:spChg>
        <pc:picChg chg="add mod">
          <ac:chgData name="Law, Sherri" userId="3da26e23-9ee6-4121-a54d-151d8db9998d" providerId="ADAL" clId="{00A8600C-5873-40A0-88C4-6810668959BD}" dt="2022-12-30T16:17:08.523" v="1287" actId="1076"/>
          <ac:picMkLst>
            <pc:docMk/>
            <pc:sldMk cId="3550427122" sldId="999"/>
            <ac:picMk id="5" creationId="{F1985CF1-7469-4BB0-9685-C95389EB59A0}"/>
          </ac:picMkLst>
        </pc:picChg>
        <pc:picChg chg="del">
          <ac:chgData name="Law, Sherri" userId="3da26e23-9ee6-4121-a54d-151d8db9998d" providerId="ADAL" clId="{00A8600C-5873-40A0-88C4-6810668959BD}" dt="2022-12-30T16:14:26.822" v="1255" actId="478"/>
          <ac:picMkLst>
            <pc:docMk/>
            <pc:sldMk cId="3550427122" sldId="999"/>
            <ac:picMk id="6" creationId="{D946EBFC-91A8-41C3-A35F-81827BDB5165}"/>
          </ac:picMkLst>
        </pc:picChg>
        <pc:picChg chg="add mod">
          <ac:chgData name="Law, Sherri" userId="3da26e23-9ee6-4121-a54d-151d8db9998d" providerId="ADAL" clId="{00A8600C-5873-40A0-88C4-6810668959BD}" dt="2022-12-30T16:21:02.052" v="1310" actId="1038"/>
          <ac:picMkLst>
            <pc:docMk/>
            <pc:sldMk cId="3550427122" sldId="999"/>
            <ac:picMk id="7" creationId="{57E78278-C80C-4107-BBCC-8B8160BF7269}"/>
          </ac:picMkLst>
        </pc:picChg>
        <pc:picChg chg="mod">
          <ac:chgData name="Law, Sherri" userId="3da26e23-9ee6-4121-a54d-151d8db9998d" providerId="ADAL" clId="{00A8600C-5873-40A0-88C4-6810668959BD}" dt="2022-12-30T16:16:54.870" v="1283" actId="208"/>
          <ac:picMkLst>
            <pc:docMk/>
            <pc:sldMk cId="3550427122" sldId="999"/>
            <ac:picMk id="8" creationId="{D9267A86-D819-4515-B667-98F310E1EEE9}"/>
          </ac:picMkLst>
        </pc:picChg>
        <pc:picChg chg="mod">
          <ac:chgData name="Law, Sherri" userId="3da26e23-9ee6-4121-a54d-151d8db9998d" providerId="ADAL" clId="{00A8600C-5873-40A0-88C4-6810668959BD}" dt="2022-12-30T16:16:52.319" v="1282" actId="208"/>
          <ac:picMkLst>
            <pc:docMk/>
            <pc:sldMk cId="3550427122" sldId="999"/>
            <ac:picMk id="9" creationId="{D52FB388-4B22-4622-B5EA-ED3F0FE2A03B}"/>
          </ac:picMkLst>
        </pc:picChg>
      </pc:sldChg>
      <pc:sldChg chg="addSp delSp modSp add modAnim modNotesTx">
        <pc:chgData name="Law, Sherri" userId="3da26e23-9ee6-4121-a54d-151d8db9998d" providerId="ADAL" clId="{00A8600C-5873-40A0-88C4-6810668959BD}" dt="2023-01-12T13:04:36.990" v="20601"/>
        <pc:sldMkLst>
          <pc:docMk/>
          <pc:sldMk cId="520439815" sldId="1000"/>
        </pc:sldMkLst>
        <pc:spChg chg="mod">
          <ac:chgData name="Law, Sherri" userId="3da26e23-9ee6-4121-a54d-151d8db9998d" providerId="ADAL" clId="{00A8600C-5873-40A0-88C4-6810668959BD}" dt="2023-01-12T13:04:36.990" v="20601"/>
          <ac:spMkLst>
            <pc:docMk/>
            <pc:sldMk cId="520439815" sldId="1000"/>
            <ac:spMk id="3" creationId="{F2FA8795-3435-4B75-8567-B046D84E8437}"/>
          </ac:spMkLst>
        </pc:spChg>
        <pc:picChg chg="del">
          <ac:chgData name="Law, Sherri" userId="3da26e23-9ee6-4121-a54d-151d8db9998d" providerId="ADAL" clId="{00A8600C-5873-40A0-88C4-6810668959BD}" dt="2022-12-30T16:21:07.672" v="1311" actId="478"/>
          <ac:picMkLst>
            <pc:docMk/>
            <pc:sldMk cId="520439815" sldId="1000"/>
            <ac:picMk id="7" creationId="{57E78278-C80C-4107-BBCC-8B8160BF7269}"/>
          </ac:picMkLst>
        </pc:picChg>
        <pc:picChg chg="add">
          <ac:chgData name="Law, Sherri" userId="3da26e23-9ee6-4121-a54d-151d8db9998d" providerId="ADAL" clId="{00A8600C-5873-40A0-88C4-6810668959BD}" dt="2022-12-30T16:21:07.925" v="1312"/>
          <ac:picMkLst>
            <pc:docMk/>
            <pc:sldMk cId="520439815" sldId="1000"/>
            <ac:picMk id="10" creationId="{DF7B93E5-EE2F-40FA-BBFD-67894FC952EB}"/>
          </ac:picMkLst>
        </pc:picChg>
      </pc:sldChg>
      <pc:sldChg chg="addSp delSp modSp add delAnim modAnim">
        <pc:chgData name="Law, Sherri" userId="3da26e23-9ee6-4121-a54d-151d8db9998d" providerId="ADAL" clId="{00A8600C-5873-40A0-88C4-6810668959BD}" dt="2023-01-07T23:14:33.460" v="17536"/>
        <pc:sldMkLst>
          <pc:docMk/>
          <pc:sldMk cId="1031707316" sldId="1001"/>
        </pc:sldMkLst>
        <pc:spChg chg="mod">
          <ac:chgData name="Law, Sherri" userId="3da26e23-9ee6-4121-a54d-151d8db9998d" providerId="ADAL" clId="{00A8600C-5873-40A0-88C4-6810668959BD}" dt="2023-01-05T19:13:21.989" v="3003"/>
          <ac:spMkLst>
            <pc:docMk/>
            <pc:sldMk cId="1031707316" sldId="1001"/>
            <ac:spMk id="3" creationId="{00000000-0000-0000-0000-000000000000}"/>
          </ac:spMkLst>
        </pc:spChg>
        <pc:spChg chg="del">
          <ac:chgData name="Law, Sherri" userId="3da26e23-9ee6-4121-a54d-151d8db9998d" providerId="ADAL" clId="{00A8600C-5873-40A0-88C4-6810668959BD}" dt="2022-12-30T16:24:21.719" v="1327" actId="478"/>
          <ac:spMkLst>
            <pc:docMk/>
            <pc:sldMk cId="1031707316" sldId="1001"/>
            <ac:spMk id="6" creationId="{82E6A0BD-9D38-4138-8C08-9D3AC67AAFA2}"/>
          </ac:spMkLst>
        </pc:spChg>
        <pc:spChg chg="mod">
          <ac:chgData name="Law, Sherri" userId="3da26e23-9ee6-4121-a54d-151d8db9998d" providerId="ADAL" clId="{00A8600C-5873-40A0-88C4-6810668959BD}" dt="2022-12-30T16:24:18.555" v="1325" actId="20577"/>
          <ac:spMkLst>
            <pc:docMk/>
            <pc:sldMk cId="1031707316" sldId="1001"/>
            <ac:spMk id="7" creationId="{00000000-0000-0000-0000-000000000000}"/>
          </ac:spMkLst>
        </pc:spChg>
        <pc:picChg chg="add del">
          <ac:chgData name="Law, Sherri" userId="3da26e23-9ee6-4121-a54d-151d8db9998d" providerId="ADAL" clId="{00A8600C-5873-40A0-88C4-6810668959BD}" dt="2022-12-30T16:29:00.244" v="1570" actId="478"/>
          <ac:picMkLst>
            <pc:docMk/>
            <pc:sldMk cId="1031707316" sldId="1001"/>
            <ac:picMk id="2" creationId="{4BFBD8A6-7D53-4C20-993A-E5815F094EE3}"/>
          </ac:picMkLst>
        </pc:picChg>
        <pc:picChg chg="add mod">
          <ac:chgData name="Law, Sherri" userId="3da26e23-9ee6-4121-a54d-151d8db9998d" providerId="ADAL" clId="{00A8600C-5873-40A0-88C4-6810668959BD}" dt="2022-12-30T16:29:04.170" v="1572" actId="1076"/>
          <ac:picMkLst>
            <pc:docMk/>
            <pc:sldMk cId="1031707316" sldId="1001"/>
            <ac:picMk id="4" creationId="{ECC23537-DB68-4B22-8CE6-C82A0F7D0E18}"/>
          </ac:picMkLst>
        </pc:picChg>
        <pc:picChg chg="del">
          <ac:chgData name="Law, Sherri" userId="3da26e23-9ee6-4121-a54d-151d8db9998d" providerId="ADAL" clId="{00A8600C-5873-40A0-88C4-6810668959BD}" dt="2022-12-30T16:24:20.860" v="1326" actId="478"/>
          <ac:picMkLst>
            <pc:docMk/>
            <pc:sldMk cId="1031707316" sldId="1001"/>
            <ac:picMk id="5" creationId="{446B92F4-A580-413E-87AA-1EE3AE90FC74}"/>
          </ac:picMkLst>
        </pc:picChg>
        <pc:picChg chg="add mod">
          <ac:chgData name="Law, Sherri" userId="3da26e23-9ee6-4121-a54d-151d8db9998d" providerId="ADAL" clId="{00A8600C-5873-40A0-88C4-6810668959BD}" dt="2022-12-30T16:29:08.124" v="1575" actId="1076"/>
          <ac:picMkLst>
            <pc:docMk/>
            <pc:sldMk cId="1031707316" sldId="1001"/>
            <ac:picMk id="8" creationId="{82A6647E-FF35-4EE1-A5B2-916A098C71A7}"/>
          </ac:picMkLst>
        </pc:picChg>
        <pc:picChg chg="add mod">
          <ac:chgData name="Law, Sherri" userId="3da26e23-9ee6-4121-a54d-151d8db9998d" providerId="ADAL" clId="{00A8600C-5873-40A0-88C4-6810668959BD}" dt="2022-12-30T16:29:09.819" v="1576" actId="1076"/>
          <ac:picMkLst>
            <pc:docMk/>
            <pc:sldMk cId="1031707316" sldId="1001"/>
            <ac:picMk id="10" creationId="{4F44C2CF-B535-43E8-86CB-A8D6989FFC3C}"/>
          </ac:picMkLst>
        </pc:picChg>
      </pc:sldChg>
      <pc:sldChg chg="addSp delSp modSp add ord modAnim modNotesTx">
        <pc:chgData name="Law, Sherri" userId="3da26e23-9ee6-4121-a54d-151d8db9998d" providerId="ADAL" clId="{00A8600C-5873-40A0-88C4-6810668959BD}" dt="2023-01-12T12:26:55.558" v="19213"/>
        <pc:sldMkLst>
          <pc:docMk/>
          <pc:sldMk cId="2049905612" sldId="1002"/>
        </pc:sldMkLst>
        <pc:spChg chg="mod">
          <ac:chgData name="Law, Sherri" userId="3da26e23-9ee6-4121-a54d-151d8db9998d" providerId="ADAL" clId="{00A8600C-5873-40A0-88C4-6810668959BD}" dt="2023-01-06T21:12:33.819" v="16313" actId="20577"/>
          <ac:spMkLst>
            <pc:docMk/>
            <pc:sldMk cId="2049905612" sldId="1002"/>
            <ac:spMk id="2" creationId="{D1FC3ED2-7EA6-45AC-95FC-6EA92129895A}"/>
          </ac:spMkLst>
        </pc:spChg>
        <pc:spChg chg="del">
          <ac:chgData name="Law, Sherri" userId="3da26e23-9ee6-4121-a54d-151d8db9998d" providerId="ADAL" clId="{00A8600C-5873-40A0-88C4-6810668959BD}" dt="2023-01-06T21:18:58.089" v="16635" actId="478"/>
          <ac:spMkLst>
            <pc:docMk/>
            <pc:sldMk cId="2049905612" sldId="1002"/>
            <ac:spMk id="3" creationId="{E31F2734-625F-475A-9D45-B16F8E5D9D63}"/>
          </ac:spMkLst>
        </pc:spChg>
        <pc:spChg chg="mod topLvl">
          <ac:chgData name="Law, Sherri" userId="3da26e23-9ee6-4121-a54d-151d8db9998d" providerId="ADAL" clId="{00A8600C-5873-40A0-88C4-6810668959BD}" dt="2023-01-06T21:21:35.717" v="16668" actId="164"/>
          <ac:spMkLst>
            <pc:docMk/>
            <pc:sldMk cId="2049905612" sldId="1002"/>
            <ac:spMk id="8" creationId="{972970AD-BBB8-4A79-9E79-3A2C9C112C3D}"/>
          </ac:spMkLst>
        </pc:spChg>
        <pc:spChg chg="mod topLvl">
          <ac:chgData name="Law, Sherri" userId="3da26e23-9ee6-4121-a54d-151d8db9998d" providerId="ADAL" clId="{00A8600C-5873-40A0-88C4-6810668959BD}" dt="2023-01-06T21:21:35.717" v="16668" actId="164"/>
          <ac:spMkLst>
            <pc:docMk/>
            <pc:sldMk cId="2049905612" sldId="1002"/>
            <ac:spMk id="9" creationId="{47EF6895-332E-4F80-B42F-355CFA28669A}"/>
          </ac:spMkLst>
        </pc:spChg>
        <pc:spChg chg="add">
          <ac:chgData name="Law, Sherri" userId="3da26e23-9ee6-4121-a54d-151d8db9998d" providerId="ADAL" clId="{00A8600C-5873-40A0-88C4-6810668959BD}" dt="2023-01-12T12:26:55.558" v="19213"/>
          <ac:spMkLst>
            <pc:docMk/>
            <pc:sldMk cId="2049905612" sldId="1002"/>
            <ac:spMk id="10" creationId="{165703C2-2B8A-49E1-916D-772C9B3DBFE0}"/>
          </ac:spMkLst>
        </pc:spChg>
        <pc:spChg chg="del mod topLvl">
          <ac:chgData name="Law, Sherri" userId="3da26e23-9ee6-4121-a54d-151d8db9998d" providerId="ADAL" clId="{00A8600C-5873-40A0-88C4-6810668959BD}" dt="2023-01-06T21:21:33.157" v="16667" actId="478"/>
          <ac:spMkLst>
            <pc:docMk/>
            <pc:sldMk cId="2049905612" sldId="1002"/>
            <ac:spMk id="10" creationId="{7FAA3F81-7E95-4127-96A5-8A8827A9F08B}"/>
          </ac:spMkLst>
        </pc:spChg>
        <pc:spChg chg="add del mod">
          <ac:chgData name="Law, Sherri" userId="3da26e23-9ee6-4121-a54d-151d8db9998d" providerId="ADAL" clId="{00A8600C-5873-40A0-88C4-6810668959BD}" dt="2023-01-06T21:21:32.622" v="16666" actId="478"/>
          <ac:spMkLst>
            <pc:docMk/>
            <pc:sldMk cId="2049905612" sldId="1002"/>
            <ac:spMk id="12" creationId="{975F3786-49F6-45C9-A09E-D39CB43AC701}"/>
          </ac:spMkLst>
        </pc:spChg>
        <pc:grpChg chg="add del mod ord">
          <ac:chgData name="Law, Sherri" userId="3da26e23-9ee6-4121-a54d-151d8db9998d" providerId="ADAL" clId="{00A8600C-5873-40A0-88C4-6810668959BD}" dt="2023-01-06T21:20:24.872" v="16653" actId="165"/>
          <ac:grpSpMkLst>
            <pc:docMk/>
            <pc:sldMk cId="2049905612" sldId="1002"/>
            <ac:grpSpMk id="7" creationId="{4102954D-D99A-4183-A225-4F7456444900}"/>
          </ac:grpSpMkLst>
        </pc:grpChg>
        <pc:grpChg chg="add mod">
          <ac:chgData name="Law, Sherri" userId="3da26e23-9ee6-4121-a54d-151d8db9998d" providerId="ADAL" clId="{00A8600C-5873-40A0-88C4-6810668959BD}" dt="2023-01-06T21:21:47.655" v="16670" actId="1076"/>
          <ac:grpSpMkLst>
            <pc:docMk/>
            <pc:sldMk cId="2049905612" sldId="1002"/>
            <ac:grpSpMk id="13" creationId="{BDDB465F-AC87-4BCE-A589-C54F5089B61D}"/>
          </ac:grpSpMkLst>
        </pc:grpChg>
        <pc:picChg chg="add del mod">
          <ac:chgData name="Law, Sherri" userId="3da26e23-9ee6-4121-a54d-151d8db9998d" providerId="ADAL" clId="{00A8600C-5873-40A0-88C4-6810668959BD}" dt="2023-01-06T21:18:56.780" v="16634" actId="478"/>
          <ac:picMkLst>
            <pc:docMk/>
            <pc:sldMk cId="2049905612" sldId="1002"/>
            <ac:picMk id="4" creationId="{2E9D5369-84D5-45C7-945E-39D0511F3B91}"/>
          </ac:picMkLst>
        </pc:picChg>
        <pc:picChg chg="add del mod">
          <ac:chgData name="Law, Sherri" userId="3da26e23-9ee6-4121-a54d-151d8db9998d" providerId="ADAL" clId="{00A8600C-5873-40A0-88C4-6810668959BD}" dt="2023-01-06T21:18:56.389" v="16633" actId="478"/>
          <ac:picMkLst>
            <pc:docMk/>
            <pc:sldMk cId="2049905612" sldId="1002"/>
            <ac:picMk id="5" creationId="{F208E8F0-7A7B-4EFE-9D2D-91B657782B4F}"/>
          </ac:picMkLst>
        </pc:picChg>
        <pc:picChg chg="add mod modCrop">
          <ac:chgData name="Law, Sherri" userId="3da26e23-9ee6-4121-a54d-151d8db9998d" providerId="ADAL" clId="{00A8600C-5873-40A0-88C4-6810668959BD}" dt="2023-01-06T21:21:47.655" v="16670" actId="1076"/>
          <ac:picMkLst>
            <pc:docMk/>
            <pc:sldMk cId="2049905612" sldId="1002"/>
            <ac:picMk id="6" creationId="{FAF0F9E3-F41B-427D-9506-BDC81CF0B4C0}"/>
          </ac:picMkLst>
        </pc:picChg>
        <pc:picChg chg="add mod modCrop">
          <ac:chgData name="Law, Sherri" userId="3da26e23-9ee6-4121-a54d-151d8db9998d" providerId="ADAL" clId="{00A8600C-5873-40A0-88C4-6810668959BD}" dt="2023-01-06T21:21:47.655" v="16670" actId="1076"/>
          <ac:picMkLst>
            <pc:docMk/>
            <pc:sldMk cId="2049905612" sldId="1002"/>
            <ac:picMk id="11" creationId="{106643F7-1B2B-4063-9A4E-5C506C7EF5CC}"/>
          </ac:picMkLst>
        </pc:picChg>
      </pc:sldChg>
      <pc:sldChg chg="modSp add modAnim">
        <pc:chgData name="Law, Sherri" userId="3da26e23-9ee6-4121-a54d-151d8db9998d" providerId="ADAL" clId="{00A8600C-5873-40A0-88C4-6810668959BD}" dt="2023-01-05T19:13:20.117" v="3002"/>
        <pc:sldMkLst>
          <pc:docMk/>
          <pc:sldMk cId="288466101" sldId="1003"/>
        </pc:sldMkLst>
        <pc:spChg chg="mod">
          <ac:chgData name="Law, Sherri" userId="3da26e23-9ee6-4121-a54d-151d8db9998d" providerId="ADAL" clId="{00A8600C-5873-40A0-88C4-6810668959BD}" dt="2023-01-05T19:13:20.117" v="3002"/>
          <ac:spMkLst>
            <pc:docMk/>
            <pc:sldMk cId="288466101" sldId="1003"/>
            <ac:spMk id="3" creationId="{00000000-0000-0000-0000-000000000000}"/>
          </ac:spMkLst>
        </pc:spChg>
      </pc:sldChg>
      <pc:sldChg chg="modSp modAnim">
        <pc:chgData name="Law, Sherri" userId="3da26e23-9ee6-4121-a54d-151d8db9998d" providerId="ADAL" clId="{00A8600C-5873-40A0-88C4-6810668959BD}" dt="2023-01-05T19:13:16.523" v="3001"/>
        <pc:sldMkLst>
          <pc:docMk/>
          <pc:sldMk cId="1148053410" sldId="1004"/>
        </pc:sldMkLst>
        <pc:spChg chg="mod">
          <ac:chgData name="Law, Sherri" userId="3da26e23-9ee6-4121-a54d-151d8db9998d" providerId="ADAL" clId="{00A8600C-5873-40A0-88C4-6810668959BD}" dt="2023-01-05T19:13:16.523" v="3001"/>
          <ac:spMkLst>
            <pc:docMk/>
            <pc:sldMk cId="1148053410" sldId="1004"/>
            <ac:spMk id="3" creationId="{00000000-0000-0000-0000-000000000000}"/>
          </ac:spMkLst>
        </pc:spChg>
      </pc:sldChg>
      <pc:sldChg chg="add del setBg">
        <pc:chgData name="Law, Sherri" userId="3da26e23-9ee6-4121-a54d-151d8db9998d" providerId="ADAL" clId="{00A8600C-5873-40A0-88C4-6810668959BD}" dt="2022-12-30T16:30:04.470" v="1588"/>
        <pc:sldMkLst>
          <pc:docMk/>
          <pc:sldMk cId="2353583966" sldId="1004"/>
        </pc:sldMkLst>
      </pc:sldChg>
      <pc:sldChg chg="add del">
        <pc:chgData name="Law, Sherri" userId="3da26e23-9ee6-4121-a54d-151d8db9998d" providerId="ADAL" clId="{00A8600C-5873-40A0-88C4-6810668959BD}" dt="2022-12-30T16:29:58.422" v="1586" actId="2696"/>
        <pc:sldMkLst>
          <pc:docMk/>
          <pc:sldMk cId="3275037413" sldId="1004"/>
        </pc:sldMkLst>
      </pc:sldChg>
      <pc:sldChg chg="add del setBg">
        <pc:chgData name="Law, Sherri" userId="3da26e23-9ee6-4121-a54d-151d8db9998d" providerId="ADAL" clId="{00A8600C-5873-40A0-88C4-6810668959BD}" dt="2022-12-30T16:29:52.210" v="1584"/>
        <pc:sldMkLst>
          <pc:docMk/>
          <pc:sldMk cId="3665504550" sldId="1004"/>
        </pc:sldMkLst>
      </pc:sldChg>
      <pc:sldChg chg="addSp delSp modSp add delAnim modAnim modNotesTx">
        <pc:chgData name="Law, Sherri" userId="3da26e23-9ee6-4121-a54d-151d8db9998d" providerId="ADAL" clId="{00A8600C-5873-40A0-88C4-6810668959BD}" dt="2023-01-07T23:25:52.463" v="17540"/>
        <pc:sldMkLst>
          <pc:docMk/>
          <pc:sldMk cId="3969754499" sldId="1005"/>
        </pc:sldMkLst>
        <pc:spChg chg="add del mod">
          <ac:chgData name="Law, Sherri" userId="3da26e23-9ee6-4121-a54d-151d8db9998d" providerId="ADAL" clId="{00A8600C-5873-40A0-88C4-6810668959BD}" dt="2023-01-06T19:32:47.515" v="9221" actId="478"/>
          <ac:spMkLst>
            <pc:docMk/>
            <pc:sldMk cId="3969754499" sldId="1005"/>
            <ac:spMk id="3" creationId="{323BBB50-4855-4EB9-BE00-80FBB2A44B8B}"/>
          </ac:spMkLst>
        </pc:spChg>
        <pc:spChg chg="mod">
          <ac:chgData name="Law, Sherri" userId="3da26e23-9ee6-4121-a54d-151d8db9998d" providerId="ADAL" clId="{00A8600C-5873-40A0-88C4-6810668959BD}" dt="2022-12-30T16:34:47.501" v="1655" actId="20577"/>
          <ac:spMkLst>
            <pc:docMk/>
            <pc:sldMk cId="3969754499" sldId="1005"/>
            <ac:spMk id="8" creationId="{E361B6E1-8439-47AA-9851-D35DD9873445}"/>
          </ac:spMkLst>
        </pc:spChg>
        <pc:spChg chg="add mod">
          <ac:chgData name="Law, Sherri" userId="3da26e23-9ee6-4121-a54d-151d8db9998d" providerId="ADAL" clId="{00A8600C-5873-40A0-88C4-6810668959BD}" dt="2023-01-06T19:33:02.770" v="9225" actId="207"/>
          <ac:spMkLst>
            <pc:docMk/>
            <pc:sldMk cId="3969754499" sldId="1005"/>
            <ac:spMk id="18" creationId="{C75CFFE4-604E-4C71-8D01-52ADB5CAC267}"/>
          </ac:spMkLst>
        </pc:spChg>
        <pc:spChg chg="add del">
          <ac:chgData name="Law, Sherri" userId="3da26e23-9ee6-4121-a54d-151d8db9998d" providerId="ADAL" clId="{00A8600C-5873-40A0-88C4-6810668959BD}" dt="2023-01-06T19:31:40.235" v="9192" actId="478"/>
          <ac:spMkLst>
            <pc:docMk/>
            <pc:sldMk cId="3969754499" sldId="1005"/>
            <ac:spMk id="22" creationId="{EAD0E7FD-BBC0-4A50-8650-240D9D1A9F1E}"/>
          </ac:spMkLst>
        </pc:spChg>
        <pc:spChg chg="add del">
          <ac:chgData name="Law, Sherri" userId="3da26e23-9ee6-4121-a54d-151d8db9998d" providerId="ADAL" clId="{00A8600C-5873-40A0-88C4-6810668959BD}" dt="2023-01-06T19:32:25.356" v="9213"/>
          <ac:spMkLst>
            <pc:docMk/>
            <pc:sldMk cId="3969754499" sldId="1005"/>
            <ac:spMk id="23" creationId="{AC5DB6D3-296C-4DD1-8432-9C273F5BF194}"/>
          </ac:spMkLst>
        </pc:spChg>
        <pc:spChg chg="add del mod">
          <ac:chgData name="Law, Sherri" userId="3da26e23-9ee6-4121-a54d-151d8db9998d" providerId="ADAL" clId="{00A8600C-5873-40A0-88C4-6810668959BD}" dt="2023-01-06T19:32:41.501" v="9218" actId="478"/>
          <ac:spMkLst>
            <pc:docMk/>
            <pc:sldMk cId="3969754499" sldId="1005"/>
            <ac:spMk id="25" creationId="{12CBB604-AF5B-4AE5-9FC8-28676BB2C691}"/>
          </ac:spMkLst>
        </pc:spChg>
        <pc:spChg chg="add mod">
          <ac:chgData name="Law, Sherri" userId="3da26e23-9ee6-4121-a54d-151d8db9998d" providerId="ADAL" clId="{00A8600C-5873-40A0-88C4-6810668959BD}" dt="2023-01-06T19:33:11.228" v="9228" actId="14100"/>
          <ac:spMkLst>
            <pc:docMk/>
            <pc:sldMk cId="3969754499" sldId="1005"/>
            <ac:spMk id="26" creationId="{45C1A6B9-25AF-46F1-871A-AA1A06B34B6C}"/>
          </ac:spMkLst>
        </pc:spChg>
        <pc:picChg chg="add del">
          <ac:chgData name="Law, Sherri" userId="3da26e23-9ee6-4121-a54d-151d8db9998d" providerId="ADAL" clId="{00A8600C-5873-40A0-88C4-6810668959BD}" dt="2023-01-06T19:32:45.694" v="9220" actId="478"/>
          <ac:picMkLst>
            <pc:docMk/>
            <pc:sldMk cId="3969754499" sldId="1005"/>
            <ac:picMk id="7" creationId="{833C85BD-5E72-477F-8069-BA70CB469B1E}"/>
          </ac:picMkLst>
        </pc:picChg>
      </pc:sldChg>
      <pc:sldChg chg="modSp add modAnim modNotesTx">
        <pc:chgData name="Law, Sherri" userId="3da26e23-9ee6-4121-a54d-151d8db9998d" providerId="ADAL" clId="{00A8600C-5873-40A0-88C4-6810668959BD}" dt="2023-01-06T19:45:07.661" v="11892" actId="12"/>
        <pc:sldMkLst>
          <pc:docMk/>
          <pc:sldMk cId="2639425154" sldId="1006"/>
        </pc:sldMkLst>
        <pc:spChg chg="mod">
          <ac:chgData name="Law, Sherri" userId="3da26e23-9ee6-4121-a54d-151d8db9998d" providerId="ADAL" clId="{00A8600C-5873-40A0-88C4-6810668959BD}" dt="2022-12-30T16:44:58.560" v="1728" actId="115"/>
          <ac:spMkLst>
            <pc:docMk/>
            <pc:sldMk cId="2639425154" sldId="1006"/>
            <ac:spMk id="3" creationId="{F2FA8795-3435-4B75-8567-B046D84E8437}"/>
          </ac:spMkLst>
        </pc:spChg>
      </pc:sldChg>
      <pc:sldChg chg="modSp add modAnim">
        <pc:chgData name="Law, Sherri" userId="3da26e23-9ee6-4121-a54d-151d8db9998d" providerId="ADAL" clId="{00A8600C-5873-40A0-88C4-6810668959BD}" dt="2022-12-30T16:47:03.633" v="1765"/>
        <pc:sldMkLst>
          <pc:docMk/>
          <pc:sldMk cId="2079251647" sldId="1007"/>
        </pc:sldMkLst>
        <pc:spChg chg="mod">
          <ac:chgData name="Law, Sherri" userId="3da26e23-9ee6-4121-a54d-151d8db9998d" providerId="ADAL" clId="{00A8600C-5873-40A0-88C4-6810668959BD}" dt="2022-12-30T16:46:59.388" v="1764" actId="115"/>
          <ac:spMkLst>
            <pc:docMk/>
            <pc:sldMk cId="2079251647" sldId="1007"/>
            <ac:spMk id="3" creationId="{F2FA8795-3435-4B75-8567-B046D84E8437}"/>
          </ac:spMkLst>
        </pc:spChg>
      </pc:sldChg>
      <pc:sldChg chg="modSp add modAnim">
        <pc:chgData name="Law, Sherri" userId="3da26e23-9ee6-4121-a54d-151d8db9998d" providerId="ADAL" clId="{00A8600C-5873-40A0-88C4-6810668959BD}" dt="2023-01-07T23:51:09.880" v="18012"/>
        <pc:sldMkLst>
          <pc:docMk/>
          <pc:sldMk cId="4229578445" sldId="1008"/>
        </pc:sldMkLst>
        <pc:spChg chg="mod">
          <ac:chgData name="Law, Sherri" userId="3da26e23-9ee6-4121-a54d-151d8db9998d" providerId="ADAL" clId="{00A8600C-5873-40A0-88C4-6810668959BD}" dt="2022-12-30T16:53:57.290" v="2175" actId="20577"/>
          <ac:spMkLst>
            <pc:docMk/>
            <pc:sldMk cId="4229578445" sldId="1008"/>
            <ac:spMk id="3" creationId="{E59B545F-35D0-4F36-A0F3-91710509F645}"/>
          </ac:spMkLst>
        </pc:spChg>
        <pc:picChg chg="mod modCrop">
          <ac:chgData name="Law, Sherri" userId="3da26e23-9ee6-4121-a54d-151d8db9998d" providerId="ADAL" clId="{00A8600C-5873-40A0-88C4-6810668959BD}" dt="2022-12-30T16:53:50.493" v="2163" actId="14100"/>
          <ac:picMkLst>
            <pc:docMk/>
            <pc:sldMk cId="4229578445" sldId="1008"/>
            <ac:picMk id="4" creationId="{D8E97A34-6088-4B5F-9BF2-54ABC8B05076}"/>
          </ac:picMkLst>
        </pc:picChg>
        <pc:picChg chg="mod modCrop">
          <ac:chgData name="Law, Sherri" userId="3da26e23-9ee6-4121-a54d-151d8db9998d" providerId="ADAL" clId="{00A8600C-5873-40A0-88C4-6810668959BD}" dt="2022-12-30T16:53:46.990" v="2161" actId="14100"/>
          <ac:picMkLst>
            <pc:docMk/>
            <pc:sldMk cId="4229578445" sldId="1008"/>
            <ac:picMk id="6" creationId="{0CDF678B-1289-4846-8868-4B5CFB0FDFA3}"/>
          </ac:picMkLst>
        </pc:picChg>
      </pc:sldChg>
      <pc:sldChg chg="addSp delSp modSp add modAnim">
        <pc:chgData name="Law, Sherri" userId="3da26e23-9ee6-4121-a54d-151d8db9998d" providerId="ADAL" clId="{00A8600C-5873-40A0-88C4-6810668959BD}" dt="2023-01-05T19:16:49.537" v="3038"/>
        <pc:sldMkLst>
          <pc:docMk/>
          <pc:sldMk cId="2855154686" sldId="1009"/>
        </pc:sldMkLst>
        <pc:spChg chg="mod">
          <ac:chgData name="Law, Sherri" userId="3da26e23-9ee6-4121-a54d-151d8db9998d" providerId="ADAL" clId="{00A8600C-5873-40A0-88C4-6810668959BD}" dt="2023-01-05T19:16:26.194" v="3026" actId="6549"/>
          <ac:spMkLst>
            <pc:docMk/>
            <pc:sldMk cId="2855154686" sldId="1009"/>
            <ac:spMk id="3" creationId="{F2FA8795-3435-4B75-8567-B046D84E8437}"/>
          </ac:spMkLst>
        </pc:spChg>
        <pc:spChg chg="del">
          <ac:chgData name="Law, Sherri" userId="3da26e23-9ee6-4121-a54d-151d8db9998d" providerId="ADAL" clId="{00A8600C-5873-40A0-88C4-6810668959BD}" dt="2023-01-05T19:07:58.261" v="2880" actId="478"/>
          <ac:spMkLst>
            <pc:docMk/>
            <pc:sldMk cId="2855154686" sldId="1009"/>
            <ac:spMk id="4" creationId="{D3C49A00-7DCE-441F-A794-907F0C293157}"/>
          </ac:spMkLst>
        </pc:spChg>
        <pc:spChg chg="add">
          <ac:chgData name="Law, Sherri" userId="3da26e23-9ee6-4121-a54d-151d8db9998d" providerId="ADAL" clId="{00A8600C-5873-40A0-88C4-6810668959BD}" dt="2023-01-05T19:07:58.424" v="2881"/>
          <ac:spMkLst>
            <pc:docMk/>
            <pc:sldMk cId="2855154686" sldId="1009"/>
            <ac:spMk id="5" creationId="{1E8161ED-DE89-4971-B3A2-6BDF10C5B8FD}"/>
          </ac:spMkLst>
        </pc:spChg>
        <pc:picChg chg="add mod">
          <ac:chgData name="Law, Sherri" userId="3da26e23-9ee6-4121-a54d-151d8db9998d" providerId="ADAL" clId="{00A8600C-5873-40A0-88C4-6810668959BD}" dt="2023-01-05T19:16:37.746" v="3031" actId="1076"/>
          <ac:picMkLst>
            <pc:docMk/>
            <pc:sldMk cId="2855154686" sldId="1009"/>
            <ac:picMk id="6" creationId="{5E46155B-6769-41B6-893C-7D2382DE3BB1}"/>
          </ac:picMkLst>
        </pc:picChg>
        <pc:picChg chg="add mod">
          <ac:chgData name="Law, Sherri" userId="3da26e23-9ee6-4121-a54d-151d8db9998d" providerId="ADAL" clId="{00A8600C-5873-40A0-88C4-6810668959BD}" dt="2023-01-05T19:16:48.028" v="3037" actId="1076"/>
          <ac:picMkLst>
            <pc:docMk/>
            <pc:sldMk cId="2855154686" sldId="1009"/>
            <ac:picMk id="7" creationId="{8FC4DAE1-7B65-402A-B6E8-73B0BD0ABAAB}"/>
          </ac:picMkLst>
        </pc:picChg>
      </pc:sldChg>
      <pc:sldChg chg="addSp delSp modSp add modAnim modNotesTx">
        <pc:chgData name="Law, Sherri" userId="3da26e23-9ee6-4121-a54d-151d8db9998d" providerId="ADAL" clId="{00A8600C-5873-40A0-88C4-6810668959BD}" dt="2023-01-06T19:07:43.711" v="5028" actId="20577"/>
        <pc:sldMkLst>
          <pc:docMk/>
          <pc:sldMk cId="324819967" sldId="1010"/>
        </pc:sldMkLst>
        <pc:spChg chg="mod">
          <ac:chgData name="Law, Sherri" userId="3da26e23-9ee6-4121-a54d-151d8db9998d" providerId="ADAL" clId="{00A8600C-5873-40A0-88C4-6810668959BD}" dt="2023-01-05T19:07:20.103" v="2872" actId="14"/>
          <ac:spMkLst>
            <pc:docMk/>
            <pc:sldMk cId="324819967" sldId="1010"/>
            <ac:spMk id="3" creationId="{F2FA8795-3435-4B75-8567-B046D84E8437}"/>
          </ac:spMkLst>
        </pc:spChg>
        <pc:spChg chg="del">
          <ac:chgData name="Law, Sherri" userId="3da26e23-9ee6-4121-a54d-151d8db9998d" providerId="ADAL" clId="{00A8600C-5873-40A0-88C4-6810668959BD}" dt="2023-01-05T19:07:43.950" v="2873" actId="478"/>
          <ac:spMkLst>
            <pc:docMk/>
            <pc:sldMk cId="324819967" sldId="1010"/>
            <ac:spMk id="4" creationId="{D3C49A00-7DCE-441F-A794-907F0C293157}"/>
          </ac:spMkLst>
        </pc:spChg>
        <pc:spChg chg="add">
          <ac:chgData name="Law, Sherri" userId="3da26e23-9ee6-4121-a54d-151d8db9998d" providerId="ADAL" clId="{00A8600C-5873-40A0-88C4-6810668959BD}" dt="2023-01-05T19:07:44.152" v="2874"/>
          <ac:spMkLst>
            <pc:docMk/>
            <pc:sldMk cId="324819967" sldId="1010"/>
            <ac:spMk id="7" creationId="{78C315CA-FDAF-4DE1-9DBD-3BC1E25382DF}"/>
          </ac:spMkLst>
        </pc:spChg>
        <pc:grpChg chg="add mod">
          <ac:chgData name="Law, Sherri" userId="3da26e23-9ee6-4121-a54d-151d8db9998d" providerId="ADAL" clId="{00A8600C-5873-40A0-88C4-6810668959BD}" dt="2023-01-05T18:43:53.577" v="2538" actId="164"/>
          <ac:grpSpMkLst>
            <pc:docMk/>
            <pc:sldMk cId="324819967" sldId="1010"/>
            <ac:grpSpMk id="6" creationId="{3484251A-0986-462B-BEAD-7432BD56720F}"/>
          </ac:grpSpMkLst>
        </pc:grpChg>
        <pc:picChg chg="add mod ord modCrop">
          <ac:chgData name="Law, Sherri" userId="3da26e23-9ee6-4121-a54d-151d8db9998d" providerId="ADAL" clId="{00A8600C-5873-40A0-88C4-6810668959BD}" dt="2023-01-05T18:43:53.577" v="2538" actId="164"/>
          <ac:picMkLst>
            <pc:docMk/>
            <pc:sldMk cId="324819967" sldId="1010"/>
            <ac:picMk id="2" creationId="{E8F31932-E210-43D2-AD7E-F71BAE433FA0}"/>
          </ac:picMkLst>
        </pc:picChg>
        <pc:picChg chg="add mod modCrop">
          <ac:chgData name="Law, Sherri" userId="3da26e23-9ee6-4121-a54d-151d8db9998d" providerId="ADAL" clId="{00A8600C-5873-40A0-88C4-6810668959BD}" dt="2023-01-05T18:43:53.577" v="2538" actId="164"/>
          <ac:picMkLst>
            <pc:docMk/>
            <pc:sldMk cId="324819967" sldId="1010"/>
            <ac:picMk id="5" creationId="{D0BD3487-F03A-44D7-93D7-713DBE1BF17A}"/>
          </ac:picMkLst>
        </pc:picChg>
      </pc:sldChg>
      <pc:sldChg chg="addSp delSp modSp add modAnim modNotesTx">
        <pc:chgData name="Law, Sherri" userId="3da26e23-9ee6-4121-a54d-151d8db9998d" providerId="ADAL" clId="{00A8600C-5873-40A0-88C4-6810668959BD}" dt="2023-01-06T19:11:52.175" v="5641" actId="313"/>
        <pc:sldMkLst>
          <pc:docMk/>
          <pc:sldMk cId="606408416" sldId="1011"/>
        </pc:sldMkLst>
        <pc:spChg chg="mod">
          <ac:chgData name="Law, Sherri" userId="3da26e23-9ee6-4121-a54d-151d8db9998d" providerId="ADAL" clId="{00A8600C-5873-40A0-88C4-6810668959BD}" dt="2023-01-05T19:06:46.667" v="2864" actId="14"/>
          <ac:spMkLst>
            <pc:docMk/>
            <pc:sldMk cId="606408416" sldId="1011"/>
            <ac:spMk id="3" creationId="{F2FA8795-3435-4B75-8567-B046D84E8437}"/>
          </ac:spMkLst>
        </pc:spChg>
        <pc:spChg chg="del mod">
          <ac:chgData name="Law, Sherri" userId="3da26e23-9ee6-4121-a54d-151d8db9998d" providerId="ADAL" clId="{00A8600C-5873-40A0-88C4-6810668959BD}" dt="2023-01-05T19:06:29.039" v="2856" actId="478"/>
          <ac:spMkLst>
            <pc:docMk/>
            <pc:sldMk cId="606408416" sldId="1011"/>
            <ac:spMk id="4" creationId="{D3C49A00-7DCE-441F-A794-907F0C293157}"/>
          </ac:spMkLst>
        </pc:spChg>
        <pc:spChg chg="add del">
          <ac:chgData name="Law, Sherri" userId="3da26e23-9ee6-4121-a54d-151d8db9998d" providerId="ADAL" clId="{00A8600C-5873-40A0-88C4-6810668959BD}" dt="2023-01-05T19:06:33.198" v="2858"/>
          <ac:spMkLst>
            <pc:docMk/>
            <pc:sldMk cId="606408416" sldId="1011"/>
            <ac:spMk id="5" creationId="{585CA0E4-7DC7-465E-8BBF-E8126FB02A77}"/>
          </ac:spMkLst>
        </pc:spChg>
        <pc:spChg chg="add">
          <ac:chgData name="Law, Sherri" userId="3da26e23-9ee6-4121-a54d-151d8db9998d" providerId="ADAL" clId="{00A8600C-5873-40A0-88C4-6810668959BD}" dt="2023-01-05T19:06:37.770" v="2859"/>
          <ac:spMkLst>
            <pc:docMk/>
            <pc:sldMk cId="606408416" sldId="1011"/>
            <ac:spMk id="6" creationId="{5DCDB328-2D29-484E-A75E-C556F9B71A01}"/>
          </ac:spMkLst>
        </pc:spChg>
        <pc:picChg chg="add mod">
          <ac:chgData name="Law, Sherri" userId="3da26e23-9ee6-4121-a54d-151d8db9998d" providerId="ADAL" clId="{00A8600C-5873-40A0-88C4-6810668959BD}" dt="2023-01-05T19:06:52.188" v="2866" actId="14100"/>
          <ac:picMkLst>
            <pc:docMk/>
            <pc:sldMk cId="606408416" sldId="1011"/>
            <ac:picMk id="2" creationId="{BA8D87EE-6010-46DD-9C36-8CB13E616E6D}"/>
          </ac:picMkLst>
        </pc:picChg>
      </pc:sldChg>
      <pc:sldChg chg="addSp delSp modSp add delAnim modAnim modNotesTx">
        <pc:chgData name="Law, Sherri" userId="3da26e23-9ee6-4121-a54d-151d8db9998d" providerId="ADAL" clId="{00A8600C-5873-40A0-88C4-6810668959BD}" dt="2023-01-06T19:10:55.293" v="5484" actId="20577"/>
        <pc:sldMkLst>
          <pc:docMk/>
          <pc:sldMk cId="1792574944" sldId="1012"/>
        </pc:sldMkLst>
        <pc:spChg chg="mod">
          <ac:chgData name="Law, Sherri" userId="3da26e23-9ee6-4121-a54d-151d8db9998d" providerId="ADAL" clId="{00A8600C-5873-40A0-88C4-6810668959BD}" dt="2023-01-05T19:08:22.448" v="2905" actId="14"/>
          <ac:spMkLst>
            <pc:docMk/>
            <pc:sldMk cId="1792574944" sldId="1012"/>
            <ac:spMk id="3" creationId="{F2FA8795-3435-4B75-8567-B046D84E8437}"/>
          </ac:spMkLst>
        </pc:spChg>
        <pc:spChg chg="del">
          <ac:chgData name="Law, Sherri" userId="3da26e23-9ee6-4121-a54d-151d8db9998d" providerId="ADAL" clId="{00A8600C-5873-40A0-88C4-6810668959BD}" dt="2023-01-05T19:07:48.730" v="2875" actId="478"/>
          <ac:spMkLst>
            <pc:docMk/>
            <pc:sldMk cId="1792574944" sldId="1012"/>
            <ac:spMk id="4" creationId="{D3C49A00-7DCE-441F-A794-907F0C293157}"/>
          </ac:spMkLst>
        </pc:spChg>
        <pc:spChg chg="add">
          <ac:chgData name="Law, Sherri" userId="3da26e23-9ee6-4121-a54d-151d8db9998d" providerId="ADAL" clId="{00A8600C-5873-40A0-88C4-6810668959BD}" dt="2023-01-05T19:07:49.026" v="2876"/>
          <ac:spMkLst>
            <pc:docMk/>
            <pc:sldMk cId="1792574944" sldId="1012"/>
            <ac:spMk id="8" creationId="{F257CD4C-D613-4E49-918B-F468D85416F8}"/>
          </ac:spMkLst>
        </pc:spChg>
        <pc:grpChg chg="del">
          <ac:chgData name="Law, Sherri" userId="3da26e23-9ee6-4121-a54d-151d8db9998d" providerId="ADAL" clId="{00A8600C-5873-40A0-88C4-6810668959BD}" dt="2023-01-05T18:44:13.800" v="2542" actId="478"/>
          <ac:grpSpMkLst>
            <pc:docMk/>
            <pc:sldMk cId="1792574944" sldId="1012"/>
            <ac:grpSpMk id="6" creationId="{3484251A-0986-462B-BEAD-7432BD56720F}"/>
          </ac:grpSpMkLst>
        </pc:grpChg>
        <pc:picChg chg="add mod">
          <ac:chgData name="Law, Sherri" userId="3da26e23-9ee6-4121-a54d-151d8db9998d" providerId="ADAL" clId="{00A8600C-5873-40A0-88C4-6810668959BD}" dt="2023-01-05T19:08:30.124" v="2908" actId="1076"/>
          <ac:picMkLst>
            <pc:docMk/>
            <pc:sldMk cId="1792574944" sldId="1012"/>
            <ac:picMk id="7" creationId="{39220D57-0804-46B3-BD62-F43D12E99ECB}"/>
          </ac:picMkLst>
        </pc:picChg>
      </pc:sldChg>
      <pc:sldChg chg="addSp delSp modSp add modAnim">
        <pc:chgData name="Law, Sherri" userId="3da26e23-9ee6-4121-a54d-151d8db9998d" providerId="ADAL" clId="{00A8600C-5873-40A0-88C4-6810668959BD}" dt="2023-01-05T19:11:20.866" v="2959"/>
        <pc:sldMkLst>
          <pc:docMk/>
          <pc:sldMk cId="2476563516" sldId="1013"/>
        </pc:sldMkLst>
        <pc:spChg chg="mod">
          <ac:chgData name="Law, Sherri" userId="3da26e23-9ee6-4121-a54d-151d8db9998d" providerId="ADAL" clId="{00A8600C-5873-40A0-88C4-6810668959BD}" dt="2023-01-05T19:09:01.246" v="2932" actId="20577"/>
          <ac:spMkLst>
            <pc:docMk/>
            <pc:sldMk cId="2476563516" sldId="1013"/>
            <ac:spMk id="3" creationId="{F2FA8795-3435-4B75-8567-B046D84E8437}"/>
          </ac:spMkLst>
        </pc:spChg>
        <pc:spChg chg="del">
          <ac:chgData name="Law, Sherri" userId="3da26e23-9ee6-4121-a54d-151d8db9998d" providerId="ADAL" clId="{00A8600C-5873-40A0-88C4-6810668959BD}" dt="2023-01-05T19:07:53.905" v="2878" actId="478"/>
          <ac:spMkLst>
            <pc:docMk/>
            <pc:sldMk cId="2476563516" sldId="1013"/>
            <ac:spMk id="4" creationId="{D3C49A00-7DCE-441F-A794-907F0C293157}"/>
          </ac:spMkLst>
        </pc:spChg>
        <pc:spChg chg="add">
          <ac:chgData name="Law, Sherri" userId="3da26e23-9ee6-4121-a54d-151d8db9998d" providerId="ADAL" clId="{00A8600C-5873-40A0-88C4-6810668959BD}" dt="2023-01-05T19:07:54.140" v="2879"/>
          <ac:spMkLst>
            <pc:docMk/>
            <pc:sldMk cId="2476563516" sldId="1013"/>
            <ac:spMk id="7" creationId="{1294C7C7-61FE-4F22-86CE-5579E1742AE7}"/>
          </ac:spMkLst>
        </pc:spChg>
        <pc:grpChg chg="add mod">
          <ac:chgData name="Law, Sherri" userId="3da26e23-9ee6-4121-a54d-151d8db9998d" providerId="ADAL" clId="{00A8600C-5873-40A0-88C4-6810668959BD}" dt="2023-01-05T19:11:14.323" v="2957" actId="164"/>
          <ac:grpSpMkLst>
            <pc:docMk/>
            <pc:sldMk cId="2476563516" sldId="1013"/>
            <ac:grpSpMk id="10" creationId="{0F2B49EA-B67C-482D-BF81-A99A6953A453}"/>
          </ac:grpSpMkLst>
        </pc:grpChg>
        <pc:picChg chg="add mod modCrop">
          <ac:chgData name="Law, Sherri" userId="3da26e23-9ee6-4121-a54d-151d8db9998d" providerId="ADAL" clId="{00A8600C-5873-40A0-88C4-6810668959BD}" dt="2023-01-05T19:09:09.369" v="2935" actId="1076"/>
          <ac:picMkLst>
            <pc:docMk/>
            <pc:sldMk cId="2476563516" sldId="1013"/>
            <ac:picMk id="2" creationId="{F06478B7-3D3E-41D5-895B-F54F14971B7D}"/>
          </ac:picMkLst>
        </pc:picChg>
        <pc:picChg chg="add del mod">
          <ac:chgData name="Law, Sherri" userId="3da26e23-9ee6-4121-a54d-151d8db9998d" providerId="ADAL" clId="{00A8600C-5873-40A0-88C4-6810668959BD}" dt="2023-01-05T18:52:13.478" v="2733" actId="478"/>
          <ac:picMkLst>
            <pc:docMk/>
            <pc:sldMk cId="2476563516" sldId="1013"/>
            <ac:picMk id="5" creationId="{EDAC0672-B6B6-4485-BD5F-73F4DEBDB34F}"/>
          </ac:picMkLst>
        </pc:picChg>
        <pc:picChg chg="add mod">
          <ac:chgData name="Law, Sherri" userId="3da26e23-9ee6-4121-a54d-151d8db9998d" providerId="ADAL" clId="{00A8600C-5873-40A0-88C4-6810668959BD}" dt="2023-01-05T19:09:11.091" v="2936" actId="1076"/>
          <ac:picMkLst>
            <pc:docMk/>
            <pc:sldMk cId="2476563516" sldId="1013"/>
            <ac:picMk id="6" creationId="{9170F2F2-BFC0-4304-B80B-1491C7B67662}"/>
          </ac:picMkLst>
        </pc:picChg>
        <pc:picChg chg="add mod ord">
          <ac:chgData name="Law, Sherri" userId="3da26e23-9ee6-4121-a54d-151d8db9998d" providerId="ADAL" clId="{00A8600C-5873-40A0-88C4-6810668959BD}" dt="2023-01-05T19:11:14.323" v="2957" actId="164"/>
          <ac:picMkLst>
            <pc:docMk/>
            <pc:sldMk cId="2476563516" sldId="1013"/>
            <ac:picMk id="8" creationId="{6A25624C-9A1A-45EB-98BA-5CA7627AFD1D}"/>
          </ac:picMkLst>
        </pc:picChg>
        <pc:picChg chg="add mod">
          <ac:chgData name="Law, Sherri" userId="3da26e23-9ee6-4121-a54d-151d8db9998d" providerId="ADAL" clId="{00A8600C-5873-40A0-88C4-6810668959BD}" dt="2023-01-05T19:11:14.323" v="2957" actId="164"/>
          <ac:picMkLst>
            <pc:docMk/>
            <pc:sldMk cId="2476563516" sldId="1013"/>
            <ac:picMk id="9" creationId="{B669B6AE-4775-4032-8F4F-E5EDC149A50E}"/>
          </ac:picMkLst>
        </pc:picChg>
      </pc:sldChg>
      <pc:sldChg chg="modSp add">
        <pc:chgData name="Law, Sherri" userId="3da26e23-9ee6-4121-a54d-151d8db9998d" providerId="ADAL" clId="{00A8600C-5873-40A0-88C4-6810668959BD}" dt="2023-01-08T00:24:47.801" v="18061" actId="20577"/>
        <pc:sldMkLst>
          <pc:docMk/>
          <pc:sldMk cId="1392203997" sldId="1014"/>
        </pc:sldMkLst>
        <pc:spChg chg="mod">
          <ac:chgData name="Law, Sherri" userId="3da26e23-9ee6-4121-a54d-151d8db9998d" providerId="ADAL" clId="{00A8600C-5873-40A0-88C4-6810668959BD}" dt="2023-01-08T00:24:47.801" v="18061" actId="20577"/>
          <ac:spMkLst>
            <pc:docMk/>
            <pc:sldMk cId="1392203997" sldId="1014"/>
            <ac:spMk id="4" creationId="{D3C49A00-7DCE-441F-A794-907F0C293157}"/>
          </ac:spMkLst>
        </pc:spChg>
      </pc:sldChg>
      <pc:sldChg chg="addSp delSp modSp add del delAnim modAnim modNotesTx">
        <pc:chgData name="Law, Sherri" userId="3da26e23-9ee6-4121-a54d-151d8db9998d" providerId="ADAL" clId="{00A8600C-5873-40A0-88C4-6810668959BD}" dt="2023-01-08T00:24:22.265" v="18013" actId="2696"/>
        <pc:sldMkLst>
          <pc:docMk/>
          <pc:sldMk cId="1634372286" sldId="1014"/>
        </pc:sldMkLst>
        <pc:spChg chg="del mod">
          <ac:chgData name="Law, Sherri" userId="3da26e23-9ee6-4121-a54d-151d8db9998d" providerId="ADAL" clId="{00A8600C-5873-40A0-88C4-6810668959BD}" dt="2023-01-05T19:06:12.192" v="2847" actId="478"/>
          <ac:spMkLst>
            <pc:docMk/>
            <pc:sldMk cId="1634372286" sldId="1014"/>
            <ac:spMk id="3" creationId="{F2FA8795-3435-4B75-8567-B046D84E8437}"/>
          </ac:spMkLst>
        </pc:spChg>
        <pc:spChg chg="mod">
          <ac:chgData name="Law, Sherri" userId="3da26e23-9ee6-4121-a54d-151d8db9998d" providerId="ADAL" clId="{00A8600C-5873-40A0-88C4-6810668959BD}" dt="2023-01-05T19:05:53.307" v="2846" actId="20577"/>
          <ac:spMkLst>
            <pc:docMk/>
            <pc:sldMk cId="1634372286" sldId="1014"/>
            <ac:spMk id="4" creationId="{D3C49A00-7DCE-441F-A794-907F0C293157}"/>
          </ac:spMkLst>
        </pc:spChg>
        <pc:spChg chg="add del mod">
          <ac:chgData name="Law, Sherri" userId="3da26e23-9ee6-4121-a54d-151d8db9998d" providerId="ADAL" clId="{00A8600C-5873-40A0-88C4-6810668959BD}" dt="2023-01-05T19:06:13.702" v="2848" actId="478"/>
          <ac:spMkLst>
            <pc:docMk/>
            <pc:sldMk cId="1634372286" sldId="1014"/>
            <ac:spMk id="6" creationId="{E19189CD-3E0E-4583-9D97-17F051B20C33}"/>
          </ac:spMkLst>
        </pc:spChg>
        <pc:picChg chg="mod">
          <ac:chgData name="Law, Sherri" userId="3da26e23-9ee6-4121-a54d-151d8db9998d" providerId="ADAL" clId="{00A8600C-5873-40A0-88C4-6810668959BD}" dt="2023-01-06T18:33:22.372" v="3174" actId="1076"/>
          <ac:picMkLst>
            <pc:docMk/>
            <pc:sldMk cId="1634372286" sldId="1014"/>
            <ac:picMk id="2" creationId="{A5C5AC75-02F9-441C-A9C6-A2CD9F1D37D5}"/>
          </ac:picMkLst>
        </pc:picChg>
      </pc:sldChg>
      <pc:sldChg chg="modSp">
        <pc:chgData name="Law, Sherri" userId="3da26e23-9ee6-4121-a54d-151d8db9998d" providerId="ADAL" clId="{00A8600C-5873-40A0-88C4-6810668959BD}" dt="2023-01-05T19:13:07.988" v="3000" actId="20577"/>
        <pc:sldMkLst>
          <pc:docMk/>
          <pc:sldMk cId="3936029334" sldId="1015"/>
        </pc:sldMkLst>
        <pc:spChg chg="mod">
          <ac:chgData name="Law, Sherri" userId="3da26e23-9ee6-4121-a54d-151d8db9998d" providerId="ADAL" clId="{00A8600C-5873-40A0-88C4-6810668959BD}" dt="2023-01-05T19:13:07.988" v="3000" actId="20577"/>
          <ac:spMkLst>
            <pc:docMk/>
            <pc:sldMk cId="3936029334" sldId="1015"/>
            <ac:spMk id="3" creationId="{00000000-0000-0000-0000-000000000000}"/>
          </ac:spMkLst>
        </pc:spChg>
      </pc:sldChg>
      <pc:sldChg chg="add del setBg">
        <pc:chgData name="Law, Sherri" userId="3da26e23-9ee6-4121-a54d-151d8db9998d" providerId="ADAL" clId="{00A8600C-5873-40A0-88C4-6810668959BD}" dt="2023-01-05T19:04:59.564" v="2803"/>
        <pc:sldMkLst>
          <pc:docMk/>
          <pc:sldMk cId="3988966751" sldId="1015"/>
        </pc:sldMkLst>
      </pc:sldChg>
      <pc:sldChg chg="addSp delSp modSp add modAnim">
        <pc:chgData name="Law, Sherri" userId="3da26e23-9ee6-4121-a54d-151d8db9998d" providerId="ADAL" clId="{00A8600C-5873-40A0-88C4-6810668959BD}" dt="2023-01-05T19:21:10.497" v="3068"/>
        <pc:sldMkLst>
          <pc:docMk/>
          <pc:sldMk cId="322229337" sldId="1016"/>
        </pc:sldMkLst>
        <pc:spChg chg="mod">
          <ac:chgData name="Law, Sherri" userId="3da26e23-9ee6-4121-a54d-151d8db9998d" providerId="ADAL" clId="{00A8600C-5873-40A0-88C4-6810668959BD}" dt="2023-01-05T19:18:06.994" v="3048" actId="6549"/>
          <ac:spMkLst>
            <pc:docMk/>
            <pc:sldMk cId="322229337" sldId="1016"/>
            <ac:spMk id="3" creationId="{F2FA8795-3435-4B75-8567-B046D84E8437}"/>
          </ac:spMkLst>
        </pc:spChg>
        <pc:spChg chg="add mod ord">
          <ac:chgData name="Law, Sherri" userId="3da26e23-9ee6-4121-a54d-151d8db9998d" providerId="ADAL" clId="{00A8600C-5873-40A0-88C4-6810668959BD}" dt="2023-01-05T19:20:50.168" v="3061" actId="164"/>
          <ac:spMkLst>
            <pc:docMk/>
            <pc:sldMk cId="322229337" sldId="1016"/>
            <ac:spMk id="7" creationId="{57F6800E-ED4B-4787-837C-3E5A2C47EBA0}"/>
          </ac:spMkLst>
        </pc:spChg>
        <pc:spChg chg="add mod ord">
          <ac:chgData name="Law, Sherri" userId="3da26e23-9ee6-4121-a54d-151d8db9998d" providerId="ADAL" clId="{00A8600C-5873-40A0-88C4-6810668959BD}" dt="2023-01-05T19:20:50.168" v="3061" actId="164"/>
          <ac:spMkLst>
            <pc:docMk/>
            <pc:sldMk cId="322229337" sldId="1016"/>
            <ac:spMk id="8" creationId="{6E86D85A-10B6-4B8F-BDCF-0C62412AB40C}"/>
          </ac:spMkLst>
        </pc:spChg>
        <pc:grpChg chg="add mod">
          <ac:chgData name="Law, Sherri" userId="3da26e23-9ee6-4121-a54d-151d8db9998d" providerId="ADAL" clId="{00A8600C-5873-40A0-88C4-6810668959BD}" dt="2023-01-05T19:20:50.168" v="3061" actId="164"/>
          <ac:grpSpMkLst>
            <pc:docMk/>
            <pc:sldMk cId="322229337" sldId="1016"/>
            <ac:grpSpMk id="9" creationId="{89F44A11-8020-4A36-ADF9-DC977B968120}"/>
          </ac:grpSpMkLst>
        </pc:grpChg>
        <pc:picChg chg="add mod ord">
          <ac:chgData name="Law, Sherri" userId="3da26e23-9ee6-4121-a54d-151d8db9998d" providerId="ADAL" clId="{00A8600C-5873-40A0-88C4-6810668959BD}" dt="2023-01-05T19:21:07.959" v="3067" actId="1076"/>
          <ac:picMkLst>
            <pc:docMk/>
            <pc:sldMk cId="322229337" sldId="1016"/>
            <ac:picMk id="2" creationId="{AD8F286D-DC0B-4A63-A8C2-F3AF2C609C69}"/>
          </ac:picMkLst>
        </pc:picChg>
        <pc:picChg chg="add del">
          <ac:chgData name="Law, Sherri" userId="3da26e23-9ee6-4121-a54d-151d8db9998d" providerId="ADAL" clId="{00A8600C-5873-40A0-88C4-6810668959BD}" dt="2023-01-05T19:17:29.322" v="3042"/>
          <ac:picMkLst>
            <pc:docMk/>
            <pc:sldMk cId="322229337" sldId="1016"/>
            <ac:picMk id="4" creationId="{63FE1465-A9B0-4EC5-98F8-3C6F8435D258}"/>
          </ac:picMkLst>
        </pc:picChg>
        <pc:picChg chg="add mod modCrop">
          <ac:chgData name="Law, Sherri" userId="3da26e23-9ee6-4121-a54d-151d8db9998d" providerId="ADAL" clId="{00A8600C-5873-40A0-88C4-6810668959BD}" dt="2023-01-05T19:20:50.168" v="3061" actId="164"/>
          <ac:picMkLst>
            <pc:docMk/>
            <pc:sldMk cId="322229337" sldId="1016"/>
            <ac:picMk id="6" creationId="{B6930574-6BF6-401B-8DD1-F2134CADEF5F}"/>
          </ac:picMkLst>
        </pc:picChg>
      </pc:sldChg>
      <pc:sldChg chg="add del">
        <pc:chgData name="Law, Sherri" userId="3da26e23-9ee6-4121-a54d-151d8db9998d" providerId="ADAL" clId="{00A8600C-5873-40A0-88C4-6810668959BD}" dt="2023-01-05T19:12:39.319" v="2970" actId="2696"/>
        <pc:sldMkLst>
          <pc:docMk/>
          <pc:sldMk cId="390616643" sldId="1016"/>
        </pc:sldMkLst>
      </pc:sldChg>
      <pc:sldChg chg="addSp modSp add modAnim">
        <pc:chgData name="Law, Sherri" userId="3da26e23-9ee6-4121-a54d-151d8db9998d" providerId="ADAL" clId="{00A8600C-5873-40A0-88C4-6810668959BD}" dt="2023-01-06T18:36:15.902" v="3209"/>
        <pc:sldMkLst>
          <pc:docMk/>
          <pc:sldMk cId="2449316306" sldId="1017"/>
        </pc:sldMkLst>
        <pc:spChg chg="mod">
          <ac:chgData name="Law, Sherri" userId="3da26e23-9ee6-4121-a54d-151d8db9998d" providerId="ADAL" clId="{00A8600C-5873-40A0-88C4-6810668959BD}" dt="2023-01-06T18:34:37.306" v="3192" actId="6549"/>
          <ac:spMkLst>
            <pc:docMk/>
            <pc:sldMk cId="2449316306" sldId="1017"/>
            <ac:spMk id="3" creationId="{F2FA8795-3435-4B75-8567-B046D84E8437}"/>
          </ac:spMkLst>
        </pc:spChg>
        <pc:picChg chg="add mod ord">
          <ac:chgData name="Law, Sherri" userId="3da26e23-9ee6-4121-a54d-151d8db9998d" providerId="ADAL" clId="{00A8600C-5873-40A0-88C4-6810668959BD}" dt="2023-01-06T18:35:08.221" v="3204" actId="1440"/>
          <ac:picMkLst>
            <pc:docMk/>
            <pc:sldMk cId="2449316306" sldId="1017"/>
            <ac:picMk id="2" creationId="{0024AD86-AD18-48A2-B875-EAC6B8AC205A}"/>
          </ac:picMkLst>
        </pc:picChg>
        <pc:picChg chg="add mod">
          <ac:chgData name="Law, Sherri" userId="3da26e23-9ee6-4121-a54d-151d8db9998d" providerId="ADAL" clId="{00A8600C-5873-40A0-88C4-6810668959BD}" dt="2023-01-06T18:35:05.870" v="3203" actId="1440"/>
          <ac:picMkLst>
            <pc:docMk/>
            <pc:sldMk cId="2449316306" sldId="1017"/>
            <ac:picMk id="4" creationId="{D998EBE7-B140-489D-8A1B-245831CCC848}"/>
          </ac:picMkLst>
        </pc:picChg>
        <pc:picChg chg="add mod ord">
          <ac:chgData name="Law, Sherri" userId="3da26e23-9ee6-4121-a54d-151d8db9998d" providerId="ADAL" clId="{00A8600C-5873-40A0-88C4-6810668959BD}" dt="2023-01-06T18:35:09.900" v="3205" actId="1440"/>
          <ac:picMkLst>
            <pc:docMk/>
            <pc:sldMk cId="2449316306" sldId="1017"/>
            <ac:picMk id="6" creationId="{93BD971B-DD78-4BC8-8BA9-CDD60340D987}"/>
          </ac:picMkLst>
        </pc:picChg>
      </pc:sldChg>
      <pc:sldChg chg="addSp modSp add modAnim">
        <pc:chgData name="Law, Sherri" userId="3da26e23-9ee6-4121-a54d-151d8db9998d" providerId="ADAL" clId="{00A8600C-5873-40A0-88C4-6810668959BD}" dt="2023-01-06T18:39:03.278" v="3230" actId="14100"/>
        <pc:sldMkLst>
          <pc:docMk/>
          <pc:sldMk cId="3177694860" sldId="1018"/>
        </pc:sldMkLst>
        <pc:spChg chg="mod">
          <ac:chgData name="Law, Sherri" userId="3da26e23-9ee6-4121-a54d-151d8db9998d" providerId="ADAL" clId="{00A8600C-5873-40A0-88C4-6810668959BD}" dt="2023-01-06T18:36:36.799" v="3212" actId="6549"/>
          <ac:spMkLst>
            <pc:docMk/>
            <pc:sldMk cId="3177694860" sldId="1018"/>
            <ac:spMk id="3" creationId="{F2FA8795-3435-4B75-8567-B046D84E8437}"/>
          </ac:spMkLst>
        </pc:spChg>
        <pc:picChg chg="add mod">
          <ac:chgData name="Law, Sherri" userId="3da26e23-9ee6-4121-a54d-151d8db9998d" providerId="ADAL" clId="{00A8600C-5873-40A0-88C4-6810668959BD}" dt="2023-01-06T18:37:51.907" v="3220" actId="14100"/>
          <ac:picMkLst>
            <pc:docMk/>
            <pc:sldMk cId="3177694860" sldId="1018"/>
            <ac:picMk id="2" creationId="{27ACB35E-CC28-4847-BFB1-07AA9199119B}"/>
          </ac:picMkLst>
        </pc:picChg>
        <pc:picChg chg="add mod">
          <ac:chgData name="Law, Sherri" userId="3da26e23-9ee6-4121-a54d-151d8db9998d" providerId="ADAL" clId="{00A8600C-5873-40A0-88C4-6810668959BD}" dt="2023-01-06T18:39:03.278" v="3230" actId="14100"/>
          <ac:picMkLst>
            <pc:docMk/>
            <pc:sldMk cId="3177694860" sldId="1018"/>
            <ac:picMk id="4" creationId="{6CAC6CCD-C702-4919-8B96-52E90A635AE6}"/>
          </ac:picMkLst>
        </pc:picChg>
      </pc:sldChg>
      <pc:sldChg chg="addSp modSp add modAnim">
        <pc:chgData name="Law, Sherri" userId="3da26e23-9ee6-4121-a54d-151d8db9998d" providerId="ADAL" clId="{00A8600C-5873-40A0-88C4-6810668959BD}" dt="2023-01-06T18:40:18.624" v="3236"/>
        <pc:sldMkLst>
          <pc:docMk/>
          <pc:sldMk cId="284711142" sldId="1019"/>
        </pc:sldMkLst>
        <pc:picChg chg="add mod">
          <ac:chgData name="Law, Sherri" userId="3da26e23-9ee6-4121-a54d-151d8db9998d" providerId="ADAL" clId="{00A8600C-5873-40A0-88C4-6810668959BD}" dt="2023-01-06T18:40:11.234" v="3234" actId="1076"/>
          <ac:picMkLst>
            <pc:docMk/>
            <pc:sldMk cId="284711142" sldId="1019"/>
            <ac:picMk id="4" creationId="{38F12275-5430-4A2C-804F-FD395DF4EA33}"/>
          </ac:picMkLst>
        </pc:picChg>
      </pc:sldChg>
      <pc:sldChg chg="add del">
        <pc:chgData name="Law, Sherri" userId="3da26e23-9ee6-4121-a54d-151d8db9998d" providerId="ADAL" clId="{00A8600C-5873-40A0-88C4-6810668959BD}" dt="2023-01-06T18:40:29.673" v="3238" actId="2696"/>
        <pc:sldMkLst>
          <pc:docMk/>
          <pc:sldMk cId="485855815" sldId="1020"/>
        </pc:sldMkLst>
      </pc:sldChg>
      <pc:sldChg chg="add del setBg">
        <pc:chgData name="Law, Sherri" userId="3da26e23-9ee6-4121-a54d-151d8db9998d" providerId="ADAL" clId="{00A8600C-5873-40A0-88C4-6810668959BD}" dt="2023-01-06T18:40:34.312" v="3240"/>
        <pc:sldMkLst>
          <pc:docMk/>
          <pc:sldMk cId="1505080050" sldId="1020"/>
        </pc:sldMkLst>
      </pc:sldChg>
      <pc:sldChg chg="modSp">
        <pc:chgData name="Law, Sherri" userId="3da26e23-9ee6-4121-a54d-151d8db9998d" providerId="ADAL" clId="{00A8600C-5873-40A0-88C4-6810668959BD}" dt="2023-01-06T18:40:49.471" v="3244" actId="207"/>
        <pc:sldMkLst>
          <pc:docMk/>
          <pc:sldMk cId="2539171342" sldId="1020"/>
        </pc:sldMkLst>
        <pc:spChg chg="mod">
          <ac:chgData name="Law, Sherri" userId="3da26e23-9ee6-4121-a54d-151d8db9998d" providerId="ADAL" clId="{00A8600C-5873-40A0-88C4-6810668959BD}" dt="2023-01-06T18:40:49.471" v="3244" actId="207"/>
          <ac:spMkLst>
            <pc:docMk/>
            <pc:sldMk cId="2539171342" sldId="1020"/>
            <ac:spMk id="3" creationId="{00000000-0000-0000-0000-000000000000}"/>
          </ac:spMkLst>
        </pc:spChg>
      </pc:sldChg>
      <pc:sldChg chg="modSp add">
        <pc:chgData name="Law, Sherri" userId="3da26e23-9ee6-4121-a54d-151d8db9998d" providerId="ADAL" clId="{00A8600C-5873-40A0-88C4-6810668959BD}" dt="2023-01-06T18:41:00.613" v="3247" actId="108"/>
        <pc:sldMkLst>
          <pc:docMk/>
          <pc:sldMk cId="505095516" sldId="1021"/>
        </pc:sldMkLst>
        <pc:spChg chg="mod">
          <ac:chgData name="Law, Sherri" userId="3da26e23-9ee6-4121-a54d-151d8db9998d" providerId="ADAL" clId="{00A8600C-5873-40A0-88C4-6810668959BD}" dt="2023-01-06T18:41:00.613" v="3247" actId="108"/>
          <ac:spMkLst>
            <pc:docMk/>
            <pc:sldMk cId="505095516" sldId="1021"/>
            <ac:spMk id="3" creationId="{00000000-0000-0000-0000-000000000000}"/>
          </ac:spMkLst>
        </pc:spChg>
      </pc:sldChg>
      <pc:sldChg chg="addSp delSp modSp add ord delAnim modAnim modNotesTx">
        <pc:chgData name="Law, Sherri" userId="3da26e23-9ee6-4121-a54d-151d8db9998d" providerId="ADAL" clId="{00A8600C-5873-40A0-88C4-6810668959BD}" dt="2023-01-06T19:03:07.400" v="3941" actId="20577"/>
        <pc:sldMkLst>
          <pc:docMk/>
          <pc:sldMk cId="965374449" sldId="1022"/>
        </pc:sldMkLst>
        <pc:spChg chg="mod">
          <ac:chgData name="Law, Sherri" userId="3da26e23-9ee6-4121-a54d-151d8db9998d" providerId="ADAL" clId="{00A8600C-5873-40A0-88C4-6810668959BD}" dt="2023-01-06T18:43:03.396" v="3358" actId="14100"/>
          <ac:spMkLst>
            <pc:docMk/>
            <pc:sldMk cId="965374449" sldId="1022"/>
            <ac:spMk id="3" creationId="{F2FA8795-3435-4B75-8567-B046D84E8437}"/>
          </ac:spMkLst>
        </pc:spChg>
        <pc:spChg chg="mod">
          <ac:chgData name="Law, Sherri" userId="3da26e23-9ee6-4121-a54d-151d8db9998d" providerId="ADAL" clId="{00A8600C-5873-40A0-88C4-6810668959BD}" dt="2023-01-06T18:41:25.178" v="3296" actId="20577"/>
          <ac:spMkLst>
            <pc:docMk/>
            <pc:sldMk cId="965374449" sldId="1022"/>
            <ac:spMk id="5" creationId="{1E8161ED-DE89-4971-B3A2-6BDF10C5B8FD}"/>
          </ac:spMkLst>
        </pc:spChg>
        <pc:spChg chg="add del mod">
          <ac:chgData name="Law, Sherri" userId="3da26e23-9ee6-4121-a54d-151d8db9998d" providerId="ADAL" clId="{00A8600C-5873-40A0-88C4-6810668959BD}" dt="2023-01-06T18:43:25.673" v="3363" actId="478"/>
          <ac:spMkLst>
            <pc:docMk/>
            <pc:sldMk cId="965374449" sldId="1022"/>
            <ac:spMk id="6" creationId="{1239FCE0-0DDA-4689-A8AB-7F4D9AE3965B}"/>
          </ac:spMkLst>
        </pc:spChg>
        <pc:spChg chg="add mod topLvl">
          <ac:chgData name="Law, Sherri" userId="3da26e23-9ee6-4121-a54d-151d8db9998d" providerId="ADAL" clId="{00A8600C-5873-40A0-88C4-6810668959BD}" dt="2023-01-06T18:45:29.858" v="3386" actId="14100"/>
          <ac:spMkLst>
            <pc:docMk/>
            <pc:sldMk cId="965374449" sldId="1022"/>
            <ac:spMk id="7" creationId="{65B15919-69CA-45D1-936B-088335E5BECD}"/>
          </ac:spMkLst>
        </pc:spChg>
        <pc:spChg chg="add mod topLvl">
          <ac:chgData name="Law, Sherri" userId="3da26e23-9ee6-4121-a54d-151d8db9998d" providerId="ADAL" clId="{00A8600C-5873-40A0-88C4-6810668959BD}" dt="2023-01-06T18:45:31.510" v="3387" actId="14100"/>
          <ac:spMkLst>
            <pc:docMk/>
            <pc:sldMk cId="965374449" sldId="1022"/>
            <ac:spMk id="8" creationId="{9BACAA10-8B6D-434C-AB3E-F7B0E4A80F22}"/>
          </ac:spMkLst>
        </pc:spChg>
        <pc:spChg chg="add mod topLvl">
          <ac:chgData name="Law, Sherri" userId="3da26e23-9ee6-4121-a54d-151d8db9998d" providerId="ADAL" clId="{00A8600C-5873-40A0-88C4-6810668959BD}" dt="2023-01-06T18:45:02.264" v="3379" actId="164"/>
          <ac:spMkLst>
            <pc:docMk/>
            <pc:sldMk cId="965374449" sldId="1022"/>
            <ac:spMk id="9" creationId="{8932E578-E59A-49F5-A85F-D7A229F29476}"/>
          </ac:spMkLst>
        </pc:spChg>
        <pc:grpChg chg="add del mod">
          <ac:chgData name="Law, Sherri" userId="3da26e23-9ee6-4121-a54d-151d8db9998d" providerId="ADAL" clId="{00A8600C-5873-40A0-88C4-6810668959BD}" dt="2023-01-06T18:44:59.177" v="3378" actId="165"/>
          <ac:grpSpMkLst>
            <pc:docMk/>
            <pc:sldMk cId="965374449" sldId="1022"/>
            <ac:grpSpMk id="10" creationId="{78240EA4-1007-4E35-9131-8C5D1C6D27C0}"/>
          </ac:grpSpMkLst>
        </pc:grpChg>
        <pc:grpChg chg="add mod">
          <ac:chgData name="Law, Sherri" userId="3da26e23-9ee6-4121-a54d-151d8db9998d" providerId="ADAL" clId="{00A8600C-5873-40A0-88C4-6810668959BD}" dt="2023-01-06T18:45:23.394" v="3385" actId="14100"/>
          <ac:grpSpMkLst>
            <pc:docMk/>
            <pc:sldMk cId="965374449" sldId="1022"/>
            <ac:grpSpMk id="11" creationId="{53A71B4E-3227-4A3F-B074-B72015EC8945}"/>
          </ac:grpSpMkLst>
        </pc:grpChg>
        <pc:picChg chg="add mod topLvl">
          <ac:chgData name="Law, Sherri" userId="3da26e23-9ee6-4121-a54d-151d8db9998d" providerId="ADAL" clId="{00A8600C-5873-40A0-88C4-6810668959BD}" dt="2023-01-06T18:45:17.876" v="3384" actId="14100"/>
          <ac:picMkLst>
            <pc:docMk/>
            <pc:sldMk cId="965374449" sldId="1022"/>
            <ac:picMk id="2" creationId="{5FA3AB8B-4200-4469-B21D-1FA21028C110}"/>
          </ac:picMkLst>
        </pc:picChg>
        <pc:picChg chg="del mod">
          <ac:chgData name="Law, Sherri" userId="3da26e23-9ee6-4121-a54d-151d8db9998d" providerId="ADAL" clId="{00A8600C-5873-40A0-88C4-6810668959BD}" dt="2023-01-06T18:41:14.031" v="3251" actId="478"/>
          <ac:picMkLst>
            <pc:docMk/>
            <pc:sldMk cId="965374449" sldId="1022"/>
            <ac:picMk id="4" creationId="{38F12275-5430-4A2C-804F-FD395DF4EA33}"/>
          </ac:picMkLst>
        </pc:picChg>
      </pc:sldChg>
      <pc:sldChg chg="addSp delSp modSp ord setBg modAnim modNotesTx">
        <pc:chgData name="Law, Sherri" userId="3da26e23-9ee6-4121-a54d-151d8db9998d" providerId="ADAL" clId="{00A8600C-5873-40A0-88C4-6810668959BD}" dt="2023-01-08T00:36:33.316" v="18076"/>
        <pc:sldMkLst>
          <pc:docMk/>
          <pc:sldMk cId="2639967951" sldId="1023"/>
        </pc:sldMkLst>
        <pc:spChg chg="mod">
          <ac:chgData name="Law, Sherri" userId="3da26e23-9ee6-4121-a54d-151d8db9998d" providerId="ADAL" clId="{00A8600C-5873-40A0-88C4-6810668959BD}" dt="2023-01-06T21:10:51.270" v="16134" actId="403"/>
          <ac:spMkLst>
            <pc:docMk/>
            <pc:sldMk cId="2639967951" sldId="1023"/>
            <ac:spMk id="3" creationId="{00000000-0000-0000-0000-000000000000}"/>
          </ac:spMkLst>
        </pc:spChg>
        <pc:spChg chg="mod">
          <ac:chgData name="Law, Sherri" userId="3da26e23-9ee6-4121-a54d-151d8db9998d" providerId="ADAL" clId="{00A8600C-5873-40A0-88C4-6810668959BD}" dt="2023-01-06T18:49:58.533" v="3431" actId="1038"/>
          <ac:spMkLst>
            <pc:docMk/>
            <pc:sldMk cId="2639967951" sldId="1023"/>
            <ac:spMk id="6" creationId="{82E6A0BD-9D38-4138-8C08-9D3AC67AAFA2}"/>
          </ac:spMkLst>
        </pc:spChg>
        <pc:spChg chg="del mod">
          <ac:chgData name="Law, Sherri" userId="3da26e23-9ee6-4121-a54d-151d8db9998d" providerId="ADAL" clId="{00A8600C-5873-40A0-88C4-6810668959BD}" dt="2023-01-06T21:10:34.333" v="16125" actId="478"/>
          <ac:spMkLst>
            <pc:docMk/>
            <pc:sldMk cId="2639967951" sldId="1023"/>
            <ac:spMk id="7" creationId="{00000000-0000-0000-0000-000000000000}"/>
          </ac:spMkLst>
        </pc:spChg>
        <pc:spChg chg="add">
          <ac:chgData name="Law, Sherri" userId="3da26e23-9ee6-4121-a54d-151d8db9998d" providerId="ADAL" clId="{00A8600C-5873-40A0-88C4-6810668959BD}" dt="2023-01-06T21:10:39.311" v="16126"/>
          <ac:spMkLst>
            <pc:docMk/>
            <pc:sldMk cId="2639967951" sldId="1023"/>
            <ac:spMk id="8" creationId="{A3171BBD-4CFE-4F51-A2B5-B594D7607C7C}"/>
          </ac:spMkLst>
        </pc:spChg>
        <pc:picChg chg="mod">
          <ac:chgData name="Law, Sherri" userId="3da26e23-9ee6-4121-a54d-151d8db9998d" providerId="ADAL" clId="{00A8600C-5873-40A0-88C4-6810668959BD}" dt="2023-01-06T18:49:47.807" v="3425" actId="1076"/>
          <ac:picMkLst>
            <pc:docMk/>
            <pc:sldMk cId="2639967951" sldId="1023"/>
            <ac:picMk id="5" creationId="{446B92F4-A580-413E-87AA-1EE3AE90FC74}"/>
          </ac:picMkLst>
        </pc:picChg>
      </pc:sldChg>
      <pc:sldChg chg="add del">
        <pc:chgData name="Law, Sherri" userId="3da26e23-9ee6-4121-a54d-151d8db9998d" providerId="ADAL" clId="{00A8600C-5873-40A0-88C4-6810668959BD}" dt="2023-01-06T18:47:11.848" v="3389" actId="2696"/>
        <pc:sldMkLst>
          <pc:docMk/>
          <pc:sldMk cId="3008726255" sldId="1023"/>
        </pc:sldMkLst>
      </pc:sldChg>
      <pc:sldChg chg="addSp delSp modSp add ord delAnim modNotesTx">
        <pc:chgData name="Law, Sherri" userId="3da26e23-9ee6-4121-a54d-151d8db9998d" providerId="ADAL" clId="{00A8600C-5873-40A0-88C4-6810668959BD}" dt="2023-01-06T21:12:15.560" v="16274" actId="1076"/>
        <pc:sldMkLst>
          <pc:docMk/>
          <pc:sldMk cId="10322279" sldId="1024"/>
        </pc:sldMkLst>
        <pc:spChg chg="del mod">
          <ac:chgData name="Law, Sherri" userId="3da26e23-9ee6-4121-a54d-151d8db9998d" providerId="ADAL" clId="{00A8600C-5873-40A0-88C4-6810668959BD}" dt="2023-01-06T18:50:34.797" v="3440" actId="478"/>
          <ac:spMkLst>
            <pc:docMk/>
            <pc:sldMk cId="10322279" sldId="1024"/>
            <ac:spMk id="3" creationId="{F2FA8795-3435-4B75-8567-B046D84E8437}"/>
          </ac:spMkLst>
        </pc:spChg>
        <pc:spChg chg="add mod">
          <ac:chgData name="Law, Sherri" userId="3da26e23-9ee6-4121-a54d-151d8db9998d" providerId="ADAL" clId="{00A8600C-5873-40A0-88C4-6810668959BD}" dt="2023-01-06T21:12:13.258" v="16273" actId="164"/>
          <ac:spMkLst>
            <pc:docMk/>
            <pc:sldMk cId="10322279" sldId="1024"/>
            <ac:spMk id="10" creationId="{CBB327BC-A69B-4F81-AAB7-09345D8369CD}"/>
          </ac:spMkLst>
        </pc:spChg>
        <pc:grpChg chg="add mod">
          <ac:chgData name="Law, Sherri" userId="3da26e23-9ee6-4121-a54d-151d8db9998d" providerId="ADAL" clId="{00A8600C-5873-40A0-88C4-6810668959BD}" dt="2023-01-06T21:12:15.560" v="16274" actId="1076"/>
          <ac:grpSpMkLst>
            <pc:docMk/>
            <pc:sldMk cId="10322279" sldId="1024"/>
            <ac:grpSpMk id="2" creationId="{D294E8F3-9ECB-40DA-9E53-3B04A69310C1}"/>
          </ac:grpSpMkLst>
        </pc:grpChg>
        <pc:grpChg chg="del">
          <ac:chgData name="Law, Sherri" userId="3da26e23-9ee6-4121-a54d-151d8db9998d" providerId="ADAL" clId="{00A8600C-5873-40A0-88C4-6810668959BD}" dt="2023-01-06T18:50:28.510" v="3436" actId="478"/>
          <ac:grpSpMkLst>
            <pc:docMk/>
            <pc:sldMk cId="10322279" sldId="1024"/>
            <ac:grpSpMk id="11" creationId="{53A71B4E-3227-4A3F-B074-B72015EC8945}"/>
          </ac:grpSpMkLst>
        </pc:grpChg>
        <pc:picChg chg="del">
          <ac:chgData name="Law, Sherri" userId="3da26e23-9ee6-4121-a54d-151d8db9998d" providerId="ADAL" clId="{00A8600C-5873-40A0-88C4-6810668959BD}" dt="2023-01-06T18:50:29.109" v="3437" actId="478"/>
          <ac:picMkLst>
            <pc:docMk/>
            <pc:sldMk cId="10322279" sldId="1024"/>
            <ac:picMk id="2" creationId="{5FA3AB8B-4200-4469-B21D-1FA21028C110}"/>
          </ac:picMkLst>
        </pc:picChg>
        <pc:picChg chg="add mod modCrop">
          <ac:chgData name="Law, Sherri" userId="3da26e23-9ee6-4121-a54d-151d8db9998d" providerId="ADAL" clId="{00A8600C-5873-40A0-88C4-6810668959BD}" dt="2023-01-06T21:12:13.258" v="16273" actId="164"/>
          <ac:picMkLst>
            <pc:docMk/>
            <pc:sldMk cId="10322279" sldId="1024"/>
            <ac:picMk id="6" creationId="{88A6491D-7F6C-49C2-9C35-675EC7155B3C}"/>
          </ac:picMkLst>
        </pc:picChg>
      </pc:sldChg>
      <pc:sldChg chg="add del">
        <pc:chgData name="Law, Sherri" userId="3da26e23-9ee6-4121-a54d-151d8db9998d" providerId="ADAL" clId="{00A8600C-5873-40A0-88C4-6810668959BD}" dt="2023-01-06T18:50:22.239" v="3433" actId="2696"/>
        <pc:sldMkLst>
          <pc:docMk/>
          <pc:sldMk cId="1994017045" sldId="1024"/>
        </pc:sldMkLst>
      </pc:sldChg>
      <pc:sldChg chg="addSp delSp modSp add modNotesTx">
        <pc:chgData name="Law, Sherri" userId="3da26e23-9ee6-4121-a54d-151d8db9998d" providerId="ADAL" clId="{00A8600C-5873-40A0-88C4-6810668959BD}" dt="2023-01-06T20:59:05.879" v="15095" actId="1076"/>
        <pc:sldMkLst>
          <pc:docMk/>
          <pc:sldMk cId="4011610704" sldId="1025"/>
        </pc:sldMkLst>
        <pc:spChg chg="add del mod">
          <ac:chgData name="Law, Sherri" userId="3da26e23-9ee6-4121-a54d-151d8db9998d" providerId="ADAL" clId="{00A8600C-5873-40A0-88C4-6810668959BD}" dt="2023-01-06T19:56:03.309" v="13972" actId="478"/>
          <ac:spMkLst>
            <pc:docMk/>
            <pc:sldMk cId="4011610704" sldId="1025"/>
            <ac:spMk id="3" creationId="{E6CA0456-EAF9-43B8-B757-0A5B6F63BFED}"/>
          </ac:spMkLst>
        </pc:spChg>
        <pc:spChg chg="del">
          <ac:chgData name="Law, Sherri" userId="3da26e23-9ee6-4121-a54d-151d8db9998d" providerId="ADAL" clId="{00A8600C-5873-40A0-88C4-6810668959BD}" dt="2023-01-06T19:56:04.073" v="13973" actId="478"/>
          <ac:spMkLst>
            <pc:docMk/>
            <pc:sldMk cId="4011610704" sldId="1025"/>
            <ac:spMk id="9" creationId="{46E9D0CA-74CD-481F-9968-5FDE3DDFBA3C}"/>
          </ac:spMkLst>
        </pc:spChg>
        <pc:spChg chg="del">
          <ac:chgData name="Law, Sherri" userId="3da26e23-9ee6-4121-a54d-151d8db9998d" providerId="ADAL" clId="{00A8600C-5873-40A0-88C4-6810668959BD}" dt="2023-01-06T19:56:01.684" v="13970" actId="478"/>
          <ac:spMkLst>
            <pc:docMk/>
            <pc:sldMk cId="4011610704" sldId="1025"/>
            <ac:spMk id="10" creationId="{6FEFA05B-1BD8-4B29-B9D7-FDF6470DFEA5}"/>
          </ac:spMkLst>
        </pc:spChg>
        <pc:spChg chg="add mod">
          <ac:chgData name="Law, Sherri" userId="3da26e23-9ee6-4121-a54d-151d8db9998d" providerId="ADAL" clId="{00A8600C-5873-40A0-88C4-6810668959BD}" dt="2023-01-06T20:42:41.162" v="14562" actId="1038"/>
          <ac:spMkLst>
            <pc:docMk/>
            <pc:sldMk cId="4011610704" sldId="1025"/>
            <ac:spMk id="11" creationId="{B21B6EA8-1218-4F19-9ECD-4C57B6DF02F5}"/>
          </ac:spMkLst>
        </pc:spChg>
        <pc:spChg chg="add mod">
          <ac:chgData name="Law, Sherri" userId="3da26e23-9ee6-4121-a54d-151d8db9998d" providerId="ADAL" clId="{00A8600C-5873-40A0-88C4-6810668959BD}" dt="2023-01-06T19:57:43.140" v="14097" actId="164"/>
          <ac:spMkLst>
            <pc:docMk/>
            <pc:sldMk cId="4011610704" sldId="1025"/>
            <ac:spMk id="12" creationId="{87FF0EEC-A392-4486-8B54-47DAD14D7C90}"/>
          </ac:spMkLst>
        </pc:spChg>
        <pc:spChg chg="add mod">
          <ac:chgData name="Law, Sherri" userId="3da26e23-9ee6-4121-a54d-151d8db9998d" providerId="ADAL" clId="{00A8600C-5873-40A0-88C4-6810668959BD}" dt="2023-01-06T19:59:44.736" v="14120" actId="164"/>
          <ac:spMkLst>
            <pc:docMk/>
            <pc:sldMk cId="4011610704" sldId="1025"/>
            <ac:spMk id="14" creationId="{B6ABD247-029D-4DB0-A81F-01BDA93C3A81}"/>
          </ac:spMkLst>
        </pc:spChg>
        <pc:spChg chg="add mod">
          <ac:chgData name="Law, Sherri" userId="3da26e23-9ee6-4121-a54d-151d8db9998d" providerId="ADAL" clId="{00A8600C-5873-40A0-88C4-6810668959BD}" dt="2023-01-06T19:59:44.736" v="14120" actId="164"/>
          <ac:spMkLst>
            <pc:docMk/>
            <pc:sldMk cId="4011610704" sldId="1025"/>
            <ac:spMk id="15" creationId="{EE8D4704-9E48-4027-B426-8BC657A83C59}"/>
          </ac:spMkLst>
        </pc:spChg>
        <pc:grpChg chg="add mod">
          <ac:chgData name="Law, Sherri" userId="3da26e23-9ee6-4121-a54d-151d8db9998d" providerId="ADAL" clId="{00A8600C-5873-40A0-88C4-6810668959BD}" dt="2023-01-06T19:59:44.736" v="14120" actId="164"/>
          <ac:grpSpMkLst>
            <pc:docMk/>
            <pc:sldMk cId="4011610704" sldId="1025"/>
            <ac:grpSpMk id="13" creationId="{A03309FD-432F-4335-937C-BB824278F0DE}"/>
          </ac:grpSpMkLst>
        </pc:grpChg>
        <pc:grpChg chg="add del mod">
          <ac:chgData name="Law, Sherri" userId="3da26e23-9ee6-4121-a54d-151d8db9998d" providerId="ADAL" clId="{00A8600C-5873-40A0-88C4-6810668959BD}" dt="2023-01-06T20:59:01.816" v="15091" actId="478"/>
          <ac:grpSpMkLst>
            <pc:docMk/>
            <pc:sldMk cId="4011610704" sldId="1025"/>
            <ac:grpSpMk id="16" creationId="{E5211122-5FB5-40DA-A9F8-34632E4FD133}"/>
          </ac:grpSpMkLst>
        </pc:grpChg>
        <pc:picChg chg="del">
          <ac:chgData name="Law, Sherri" userId="3da26e23-9ee6-4121-a54d-151d8db9998d" providerId="ADAL" clId="{00A8600C-5873-40A0-88C4-6810668959BD}" dt="2023-01-06T19:56:02.045" v="13971" actId="478"/>
          <ac:picMkLst>
            <pc:docMk/>
            <pc:sldMk cId="4011610704" sldId="1025"/>
            <ac:picMk id="4" creationId="{418481EA-5611-4449-99DE-25D25AEA9A38}"/>
          </ac:picMkLst>
        </pc:picChg>
        <pc:picChg chg="add mod modCrop">
          <ac:chgData name="Law, Sherri" userId="3da26e23-9ee6-4121-a54d-151d8db9998d" providerId="ADAL" clId="{00A8600C-5873-40A0-88C4-6810668959BD}" dt="2023-01-06T19:57:43.140" v="14097" actId="164"/>
          <ac:picMkLst>
            <pc:docMk/>
            <pc:sldMk cId="4011610704" sldId="1025"/>
            <ac:picMk id="7" creationId="{BDB39DD0-1CF9-406D-9FF9-6265700D463C}"/>
          </ac:picMkLst>
        </pc:picChg>
        <pc:picChg chg="add mod">
          <ac:chgData name="Law, Sherri" userId="3da26e23-9ee6-4121-a54d-151d8db9998d" providerId="ADAL" clId="{00A8600C-5873-40A0-88C4-6810668959BD}" dt="2023-01-06T20:59:05.879" v="15095" actId="1076"/>
          <ac:picMkLst>
            <pc:docMk/>
            <pc:sldMk cId="4011610704" sldId="1025"/>
            <ac:picMk id="18" creationId="{6F2B5E40-6E51-447A-8662-78576F65AF40}"/>
          </ac:picMkLst>
        </pc:picChg>
      </pc:sldChg>
      <pc:sldChg chg="addSp delSp modSp add ord modAnim">
        <pc:chgData name="Law, Sherri" userId="3da26e23-9ee6-4121-a54d-151d8db9998d" providerId="ADAL" clId="{00A8600C-5873-40A0-88C4-6810668959BD}" dt="2023-01-06T20:09:06.570" v="14249"/>
        <pc:sldMkLst>
          <pc:docMk/>
          <pc:sldMk cId="2581610126" sldId="1026"/>
        </pc:sldMkLst>
        <pc:spChg chg="mod">
          <ac:chgData name="Law, Sherri" userId="3da26e23-9ee6-4121-a54d-151d8db9998d" providerId="ADAL" clId="{00A8600C-5873-40A0-88C4-6810668959BD}" dt="2023-01-06T20:09:04.213" v="14248" actId="164"/>
          <ac:spMkLst>
            <pc:docMk/>
            <pc:sldMk cId="2581610126" sldId="1026"/>
            <ac:spMk id="10" creationId="{9EC35565-12D7-4133-B433-E17989ED0FF0}"/>
          </ac:spMkLst>
        </pc:spChg>
        <pc:spChg chg="del">
          <ac:chgData name="Law, Sherri" userId="3da26e23-9ee6-4121-a54d-151d8db9998d" providerId="ADAL" clId="{00A8600C-5873-40A0-88C4-6810668959BD}" dt="2023-01-06T20:07:36.114" v="14125" actId="478"/>
          <ac:spMkLst>
            <pc:docMk/>
            <pc:sldMk cId="2581610126" sldId="1026"/>
            <ac:spMk id="19" creationId="{2FAE6467-208E-4F67-9262-890BF2BC8673}"/>
          </ac:spMkLst>
        </pc:spChg>
        <pc:spChg chg="del">
          <ac:chgData name="Law, Sherri" userId="3da26e23-9ee6-4121-a54d-151d8db9998d" providerId="ADAL" clId="{00A8600C-5873-40A0-88C4-6810668959BD}" dt="2023-01-06T20:07:37.233" v="14126" actId="478"/>
          <ac:spMkLst>
            <pc:docMk/>
            <pc:sldMk cId="2581610126" sldId="1026"/>
            <ac:spMk id="20" creationId="{310E1CC4-C073-4D2B-AEEC-449DF25B20FD}"/>
          </ac:spMkLst>
        </pc:spChg>
        <pc:spChg chg="mod">
          <ac:chgData name="Law, Sherri" userId="3da26e23-9ee6-4121-a54d-151d8db9998d" providerId="ADAL" clId="{00A8600C-5873-40A0-88C4-6810668959BD}" dt="2023-01-06T20:07:43.632" v="14128" actId="14100"/>
          <ac:spMkLst>
            <pc:docMk/>
            <pc:sldMk cId="2581610126" sldId="1026"/>
            <ac:spMk id="21" creationId="{07606BA8-E107-4F65-9A0A-3DACB36357BF}"/>
          </ac:spMkLst>
        </pc:spChg>
        <pc:spChg chg="add mod">
          <ac:chgData name="Law, Sherri" userId="3da26e23-9ee6-4121-a54d-151d8db9998d" providerId="ADAL" clId="{00A8600C-5873-40A0-88C4-6810668959BD}" dt="2023-01-06T20:09:04.213" v="14248" actId="164"/>
          <ac:spMkLst>
            <pc:docMk/>
            <pc:sldMk cId="2581610126" sldId="1026"/>
            <ac:spMk id="22" creationId="{657EB2C4-E34F-47A6-BA4C-122CD7E538B9}"/>
          </ac:spMkLst>
        </pc:spChg>
        <pc:grpChg chg="add mod">
          <ac:chgData name="Law, Sherri" userId="3da26e23-9ee6-4121-a54d-151d8db9998d" providerId="ADAL" clId="{00A8600C-5873-40A0-88C4-6810668959BD}" dt="2023-01-06T20:09:04.213" v="14248" actId="164"/>
          <ac:grpSpMkLst>
            <pc:docMk/>
            <pc:sldMk cId="2581610126" sldId="1026"/>
            <ac:grpSpMk id="2" creationId="{62047FC8-EBEF-4792-AB40-F247C2D730FC}"/>
          </ac:grpSpMkLst>
        </pc:grpChg>
      </pc:sldChg>
      <pc:sldChg chg="addSp delSp modSp add delAnim modNotesTx">
        <pc:chgData name="Law, Sherri" userId="3da26e23-9ee6-4121-a54d-151d8db9998d" providerId="ADAL" clId="{00A8600C-5873-40A0-88C4-6810668959BD}" dt="2023-01-12T13:40:55.844" v="21040" actId="1076"/>
        <pc:sldMkLst>
          <pc:docMk/>
          <pc:sldMk cId="3060686668" sldId="1027"/>
        </pc:sldMkLst>
        <pc:spChg chg="del">
          <ac:chgData name="Law, Sherri" userId="3da26e23-9ee6-4121-a54d-151d8db9998d" providerId="ADAL" clId="{00A8600C-5873-40A0-88C4-6810668959BD}" dt="2023-01-06T20:44:32.545" v="14725" actId="478"/>
          <ac:spMkLst>
            <pc:docMk/>
            <pc:sldMk cId="3060686668" sldId="1027"/>
            <ac:spMk id="3" creationId="{2E0E16F2-764E-4A0B-949C-FD6235FEC246}"/>
          </ac:spMkLst>
        </pc:spChg>
        <pc:spChg chg="del mod">
          <ac:chgData name="Law, Sherri" userId="3da26e23-9ee6-4121-a54d-151d8db9998d" providerId="ADAL" clId="{00A8600C-5873-40A0-88C4-6810668959BD}" dt="2023-01-06T20:44:28.595" v="14721" actId="478"/>
          <ac:spMkLst>
            <pc:docMk/>
            <pc:sldMk cId="3060686668" sldId="1027"/>
            <ac:spMk id="4" creationId="{FDF1748E-733E-4FE6-A436-524FE250B50E}"/>
          </ac:spMkLst>
        </pc:spChg>
        <pc:spChg chg="del">
          <ac:chgData name="Law, Sherri" userId="3da26e23-9ee6-4121-a54d-151d8db9998d" providerId="ADAL" clId="{00A8600C-5873-40A0-88C4-6810668959BD}" dt="2023-01-06T20:44:27.004" v="14720" actId="478"/>
          <ac:spMkLst>
            <pc:docMk/>
            <pc:sldMk cId="3060686668" sldId="1027"/>
            <ac:spMk id="5" creationId="{51A653A8-4AF3-4004-8533-98F916121091}"/>
          </ac:spMkLst>
        </pc:spChg>
        <pc:spChg chg="del mod">
          <ac:chgData name="Law, Sherri" userId="3da26e23-9ee6-4121-a54d-151d8db9998d" providerId="ADAL" clId="{00A8600C-5873-40A0-88C4-6810668959BD}" dt="2023-01-06T20:44:29.732" v="14722" actId="478"/>
          <ac:spMkLst>
            <pc:docMk/>
            <pc:sldMk cId="3060686668" sldId="1027"/>
            <ac:spMk id="6" creationId="{73E307C8-BB7D-4104-AC68-45E62DECCC6A}"/>
          </ac:spMkLst>
        </pc:spChg>
        <pc:spChg chg="del">
          <ac:chgData name="Law, Sherri" userId="3da26e23-9ee6-4121-a54d-151d8db9998d" providerId="ADAL" clId="{00A8600C-5873-40A0-88C4-6810668959BD}" dt="2023-01-06T20:44:31.157" v="14724" actId="478"/>
          <ac:spMkLst>
            <pc:docMk/>
            <pc:sldMk cId="3060686668" sldId="1027"/>
            <ac:spMk id="7" creationId="{E21579F2-C7DD-416A-9FB6-3C3A1EB9C2EE}"/>
          </ac:spMkLst>
        </pc:spChg>
        <pc:spChg chg="del">
          <ac:chgData name="Law, Sherri" userId="3da26e23-9ee6-4121-a54d-151d8db9998d" providerId="ADAL" clId="{00A8600C-5873-40A0-88C4-6810668959BD}" dt="2023-01-06T20:44:25.349" v="14719" actId="478"/>
          <ac:spMkLst>
            <pc:docMk/>
            <pc:sldMk cId="3060686668" sldId="1027"/>
            <ac:spMk id="11" creationId="{5497BDBE-5470-4BA9-9A66-EDEE0C95B1DF}"/>
          </ac:spMkLst>
        </pc:spChg>
        <pc:spChg chg="del">
          <ac:chgData name="Law, Sherri" userId="3da26e23-9ee6-4121-a54d-151d8db9998d" providerId="ADAL" clId="{00A8600C-5873-40A0-88C4-6810668959BD}" dt="2023-01-06T20:44:24.699" v="14718" actId="478"/>
          <ac:spMkLst>
            <pc:docMk/>
            <pc:sldMk cId="3060686668" sldId="1027"/>
            <ac:spMk id="12" creationId="{273A347F-0270-4D2E-BA21-FE3B4242A912}"/>
          </ac:spMkLst>
        </pc:spChg>
        <pc:picChg chg="add del mod">
          <ac:chgData name="Law, Sherri" userId="3da26e23-9ee6-4121-a54d-151d8db9998d" providerId="ADAL" clId="{00A8600C-5873-40A0-88C4-6810668959BD}" dt="2023-01-12T13:40:39.115" v="21032" actId="478"/>
          <ac:picMkLst>
            <pc:docMk/>
            <pc:sldMk cId="3060686668" sldId="1027"/>
            <ac:picMk id="2" creationId="{68327338-C677-4CF0-811F-4767EAFF94EB}"/>
          </ac:picMkLst>
        </pc:picChg>
        <pc:picChg chg="add mod">
          <ac:chgData name="Law, Sherri" userId="3da26e23-9ee6-4121-a54d-151d8db9998d" providerId="ADAL" clId="{00A8600C-5873-40A0-88C4-6810668959BD}" dt="2023-01-12T13:40:55.844" v="21040" actId="1076"/>
          <ac:picMkLst>
            <pc:docMk/>
            <pc:sldMk cId="3060686668" sldId="1027"/>
            <ac:picMk id="3" creationId="{D6545120-F98B-425C-9BC9-AD1B62C4114E}"/>
          </ac:picMkLst>
        </pc:picChg>
        <pc:picChg chg="del">
          <ac:chgData name="Law, Sherri" userId="3da26e23-9ee6-4121-a54d-151d8db9998d" providerId="ADAL" clId="{00A8600C-5873-40A0-88C4-6810668959BD}" dt="2023-01-06T20:44:21.565" v="14715" actId="478"/>
          <ac:picMkLst>
            <pc:docMk/>
            <pc:sldMk cId="3060686668" sldId="1027"/>
            <ac:picMk id="19" creationId="{CDA05FF4-27CC-4112-B00C-8F454B337B72}"/>
          </ac:picMkLst>
        </pc:picChg>
        <pc:cxnChg chg="del">
          <ac:chgData name="Law, Sherri" userId="3da26e23-9ee6-4121-a54d-151d8db9998d" providerId="ADAL" clId="{00A8600C-5873-40A0-88C4-6810668959BD}" dt="2023-01-06T20:44:30.398" v="14723" actId="478"/>
          <ac:cxnSpMkLst>
            <pc:docMk/>
            <pc:sldMk cId="3060686668" sldId="1027"/>
            <ac:cxnSpMk id="8" creationId="{8456386A-FC7E-4928-9035-8800F0DCEC4A}"/>
          </ac:cxnSpMkLst>
        </pc:cxnChg>
      </pc:sldChg>
      <pc:sldChg chg="addSp delSp modSp add mod setBg modAnim modNotesTx">
        <pc:chgData name="Law, Sherri" userId="3da26e23-9ee6-4121-a54d-151d8db9998d" providerId="ADAL" clId="{00A8600C-5873-40A0-88C4-6810668959BD}" dt="2023-01-12T13:53:33.469" v="21068" actId="14100"/>
        <pc:sldMkLst>
          <pc:docMk/>
          <pc:sldMk cId="4015216518" sldId="1028"/>
        </pc:sldMkLst>
        <pc:spChg chg="add del">
          <ac:chgData name="Law, Sherri" userId="3da26e23-9ee6-4121-a54d-151d8db9998d" providerId="ADAL" clId="{00A8600C-5873-40A0-88C4-6810668959BD}" dt="2023-01-06T20:46:17.597" v="14735"/>
          <ac:spMkLst>
            <pc:docMk/>
            <pc:sldMk cId="4015216518" sldId="1028"/>
            <ac:spMk id="6" creationId="{233E8460-9565-4FB6-A4DD-CFF99E7A9336}"/>
          </ac:spMkLst>
        </pc:spChg>
        <pc:spChg chg="mod">
          <ac:chgData name="Law, Sherri" userId="3da26e23-9ee6-4121-a54d-151d8db9998d" providerId="ADAL" clId="{00A8600C-5873-40A0-88C4-6810668959BD}" dt="2023-01-06T20:47:59.257" v="14740" actId="26606"/>
          <ac:spMkLst>
            <pc:docMk/>
            <pc:sldMk cId="4015216518" sldId="1028"/>
            <ac:spMk id="13" creationId="{F30640A1-A2CD-45D1-8FB0-52B6DC752A59}"/>
          </ac:spMkLst>
        </pc:spChg>
        <pc:spChg chg="del">
          <ac:chgData name="Law, Sherri" userId="3da26e23-9ee6-4121-a54d-151d8db9998d" providerId="ADAL" clId="{00A8600C-5873-40A0-88C4-6810668959BD}" dt="2023-01-06T20:46:04.237" v="14733" actId="478"/>
          <ac:spMkLst>
            <pc:docMk/>
            <pc:sldMk cId="4015216518" sldId="1028"/>
            <ac:spMk id="14" creationId="{3B7075A3-14E5-404E-AFB7-4B4D78E50963}"/>
          </ac:spMkLst>
        </pc:spChg>
        <pc:spChg chg="add del">
          <ac:chgData name="Law, Sherri" userId="3da26e23-9ee6-4121-a54d-151d8db9998d" providerId="ADAL" clId="{00A8600C-5873-40A0-88C4-6810668959BD}" dt="2023-01-06T20:47:59.257" v="14740" actId="26606"/>
          <ac:spMkLst>
            <pc:docMk/>
            <pc:sldMk cId="4015216518" sldId="1028"/>
            <ac:spMk id="18" creationId="{47942995-B07F-4636-9A06-C6A104B260A8}"/>
          </ac:spMkLst>
        </pc:spChg>
        <pc:spChg chg="add del">
          <ac:chgData name="Law, Sherri" userId="3da26e23-9ee6-4121-a54d-151d8db9998d" providerId="ADAL" clId="{00A8600C-5873-40A0-88C4-6810668959BD}" dt="2023-01-06T20:47:59.257" v="14740" actId="26606"/>
          <ac:spMkLst>
            <pc:docMk/>
            <pc:sldMk cId="4015216518" sldId="1028"/>
            <ac:spMk id="25" creationId="{B81933D1-5615-42C7-9C0B-4EB7105CCE2D}"/>
          </ac:spMkLst>
        </pc:spChg>
        <pc:spChg chg="add del">
          <ac:chgData name="Law, Sherri" userId="3da26e23-9ee6-4121-a54d-151d8db9998d" providerId="ADAL" clId="{00A8600C-5873-40A0-88C4-6810668959BD}" dt="2023-01-06T20:47:59.257" v="14740" actId="26606"/>
          <ac:spMkLst>
            <pc:docMk/>
            <pc:sldMk cId="4015216518" sldId="1028"/>
            <ac:spMk id="27" creationId="{19C9EAEA-39D0-4B0E-A0EB-51E7B26740B1}"/>
          </ac:spMkLst>
        </pc:spChg>
        <pc:grpChg chg="add del">
          <ac:chgData name="Law, Sherri" userId="3da26e23-9ee6-4121-a54d-151d8db9998d" providerId="ADAL" clId="{00A8600C-5873-40A0-88C4-6810668959BD}" dt="2023-01-06T20:47:59.257" v="14740" actId="26606"/>
          <ac:grpSpMkLst>
            <pc:docMk/>
            <pc:sldMk cId="4015216518" sldId="1028"/>
            <ac:grpSpMk id="20" creationId="{032D8612-31EB-44CF-A1D0-14FD4C705424}"/>
          </ac:grpSpMkLst>
        </pc:grpChg>
        <pc:picChg chg="add mod modCrop">
          <ac:chgData name="Law, Sherri" userId="3da26e23-9ee6-4121-a54d-151d8db9998d" providerId="ADAL" clId="{00A8600C-5873-40A0-88C4-6810668959BD}" dt="2023-01-12T13:53:33.469" v="21068" actId="14100"/>
          <ac:picMkLst>
            <pc:docMk/>
            <pc:sldMk cId="4015216518" sldId="1028"/>
            <ac:picMk id="2" creationId="{3C2ADD09-DABF-49B7-98B6-9FA91C32AC2F}"/>
          </ac:picMkLst>
        </pc:picChg>
        <pc:picChg chg="del">
          <ac:chgData name="Law, Sherri" userId="3da26e23-9ee6-4121-a54d-151d8db9998d" providerId="ADAL" clId="{00A8600C-5873-40A0-88C4-6810668959BD}" dt="2023-01-06T20:46:00.851" v="14731" actId="478"/>
          <ac:picMkLst>
            <pc:docMk/>
            <pc:sldMk cId="4015216518" sldId="1028"/>
            <ac:picMk id="2" creationId="{68327338-C677-4CF0-811F-4767EAFF94EB}"/>
          </ac:picMkLst>
        </pc:picChg>
        <pc:picChg chg="add del">
          <ac:chgData name="Law, Sherri" userId="3da26e23-9ee6-4121-a54d-151d8db9998d" providerId="ADAL" clId="{00A8600C-5873-40A0-88C4-6810668959BD}" dt="2023-01-06T20:47:52.949" v="14737" actId="478"/>
          <ac:picMkLst>
            <pc:docMk/>
            <pc:sldMk cId="4015216518" sldId="1028"/>
            <ac:picMk id="3" creationId="{4D86992B-FC91-4A6E-906D-7BBB6DC35436}"/>
          </ac:picMkLst>
        </pc:picChg>
        <pc:picChg chg="add del mod modCrop">
          <ac:chgData name="Law, Sherri" userId="3da26e23-9ee6-4121-a54d-151d8db9998d" providerId="ADAL" clId="{00A8600C-5873-40A0-88C4-6810668959BD}" dt="2023-01-12T13:53:13.989" v="21059" actId="478"/>
          <ac:picMkLst>
            <pc:docMk/>
            <pc:sldMk cId="4015216518" sldId="1028"/>
            <ac:picMk id="4" creationId="{1615F905-2F11-467E-9F35-7D6EC55C1A7D}"/>
          </ac:picMkLst>
        </pc:picChg>
      </pc:sldChg>
      <pc:sldChg chg="add del">
        <pc:chgData name="Law, Sherri" userId="3da26e23-9ee6-4121-a54d-151d8db9998d" providerId="ADAL" clId="{00A8600C-5873-40A0-88C4-6810668959BD}" dt="2023-01-06T20:54:27.513" v="14844"/>
        <pc:sldMkLst>
          <pc:docMk/>
          <pc:sldMk cId="2120610019" sldId="1029"/>
        </pc:sldMkLst>
      </pc:sldChg>
      <pc:sldChg chg="addSp delSp modSp add ord modNotesTx">
        <pc:chgData name="Law, Sherri" userId="3da26e23-9ee6-4121-a54d-151d8db9998d" providerId="ADAL" clId="{00A8600C-5873-40A0-88C4-6810668959BD}" dt="2023-01-07T23:45:46.627" v="18008" actId="20577"/>
        <pc:sldMkLst>
          <pc:docMk/>
          <pc:sldMk cId="2720030364" sldId="1029"/>
        </pc:sldMkLst>
        <pc:spChg chg="add mod">
          <ac:chgData name="Law, Sherri" userId="3da26e23-9ee6-4121-a54d-151d8db9998d" providerId="ADAL" clId="{00A8600C-5873-40A0-88C4-6810668959BD}" dt="2023-01-06T20:55:03.118" v="14859" actId="164"/>
          <ac:spMkLst>
            <pc:docMk/>
            <pc:sldMk cId="2720030364" sldId="1029"/>
            <ac:spMk id="4" creationId="{F4067BA6-B6B1-411E-93BD-27E609283B9D}"/>
          </ac:spMkLst>
        </pc:spChg>
        <pc:spChg chg="add mod">
          <ac:chgData name="Law, Sherri" userId="3da26e23-9ee6-4121-a54d-151d8db9998d" providerId="ADAL" clId="{00A8600C-5873-40A0-88C4-6810668959BD}" dt="2023-01-06T20:55:03.118" v="14859" actId="164"/>
          <ac:spMkLst>
            <pc:docMk/>
            <pc:sldMk cId="2720030364" sldId="1029"/>
            <ac:spMk id="7" creationId="{740FF50E-D821-45D2-9F53-6A9EBD582E16}"/>
          </ac:spMkLst>
        </pc:spChg>
        <pc:spChg chg="mod">
          <ac:chgData name="Law, Sherri" userId="3da26e23-9ee6-4121-a54d-151d8db9998d" providerId="ADAL" clId="{00A8600C-5873-40A0-88C4-6810668959BD}" dt="2023-01-06T20:56:35.508" v="15089" actId="1076"/>
          <ac:spMkLst>
            <pc:docMk/>
            <pc:sldMk cId="2720030364" sldId="1029"/>
            <ac:spMk id="14" creationId="{3B7075A3-14E5-404E-AFB7-4B4D78E50963}"/>
          </ac:spMkLst>
        </pc:spChg>
        <pc:grpChg chg="add mod">
          <ac:chgData name="Law, Sherri" userId="3da26e23-9ee6-4121-a54d-151d8db9998d" providerId="ADAL" clId="{00A8600C-5873-40A0-88C4-6810668959BD}" dt="2023-01-06T20:55:14.092" v="14864" actId="1076"/>
          <ac:grpSpMkLst>
            <pc:docMk/>
            <pc:sldMk cId="2720030364" sldId="1029"/>
            <ac:grpSpMk id="5" creationId="{21FD482E-1663-43B6-9364-9280465AC1B3}"/>
          </ac:grpSpMkLst>
        </pc:grpChg>
        <pc:picChg chg="del">
          <ac:chgData name="Law, Sherri" userId="3da26e23-9ee6-4121-a54d-151d8db9998d" providerId="ADAL" clId="{00A8600C-5873-40A0-88C4-6810668959BD}" dt="2023-01-06T20:54:32.445" v="14847" actId="478"/>
          <ac:picMkLst>
            <pc:docMk/>
            <pc:sldMk cId="2720030364" sldId="1029"/>
            <ac:picMk id="2" creationId="{68327338-C677-4CF0-811F-4767EAFF94EB}"/>
          </ac:picMkLst>
        </pc:picChg>
        <pc:picChg chg="add mod">
          <ac:chgData name="Law, Sherri" userId="3da26e23-9ee6-4121-a54d-151d8db9998d" providerId="ADAL" clId="{00A8600C-5873-40A0-88C4-6810668959BD}" dt="2023-01-06T20:55:07.730" v="14861" actId="1440"/>
          <ac:picMkLst>
            <pc:docMk/>
            <pc:sldMk cId="2720030364" sldId="1029"/>
            <ac:picMk id="3" creationId="{4EF4B792-5E5C-418F-89F1-2AB152994329}"/>
          </ac:picMkLst>
        </pc:picChg>
      </pc:sldChg>
      <pc:sldChg chg="modSp add ord modAnim modNotesTx">
        <pc:chgData name="Law, Sherri" userId="3da26e23-9ee6-4121-a54d-151d8db9998d" providerId="ADAL" clId="{00A8600C-5873-40A0-88C4-6810668959BD}" dt="2023-01-08T00:34:53.286" v="18075"/>
        <pc:sldMkLst>
          <pc:docMk/>
          <pc:sldMk cId="223406856" sldId="1030"/>
        </pc:sldMkLst>
        <pc:spChg chg="mod">
          <ac:chgData name="Law, Sherri" userId="3da26e23-9ee6-4121-a54d-151d8db9998d" providerId="ADAL" clId="{00A8600C-5873-40A0-88C4-6810668959BD}" dt="2023-01-06T21:09:28.662" v="16004" actId="6549"/>
          <ac:spMkLst>
            <pc:docMk/>
            <pc:sldMk cId="223406856" sldId="1030"/>
            <ac:spMk id="3" creationId="{F2FA8795-3435-4B75-8567-B046D84E8437}"/>
          </ac:spMkLst>
        </pc:spChg>
        <pc:spChg chg="mod">
          <ac:chgData name="Law, Sherri" userId="3da26e23-9ee6-4121-a54d-151d8db9998d" providerId="ADAL" clId="{00A8600C-5873-40A0-88C4-6810668959BD}" dt="2023-01-06T21:08:42.553" v="15878" actId="20577"/>
          <ac:spMkLst>
            <pc:docMk/>
            <pc:sldMk cId="223406856" sldId="1030"/>
            <ac:spMk id="4" creationId="{D3C49A00-7DCE-441F-A794-907F0C293157}"/>
          </ac:spMkLst>
        </pc:spChg>
        <pc:picChg chg="mod">
          <ac:chgData name="Law, Sherri" userId="3da26e23-9ee6-4121-a54d-151d8db9998d" providerId="ADAL" clId="{00A8600C-5873-40A0-88C4-6810668959BD}" dt="2023-01-06T21:09:27.410" v="16003" actId="1076"/>
          <ac:picMkLst>
            <pc:docMk/>
            <pc:sldMk cId="223406856" sldId="1030"/>
            <ac:picMk id="6" creationId="{709D8146-C1DF-4B64-9070-D25706F16BC9}"/>
          </ac:picMkLst>
        </pc:picChg>
      </pc:sldChg>
      <pc:sldChg chg="addSp delSp modSp add modAnim">
        <pc:chgData name="Law, Sherri" userId="3da26e23-9ee6-4121-a54d-151d8db9998d" providerId="ADAL" clId="{00A8600C-5873-40A0-88C4-6810668959BD}" dt="2023-01-12T12:26:34.174" v="19203" actId="122"/>
        <pc:sldMkLst>
          <pc:docMk/>
          <pc:sldMk cId="3846176333" sldId="1031"/>
        </pc:sldMkLst>
        <pc:spChg chg="add mod">
          <ac:chgData name="Law, Sherri" userId="3da26e23-9ee6-4121-a54d-151d8db9998d" providerId="ADAL" clId="{00A8600C-5873-40A0-88C4-6810668959BD}" dt="2023-01-12T12:26:34.174" v="19203" actId="122"/>
          <ac:spMkLst>
            <pc:docMk/>
            <pc:sldMk cId="3846176333" sldId="1031"/>
            <ac:spMk id="3" creationId="{74EBB85E-B03F-4964-B10A-995299394132}"/>
          </ac:spMkLst>
        </pc:spChg>
        <pc:spChg chg="del">
          <ac:chgData name="Law, Sherri" userId="3da26e23-9ee6-4121-a54d-151d8db9998d" providerId="ADAL" clId="{00A8600C-5873-40A0-88C4-6810668959BD}" dt="2023-01-06T21:13:57.235" v="16317" actId="478"/>
          <ac:spMkLst>
            <pc:docMk/>
            <pc:sldMk cId="3846176333" sldId="1031"/>
            <ac:spMk id="3" creationId="{E31F2734-625F-475A-9D45-B16F8E5D9D63}"/>
          </ac:spMkLst>
        </pc:spChg>
        <pc:spChg chg="add mod">
          <ac:chgData name="Law, Sherri" userId="3da26e23-9ee6-4121-a54d-151d8db9998d" providerId="ADAL" clId="{00A8600C-5873-40A0-88C4-6810668959BD}" dt="2023-01-06T21:14:45.956" v="16409" actId="20577"/>
          <ac:spMkLst>
            <pc:docMk/>
            <pc:sldMk cId="3846176333" sldId="1031"/>
            <ac:spMk id="7" creationId="{80A9A524-5DC3-4318-BD7C-5719B9757E63}"/>
          </ac:spMkLst>
        </pc:spChg>
        <pc:spChg chg="add mod">
          <ac:chgData name="Law, Sherri" userId="3da26e23-9ee6-4121-a54d-151d8db9998d" providerId="ADAL" clId="{00A8600C-5873-40A0-88C4-6810668959BD}" dt="2023-01-06T21:15:37.343" v="16426" actId="1076"/>
          <ac:spMkLst>
            <pc:docMk/>
            <pc:sldMk cId="3846176333" sldId="1031"/>
            <ac:spMk id="8" creationId="{327FCBC5-0BB6-4EAB-B8EA-A426E0E76FB9}"/>
          </ac:spMkLst>
        </pc:spChg>
        <pc:spChg chg="add mod">
          <ac:chgData name="Law, Sherri" userId="3da26e23-9ee6-4121-a54d-151d8db9998d" providerId="ADAL" clId="{00A8600C-5873-40A0-88C4-6810668959BD}" dt="2023-01-06T21:15:35.554" v="16425" actId="14100"/>
          <ac:spMkLst>
            <pc:docMk/>
            <pc:sldMk cId="3846176333" sldId="1031"/>
            <ac:spMk id="9" creationId="{B835DA61-432D-40BD-94DB-F441552CA26D}"/>
          </ac:spMkLst>
        </pc:spChg>
        <pc:picChg chg="del">
          <ac:chgData name="Law, Sherri" userId="3da26e23-9ee6-4121-a54d-151d8db9998d" providerId="ADAL" clId="{00A8600C-5873-40A0-88C4-6810668959BD}" dt="2023-01-06T21:13:55.722" v="16316" actId="478"/>
          <ac:picMkLst>
            <pc:docMk/>
            <pc:sldMk cId="3846176333" sldId="1031"/>
            <ac:picMk id="4" creationId="{2E9D5369-84D5-45C7-945E-39D0511F3B91}"/>
          </ac:picMkLst>
        </pc:picChg>
        <pc:picChg chg="del">
          <ac:chgData name="Law, Sherri" userId="3da26e23-9ee6-4121-a54d-151d8db9998d" providerId="ADAL" clId="{00A8600C-5873-40A0-88C4-6810668959BD}" dt="2023-01-06T21:13:55.332" v="16315" actId="478"/>
          <ac:picMkLst>
            <pc:docMk/>
            <pc:sldMk cId="3846176333" sldId="1031"/>
            <ac:picMk id="5" creationId="{F208E8F0-7A7B-4EFE-9D2D-91B657782B4F}"/>
          </ac:picMkLst>
        </pc:picChg>
        <pc:picChg chg="add mod">
          <ac:chgData name="Law, Sherri" userId="3da26e23-9ee6-4121-a54d-151d8db9998d" providerId="ADAL" clId="{00A8600C-5873-40A0-88C4-6810668959BD}" dt="2023-01-06T21:15:26.722" v="16421" actId="14100"/>
          <ac:picMkLst>
            <pc:docMk/>
            <pc:sldMk cId="3846176333" sldId="1031"/>
            <ac:picMk id="6" creationId="{83CFAD6D-DD06-428B-8A6D-C5189875B8DB}"/>
          </ac:picMkLst>
        </pc:picChg>
        <pc:picChg chg="del">
          <ac:chgData name="Law, Sherri" userId="3da26e23-9ee6-4121-a54d-151d8db9998d" providerId="ADAL" clId="{00A8600C-5873-40A0-88C4-6810668959BD}" dt="2023-01-06T21:24:11.231" v="17017"/>
          <ac:picMkLst>
            <pc:docMk/>
            <pc:sldMk cId="3846176333" sldId="1031"/>
            <ac:picMk id="10" creationId="{1863236C-BE45-47C5-90D8-17881E38B653}"/>
          </ac:picMkLst>
        </pc:picChg>
      </pc:sldChg>
      <pc:sldChg chg="addSp delSp modSp add modNotesTx">
        <pc:chgData name="Law, Sherri" userId="3da26e23-9ee6-4121-a54d-151d8db9998d" providerId="ADAL" clId="{00A8600C-5873-40A0-88C4-6810668959BD}" dt="2023-01-12T12:26:52.684" v="19212" actId="1076"/>
        <pc:sldMkLst>
          <pc:docMk/>
          <pc:sldMk cId="663726448" sldId="1032"/>
        </pc:sldMkLst>
        <pc:spChg chg="del">
          <ac:chgData name="Law, Sherri" userId="3da26e23-9ee6-4121-a54d-151d8db9998d" providerId="ADAL" clId="{00A8600C-5873-40A0-88C4-6810668959BD}" dt="2023-01-06T21:16:35.068" v="16438" actId="478"/>
          <ac:spMkLst>
            <pc:docMk/>
            <pc:sldMk cId="663726448" sldId="1032"/>
            <ac:spMk id="3" creationId="{E31F2734-625F-475A-9D45-B16F8E5D9D63}"/>
          </ac:spMkLst>
        </pc:spChg>
        <pc:spChg chg="add">
          <ac:chgData name="Law, Sherri" userId="3da26e23-9ee6-4121-a54d-151d8db9998d" providerId="ADAL" clId="{00A8600C-5873-40A0-88C4-6810668959BD}" dt="2023-01-12T12:26:39.328" v="19204"/>
          <ac:spMkLst>
            <pc:docMk/>
            <pc:sldMk cId="663726448" sldId="1032"/>
            <ac:spMk id="8" creationId="{9960A207-D385-4BED-9874-E07172BB2130}"/>
          </ac:spMkLst>
        </pc:spChg>
        <pc:grpChg chg="add mod">
          <ac:chgData name="Law, Sherri" userId="3da26e23-9ee6-4121-a54d-151d8db9998d" providerId="ADAL" clId="{00A8600C-5873-40A0-88C4-6810668959BD}" dt="2023-01-12T12:26:52.684" v="19212" actId="1076"/>
          <ac:grpSpMkLst>
            <pc:docMk/>
            <pc:sldMk cId="663726448" sldId="1032"/>
            <ac:grpSpMk id="7" creationId="{18B89EF6-2C61-47D1-BF96-A0BD7FD3AE16}"/>
          </ac:grpSpMkLst>
        </pc:grpChg>
        <pc:picChg chg="mod">
          <ac:chgData name="Law, Sherri" userId="3da26e23-9ee6-4121-a54d-151d8db9998d" providerId="ADAL" clId="{00A8600C-5873-40A0-88C4-6810668959BD}" dt="2023-01-06T21:16:57.588" v="16444" actId="164"/>
          <ac:picMkLst>
            <pc:docMk/>
            <pc:sldMk cId="663726448" sldId="1032"/>
            <ac:picMk id="4" creationId="{2E9D5369-84D5-45C7-945E-39D0511F3B91}"/>
          </ac:picMkLst>
        </pc:picChg>
        <pc:picChg chg="del">
          <ac:chgData name="Law, Sherri" userId="3da26e23-9ee6-4121-a54d-151d8db9998d" providerId="ADAL" clId="{00A8600C-5873-40A0-88C4-6810668959BD}" dt="2023-01-06T21:16:31.764" v="16436" actId="478"/>
          <ac:picMkLst>
            <pc:docMk/>
            <pc:sldMk cId="663726448" sldId="1032"/>
            <ac:picMk id="5" creationId="{F208E8F0-7A7B-4EFE-9D2D-91B657782B4F}"/>
          </ac:picMkLst>
        </pc:picChg>
        <pc:picChg chg="add mod modCrop">
          <ac:chgData name="Law, Sherri" userId="3da26e23-9ee6-4121-a54d-151d8db9998d" providerId="ADAL" clId="{00A8600C-5873-40A0-88C4-6810668959BD}" dt="2023-01-06T21:16:57.588" v="16444" actId="164"/>
          <ac:picMkLst>
            <pc:docMk/>
            <pc:sldMk cId="663726448" sldId="1032"/>
            <ac:picMk id="6" creationId="{DFE6BB76-4D2C-4C8A-AE50-61E0A05D1352}"/>
          </ac:picMkLst>
        </pc:picChg>
      </pc:sldChg>
      <pc:sldChg chg="addSp delSp modSp add delAnim modAnim">
        <pc:chgData name="Law, Sherri" userId="3da26e23-9ee6-4121-a54d-151d8db9998d" providerId="ADAL" clId="{00A8600C-5873-40A0-88C4-6810668959BD}" dt="2023-01-12T13:30:19.141" v="20990" actId="207"/>
        <pc:sldMkLst>
          <pc:docMk/>
          <pc:sldMk cId="103244897" sldId="1033"/>
        </pc:sldMkLst>
        <pc:spChg chg="mod">
          <ac:chgData name="Law, Sherri" userId="3da26e23-9ee6-4121-a54d-151d8db9998d" providerId="ADAL" clId="{00A8600C-5873-40A0-88C4-6810668959BD}" dt="2023-01-12T13:26:35.225" v="20790" actId="20577"/>
          <ac:spMkLst>
            <pc:docMk/>
            <pc:sldMk cId="103244897" sldId="1033"/>
            <ac:spMk id="2" creationId="{D1FC3ED2-7EA6-45AC-95FC-6EA92129895A}"/>
          </ac:spMkLst>
        </pc:spChg>
        <pc:spChg chg="add del mod">
          <ac:chgData name="Law, Sherri" userId="3da26e23-9ee6-4121-a54d-151d8db9998d" providerId="ADAL" clId="{00A8600C-5873-40A0-88C4-6810668959BD}" dt="2023-01-12T13:26:13.434" v="20777" actId="478"/>
          <ac:spMkLst>
            <pc:docMk/>
            <pc:sldMk cId="103244897" sldId="1033"/>
            <ac:spMk id="4" creationId="{7DB3A402-EA7E-451E-9622-F9B2FE974F3A}"/>
          </ac:spMkLst>
        </pc:spChg>
        <pc:spChg chg="add">
          <ac:chgData name="Law, Sherri" userId="3da26e23-9ee6-4121-a54d-151d8db9998d" providerId="ADAL" clId="{00A8600C-5873-40A0-88C4-6810668959BD}" dt="2023-01-12T13:26:30.497" v="20778"/>
          <ac:spMkLst>
            <pc:docMk/>
            <pc:sldMk cId="103244897" sldId="1033"/>
            <ac:spMk id="6" creationId="{1474D63B-BFB3-46C8-B717-CC7E0B444EED}"/>
          </ac:spMkLst>
        </pc:spChg>
        <pc:spChg chg="del mod">
          <ac:chgData name="Law, Sherri" userId="3da26e23-9ee6-4121-a54d-151d8db9998d" providerId="ADAL" clId="{00A8600C-5873-40A0-88C4-6810668959BD}" dt="2023-01-12T13:26:10.227" v="20776" actId="478"/>
          <ac:spMkLst>
            <pc:docMk/>
            <pc:sldMk cId="103244897" sldId="1033"/>
            <ac:spMk id="7" creationId="{80A9A524-5DC3-4318-BD7C-5719B9757E63}"/>
          </ac:spMkLst>
        </pc:spChg>
        <pc:spChg chg="add mod">
          <ac:chgData name="Law, Sherri" userId="3da26e23-9ee6-4121-a54d-151d8db9998d" providerId="ADAL" clId="{00A8600C-5873-40A0-88C4-6810668959BD}" dt="2023-01-12T13:30:19.141" v="20990" actId="207"/>
          <ac:spMkLst>
            <pc:docMk/>
            <pc:sldMk cId="103244897" sldId="1033"/>
            <ac:spMk id="8" creationId="{15D41C53-4550-4051-B9F2-2FF2B51965EE}"/>
          </ac:spMkLst>
        </pc:spChg>
        <pc:spChg chg="del">
          <ac:chgData name="Law, Sherri" userId="3da26e23-9ee6-4121-a54d-151d8db9998d" providerId="ADAL" clId="{00A8600C-5873-40A0-88C4-6810668959BD}" dt="2023-01-06T21:24:46.736" v="17025" actId="478"/>
          <ac:spMkLst>
            <pc:docMk/>
            <pc:sldMk cId="103244897" sldId="1033"/>
            <ac:spMk id="8" creationId="{327FCBC5-0BB6-4EAB-B8EA-A426E0E76FB9}"/>
          </ac:spMkLst>
        </pc:spChg>
        <pc:spChg chg="del">
          <ac:chgData name="Law, Sherri" userId="3da26e23-9ee6-4121-a54d-151d8db9998d" providerId="ADAL" clId="{00A8600C-5873-40A0-88C4-6810668959BD}" dt="2023-01-06T21:24:47.247" v="17026" actId="478"/>
          <ac:spMkLst>
            <pc:docMk/>
            <pc:sldMk cId="103244897" sldId="1033"/>
            <ac:spMk id="9" creationId="{B835DA61-432D-40BD-94DB-F441552CA26D}"/>
          </ac:spMkLst>
        </pc:spChg>
        <pc:picChg chg="del">
          <ac:chgData name="Law, Sherri" userId="3da26e23-9ee6-4121-a54d-151d8db9998d" providerId="ADAL" clId="{00A8600C-5873-40A0-88C4-6810668959BD}" dt="2023-01-06T21:24:45.461" v="17024" actId="478"/>
          <ac:picMkLst>
            <pc:docMk/>
            <pc:sldMk cId="103244897" sldId="1033"/>
            <ac:picMk id="6" creationId="{83CFAD6D-DD06-428B-8A6D-C5189875B8DB}"/>
          </ac:picMkLst>
        </pc:picChg>
      </pc:sldChg>
      <pc:sldChg chg="add del">
        <pc:chgData name="Law, Sherri" userId="3da26e23-9ee6-4121-a54d-151d8db9998d" providerId="ADAL" clId="{00A8600C-5873-40A0-88C4-6810668959BD}" dt="2023-01-06T21:24:36.109" v="17022" actId="2696"/>
        <pc:sldMkLst>
          <pc:docMk/>
          <pc:sldMk cId="1569457919" sldId="1033"/>
        </pc:sldMkLst>
      </pc:sldChg>
      <pc:sldChg chg="addSp delSp modSp delAnim modAnim">
        <pc:chgData name="Law, Sherri" userId="3da26e23-9ee6-4121-a54d-151d8db9998d" providerId="ADAL" clId="{00A8600C-5873-40A0-88C4-6810668959BD}" dt="2023-01-08T22:37:40.233" v="18311"/>
        <pc:sldMkLst>
          <pc:docMk/>
          <pc:sldMk cId="47429517" sldId="1034"/>
        </pc:sldMkLst>
        <pc:spChg chg="mod">
          <ac:chgData name="Law, Sherri" userId="3da26e23-9ee6-4121-a54d-151d8db9998d" providerId="ADAL" clId="{00A8600C-5873-40A0-88C4-6810668959BD}" dt="2023-01-08T22:36:30.924" v="18278" actId="20577"/>
          <ac:spMkLst>
            <pc:docMk/>
            <pc:sldMk cId="47429517" sldId="1034"/>
            <ac:spMk id="3" creationId="{00000000-0000-0000-0000-000000000000}"/>
          </ac:spMkLst>
        </pc:spChg>
        <pc:spChg chg="del">
          <ac:chgData name="Law, Sherri" userId="3da26e23-9ee6-4121-a54d-151d8db9998d" providerId="ADAL" clId="{00A8600C-5873-40A0-88C4-6810668959BD}" dt="2023-01-08T22:35:15.546" v="18091" actId="478"/>
          <ac:spMkLst>
            <pc:docMk/>
            <pc:sldMk cId="47429517" sldId="1034"/>
            <ac:spMk id="6" creationId="{82E6A0BD-9D38-4138-8C08-9D3AC67AAFA2}"/>
          </ac:spMkLst>
        </pc:spChg>
        <pc:spChg chg="mod">
          <ac:chgData name="Law, Sherri" userId="3da26e23-9ee6-4121-a54d-151d8db9998d" providerId="ADAL" clId="{00A8600C-5873-40A0-88C4-6810668959BD}" dt="2023-01-08T22:35:11.235" v="18089" actId="20577"/>
          <ac:spMkLst>
            <pc:docMk/>
            <pc:sldMk cId="47429517" sldId="1034"/>
            <ac:spMk id="7" creationId="{00000000-0000-0000-0000-000000000000}"/>
          </ac:spMkLst>
        </pc:spChg>
        <pc:spChg chg="mod">
          <ac:chgData name="Law, Sherri" userId="3da26e23-9ee6-4121-a54d-151d8db9998d" providerId="ADAL" clId="{00A8600C-5873-40A0-88C4-6810668959BD}" dt="2023-01-08T22:36:55.784" v="18290" actId="404"/>
          <ac:spMkLst>
            <pc:docMk/>
            <pc:sldMk cId="47429517" sldId="1034"/>
            <ac:spMk id="11" creationId="{1F0E8879-430B-4C2C-BB81-824252A05B87}"/>
          </ac:spMkLst>
        </pc:spChg>
        <pc:grpChg chg="add mod">
          <ac:chgData name="Law, Sherri" userId="3da26e23-9ee6-4121-a54d-151d8db9998d" providerId="ADAL" clId="{00A8600C-5873-40A0-88C4-6810668959BD}" dt="2023-01-08T22:36:57.767" v="18291" actId="1076"/>
          <ac:grpSpMkLst>
            <pc:docMk/>
            <pc:sldMk cId="47429517" sldId="1034"/>
            <ac:grpSpMk id="8" creationId="{6C64C629-A012-4A3C-AC82-2FFCD6447A8D}"/>
          </ac:grpSpMkLst>
        </pc:grpChg>
        <pc:picChg chg="del">
          <ac:chgData name="Law, Sherri" userId="3da26e23-9ee6-4121-a54d-151d8db9998d" providerId="ADAL" clId="{00A8600C-5873-40A0-88C4-6810668959BD}" dt="2023-01-08T22:35:14.322" v="18090" actId="478"/>
          <ac:picMkLst>
            <pc:docMk/>
            <pc:sldMk cId="47429517" sldId="1034"/>
            <ac:picMk id="5" creationId="{446B92F4-A580-413E-87AA-1EE3AE90FC74}"/>
          </ac:picMkLst>
        </pc:picChg>
        <pc:picChg chg="add mod">
          <ac:chgData name="Law, Sherri" userId="3da26e23-9ee6-4121-a54d-151d8db9998d" providerId="ADAL" clId="{00A8600C-5873-40A0-88C4-6810668959BD}" dt="2023-01-08T22:37:10.626" v="18293" actId="1076"/>
          <ac:picMkLst>
            <pc:docMk/>
            <pc:sldMk cId="47429517" sldId="1034"/>
            <ac:picMk id="12" creationId="{30B35C22-D958-48B7-A80F-018164A1C65C}"/>
          </ac:picMkLst>
        </pc:picChg>
      </pc:sldChg>
      <pc:sldChg chg="add del">
        <pc:chgData name="Law, Sherri" userId="3da26e23-9ee6-4121-a54d-151d8db9998d" providerId="ADAL" clId="{00A8600C-5873-40A0-88C4-6810668959BD}" dt="2023-01-08T00:24:36.201" v="18016" actId="2696"/>
        <pc:sldMkLst>
          <pc:docMk/>
          <pc:sldMk cId="255732619" sldId="1034"/>
        </pc:sldMkLst>
      </pc:sldChg>
      <pc:sldChg chg="add del">
        <pc:chgData name="Law, Sherri" userId="3da26e23-9ee6-4121-a54d-151d8db9998d" providerId="ADAL" clId="{00A8600C-5873-40A0-88C4-6810668959BD}" dt="2023-01-08T22:34:55.486" v="18078"/>
        <pc:sldMkLst>
          <pc:docMk/>
          <pc:sldMk cId="702060212" sldId="1034"/>
        </pc:sldMkLst>
      </pc:sldChg>
      <pc:sldChg chg="add del">
        <pc:chgData name="Law, Sherri" userId="3da26e23-9ee6-4121-a54d-151d8db9998d" providerId="ADAL" clId="{00A8600C-5873-40A0-88C4-6810668959BD}" dt="2023-01-08T22:34:59.125" v="18080" actId="2696"/>
        <pc:sldMkLst>
          <pc:docMk/>
          <pc:sldMk cId="3698586292" sldId="1034"/>
        </pc:sldMkLst>
      </pc:sldChg>
      <pc:sldChg chg="modSp add modAnim">
        <pc:chgData name="Law, Sherri" userId="3da26e23-9ee6-4121-a54d-151d8db9998d" providerId="ADAL" clId="{00A8600C-5873-40A0-88C4-6810668959BD}" dt="2023-01-08T22:47:30.152" v="18511" actId="403"/>
        <pc:sldMkLst>
          <pc:docMk/>
          <pc:sldMk cId="2308207767" sldId="1035"/>
        </pc:sldMkLst>
        <pc:spChg chg="mod">
          <ac:chgData name="Law, Sherri" userId="3da26e23-9ee6-4121-a54d-151d8db9998d" providerId="ADAL" clId="{00A8600C-5873-40A0-88C4-6810668959BD}" dt="2023-01-08T22:47:30.152" v="18511" actId="403"/>
          <ac:spMkLst>
            <pc:docMk/>
            <pc:sldMk cId="2308207767" sldId="1035"/>
            <ac:spMk id="3" creationId="{00000000-0000-0000-0000-000000000000}"/>
          </ac:spMkLst>
        </pc:spChg>
      </pc:sldChg>
      <pc:sldChg chg="add del setBg">
        <pc:chgData name="Law, Sherri" userId="3da26e23-9ee6-4121-a54d-151d8db9998d" providerId="ADAL" clId="{00A8600C-5873-40A0-88C4-6810668959BD}" dt="2023-01-08T22:36:38.630" v="18280"/>
        <pc:sldMkLst>
          <pc:docMk/>
          <pc:sldMk cId="3927382774" sldId="1035"/>
        </pc:sldMkLst>
      </pc:sldChg>
      <pc:sldChg chg="addSp delSp modSp add modAnim">
        <pc:chgData name="Law, Sherri" userId="3da26e23-9ee6-4121-a54d-151d8db9998d" providerId="ADAL" clId="{00A8600C-5873-40A0-88C4-6810668959BD}" dt="2023-01-08T22:57:41.774" v="18858"/>
        <pc:sldMkLst>
          <pc:docMk/>
          <pc:sldMk cId="1928959603" sldId="1036"/>
        </pc:sldMkLst>
        <pc:spChg chg="mod">
          <ac:chgData name="Law, Sherri" userId="3da26e23-9ee6-4121-a54d-151d8db9998d" providerId="ADAL" clId="{00A8600C-5873-40A0-88C4-6810668959BD}" dt="2023-01-08T22:57:29.786" v="18856" actId="1076"/>
          <ac:spMkLst>
            <pc:docMk/>
            <pc:sldMk cId="1928959603" sldId="1036"/>
            <ac:spMk id="3" creationId="{F2FA8795-3435-4B75-8567-B046D84E8437}"/>
          </ac:spMkLst>
        </pc:spChg>
        <pc:picChg chg="add mod ord">
          <ac:chgData name="Law, Sherri" userId="3da26e23-9ee6-4121-a54d-151d8db9998d" providerId="ADAL" clId="{00A8600C-5873-40A0-88C4-6810668959BD}" dt="2023-01-08T22:57:37.162" v="18857" actId="1076"/>
          <ac:picMkLst>
            <pc:docMk/>
            <pc:sldMk cId="1928959603" sldId="1036"/>
            <ac:picMk id="2" creationId="{37A2FECA-D571-43C6-A000-A2D8E1FE4ACE}"/>
          </ac:picMkLst>
        </pc:picChg>
        <pc:picChg chg="add mod ord">
          <ac:chgData name="Law, Sherri" userId="3da26e23-9ee6-4121-a54d-151d8db9998d" providerId="ADAL" clId="{00A8600C-5873-40A0-88C4-6810668959BD}" dt="2023-01-08T22:57:37.162" v="18857" actId="1076"/>
          <ac:picMkLst>
            <pc:docMk/>
            <pc:sldMk cId="1928959603" sldId="1036"/>
            <ac:picMk id="5" creationId="{2EE75FC6-C78B-4C40-B498-D4D1CD37B6FC}"/>
          </ac:picMkLst>
        </pc:picChg>
        <pc:picChg chg="add del mod">
          <ac:chgData name="Law, Sherri" userId="3da26e23-9ee6-4121-a54d-151d8db9998d" providerId="ADAL" clId="{00A8600C-5873-40A0-88C4-6810668959BD}" dt="2023-01-08T22:56:46.260" v="18751" actId="478"/>
          <ac:picMkLst>
            <pc:docMk/>
            <pc:sldMk cId="1928959603" sldId="1036"/>
            <ac:picMk id="6" creationId="{1ACCFEA3-5D62-4114-94CD-210A416211EA}"/>
          </ac:picMkLst>
        </pc:picChg>
        <pc:picChg chg="del">
          <ac:chgData name="Law, Sherri" userId="3da26e23-9ee6-4121-a54d-151d8db9998d" providerId="ADAL" clId="{00A8600C-5873-40A0-88C4-6810668959BD}" dt="2023-01-08T22:54:43.166" v="18711" actId="478"/>
          <ac:picMkLst>
            <pc:docMk/>
            <pc:sldMk cId="1928959603" sldId="1036"/>
            <ac:picMk id="7" creationId="{B66E6C61-BEFC-4834-B642-2D9AA52851FB}"/>
          </ac:picMkLst>
        </pc:picChg>
        <pc:picChg chg="add mod">
          <ac:chgData name="Law, Sherri" userId="3da26e23-9ee6-4121-a54d-151d8db9998d" providerId="ADAL" clId="{00A8600C-5873-40A0-88C4-6810668959BD}" dt="2023-01-08T22:57:37.162" v="18857" actId="1076"/>
          <ac:picMkLst>
            <pc:docMk/>
            <pc:sldMk cId="1928959603" sldId="1036"/>
            <ac:picMk id="8" creationId="{32C90387-D055-41FF-9702-7D62F2F964BC}"/>
          </ac:picMkLst>
        </pc:picChg>
        <pc:picChg chg="add mod ord">
          <ac:chgData name="Law, Sherri" userId="3da26e23-9ee6-4121-a54d-151d8db9998d" providerId="ADAL" clId="{00A8600C-5873-40A0-88C4-6810668959BD}" dt="2023-01-08T22:57:37.162" v="18857" actId="1076"/>
          <ac:picMkLst>
            <pc:docMk/>
            <pc:sldMk cId="1928959603" sldId="1036"/>
            <ac:picMk id="9" creationId="{6F3FE340-C2D0-4EA4-B5E3-E082325E237F}"/>
          </ac:picMkLst>
        </pc:picChg>
      </pc:sldChg>
      <pc:sldChg chg="addSp delSp modSp add modNotesTx">
        <pc:chgData name="Law, Sherri" userId="3da26e23-9ee6-4121-a54d-151d8db9998d" providerId="ADAL" clId="{00A8600C-5873-40A0-88C4-6810668959BD}" dt="2023-01-08T23:43:52.136" v="19090" actId="20577"/>
        <pc:sldMkLst>
          <pc:docMk/>
          <pc:sldMk cId="1889049972" sldId="1037"/>
        </pc:sldMkLst>
        <pc:grpChg chg="del">
          <ac:chgData name="Law, Sherri" userId="3da26e23-9ee6-4121-a54d-151d8db9998d" providerId="ADAL" clId="{00A8600C-5873-40A0-88C4-6810668959BD}" dt="2023-01-08T23:43:05.337" v="18860" actId="478"/>
          <ac:grpSpMkLst>
            <pc:docMk/>
            <pc:sldMk cId="1889049972" sldId="1037"/>
            <ac:grpSpMk id="2" creationId="{D294E8F3-9ECB-40DA-9E53-3B04A69310C1}"/>
          </ac:grpSpMkLst>
        </pc:grpChg>
        <pc:picChg chg="add mod">
          <ac:chgData name="Law, Sherri" userId="3da26e23-9ee6-4121-a54d-151d8db9998d" providerId="ADAL" clId="{00A8600C-5873-40A0-88C4-6810668959BD}" dt="2023-01-08T23:43:08.361" v="18862" actId="1440"/>
          <ac:picMkLst>
            <pc:docMk/>
            <pc:sldMk cId="1889049972" sldId="1037"/>
            <ac:picMk id="3" creationId="{A1598EF7-80FB-4EB7-A1A4-A9B8279E8F92}"/>
          </ac:picMkLst>
        </pc:picChg>
      </pc:sldChg>
      <pc:sldChg chg="add del">
        <pc:chgData name="Law, Sherri" userId="3da26e23-9ee6-4121-a54d-151d8db9998d" providerId="ADAL" clId="{00A8600C-5873-40A0-88C4-6810668959BD}" dt="2023-01-12T12:26:49.680" v="19209"/>
        <pc:sldMkLst>
          <pc:docMk/>
          <pc:sldMk cId="354118344" sldId="1038"/>
        </pc:sldMkLst>
      </pc:sldChg>
      <pc:sldChg chg="add del">
        <pc:chgData name="Law, Sherri" userId="3da26e23-9ee6-4121-a54d-151d8db9998d" providerId="ADAL" clId="{00A8600C-5873-40A0-88C4-6810668959BD}" dt="2023-01-12T12:26:51.708" v="19211"/>
        <pc:sldMkLst>
          <pc:docMk/>
          <pc:sldMk cId="1665728650" sldId="1038"/>
        </pc:sldMkLst>
      </pc:sldChg>
      <pc:sldChg chg="add">
        <pc:chgData name="Law, Sherri" userId="3da26e23-9ee6-4121-a54d-151d8db9998d" providerId="ADAL" clId="{00A8600C-5873-40A0-88C4-6810668959BD}" dt="2023-01-12T12:27:33.280" v="19214"/>
        <pc:sldMkLst>
          <pc:docMk/>
          <pc:sldMk cId="1687216565" sldId="1038"/>
        </pc:sldMkLst>
      </pc:sldChg>
      <pc:sldChg chg="addSp delSp modSp add modAnim modNotesTx">
        <pc:chgData name="Law, Sherri" userId="3da26e23-9ee6-4121-a54d-151d8db9998d" providerId="ADAL" clId="{00A8600C-5873-40A0-88C4-6810668959BD}" dt="2023-01-12T13:25:26.813" v="20775"/>
        <pc:sldMkLst>
          <pc:docMk/>
          <pc:sldMk cId="152247036" sldId="1039"/>
        </pc:sldMkLst>
        <pc:spChg chg="add mod">
          <ac:chgData name="Law, Sherri" userId="3da26e23-9ee6-4121-a54d-151d8db9998d" providerId="ADAL" clId="{00A8600C-5873-40A0-88C4-6810668959BD}" dt="2023-01-12T13:03:19.035" v="20536" actId="6549"/>
          <ac:spMkLst>
            <pc:docMk/>
            <pc:sldMk cId="152247036" sldId="1039"/>
            <ac:spMk id="4" creationId="{9DD58792-5CB9-4133-8CA7-EE859719921E}"/>
          </ac:spMkLst>
        </pc:spChg>
        <pc:spChg chg="mod">
          <ac:chgData name="Law, Sherri" userId="3da26e23-9ee6-4121-a54d-151d8db9998d" providerId="ADAL" clId="{00A8600C-5873-40A0-88C4-6810668959BD}" dt="2023-01-12T12:37:23.237" v="20067" actId="404"/>
          <ac:spMkLst>
            <pc:docMk/>
            <pc:sldMk cId="152247036" sldId="1039"/>
            <ac:spMk id="8" creationId="{054F516A-787A-41DF-8D0E-B286888F6D4C}"/>
          </ac:spMkLst>
        </pc:spChg>
        <pc:grpChg chg="add mod">
          <ac:chgData name="Law, Sherri" userId="3da26e23-9ee6-4121-a54d-151d8db9998d" providerId="ADAL" clId="{00A8600C-5873-40A0-88C4-6810668959BD}" dt="2023-01-12T12:44:25.546" v="20229" actId="1076"/>
          <ac:grpSpMkLst>
            <pc:docMk/>
            <pc:sldMk cId="152247036" sldId="1039"/>
            <ac:grpSpMk id="6" creationId="{3DF43E52-8F51-4462-8CDF-D746DEB9D516}"/>
          </ac:grpSpMkLst>
        </pc:grpChg>
        <pc:picChg chg="del">
          <ac:chgData name="Law, Sherri" userId="3da26e23-9ee6-4121-a54d-151d8db9998d" providerId="ADAL" clId="{00A8600C-5873-40A0-88C4-6810668959BD}" dt="2023-01-12T12:36:09.832" v="20037" actId="478"/>
          <ac:picMkLst>
            <pc:docMk/>
            <pc:sldMk cId="152247036" sldId="1039"/>
            <ac:picMk id="3" creationId="{A1598EF7-80FB-4EB7-A1A4-A9B8279E8F92}"/>
          </ac:picMkLst>
        </pc:picChg>
      </pc:sldChg>
      <pc:sldChg chg="add del">
        <pc:chgData name="Law, Sherri" userId="3da26e23-9ee6-4121-a54d-151d8db9998d" providerId="ADAL" clId="{00A8600C-5873-40A0-88C4-6810668959BD}" dt="2023-01-12T12:36:05.537" v="20035"/>
        <pc:sldMkLst>
          <pc:docMk/>
          <pc:sldMk cId="1752148954" sldId="1039"/>
        </pc:sldMkLst>
      </pc:sldChg>
      <pc:sldChg chg="addSp delSp modSp add">
        <pc:chgData name="Law, Sherri" userId="3da26e23-9ee6-4121-a54d-151d8db9998d" providerId="ADAL" clId="{00A8600C-5873-40A0-88C4-6810668959BD}" dt="2023-01-12T13:14:33.762" v="20741" actId="20577"/>
        <pc:sldMkLst>
          <pc:docMk/>
          <pc:sldMk cId="2892402816" sldId="1040"/>
        </pc:sldMkLst>
        <pc:spChg chg="mod">
          <ac:chgData name="Law, Sherri" userId="3da26e23-9ee6-4121-a54d-151d8db9998d" providerId="ADAL" clId="{00A8600C-5873-40A0-88C4-6810668959BD}" dt="2023-01-12T13:14:33.762" v="20741" actId="20577"/>
          <ac:spMkLst>
            <pc:docMk/>
            <pc:sldMk cId="2892402816" sldId="1040"/>
            <ac:spMk id="2" creationId="{F8A6B4BE-C996-49CA-8D86-8DED2534C079}"/>
          </ac:spMkLst>
        </pc:spChg>
        <pc:spChg chg="del">
          <ac:chgData name="Law, Sherri" userId="3da26e23-9ee6-4121-a54d-151d8db9998d" providerId="ADAL" clId="{00A8600C-5873-40A0-88C4-6810668959BD}" dt="2023-01-12T13:06:46.930" v="20615"/>
          <ac:spMkLst>
            <pc:docMk/>
            <pc:sldMk cId="2892402816" sldId="1040"/>
            <ac:spMk id="3" creationId="{A5D048C1-8839-44F4-BBFC-DEB1A7A1817F}"/>
          </ac:spMkLst>
        </pc:spChg>
        <pc:spChg chg="add mod">
          <ac:chgData name="Law, Sherri" userId="3da26e23-9ee6-4121-a54d-151d8db9998d" providerId="ADAL" clId="{00A8600C-5873-40A0-88C4-6810668959BD}" dt="2023-01-12T13:14:18.988" v="20698" actId="14100"/>
          <ac:spMkLst>
            <pc:docMk/>
            <pc:sldMk cId="2892402816" sldId="1040"/>
            <ac:spMk id="5" creationId="{9EF6CC90-00E7-43DE-9FDF-265F758B53EC}"/>
          </ac:spMkLst>
        </pc:spChg>
        <pc:picChg chg="add mod">
          <ac:chgData name="Law, Sherri" userId="3da26e23-9ee6-4121-a54d-151d8db9998d" providerId="ADAL" clId="{00A8600C-5873-40A0-88C4-6810668959BD}" dt="2023-01-12T13:13:52.491" v="20687" actId="1076"/>
          <ac:picMkLst>
            <pc:docMk/>
            <pc:sldMk cId="2892402816" sldId="1040"/>
            <ac:picMk id="4" creationId="{9B23C2B5-C87C-45BB-93FE-93B0C23DEB9E}"/>
          </ac:picMkLst>
        </pc:picChg>
      </pc:sldChg>
      <pc:sldChg chg="add del">
        <pc:chgData name="Law, Sherri" userId="3da26e23-9ee6-4121-a54d-151d8db9998d" providerId="ADAL" clId="{00A8600C-5873-40A0-88C4-6810668959BD}" dt="2023-01-12T13:39:00.246" v="20992"/>
        <pc:sldMkLst>
          <pc:docMk/>
          <pc:sldMk cId="1194609039" sldId="1041"/>
        </pc:sldMkLst>
      </pc:sldChg>
      <pc:sldChg chg="addSp delSp modSp add del">
        <pc:chgData name="Law, Sherri" userId="3da26e23-9ee6-4121-a54d-151d8db9998d" providerId="ADAL" clId="{00A8600C-5873-40A0-88C4-6810668959BD}" dt="2023-01-12T13:53:35.841" v="21069" actId="2696"/>
        <pc:sldMkLst>
          <pc:docMk/>
          <pc:sldMk cId="1372048833" sldId="1041"/>
        </pc:sldMkLst>
        <pc:picChg chg="add mod modCrop">
          <ac:chgData name="Law, Sherri" userId="3da26e23-9ee6-4121-a54d-151d8db9998d" providerId="ADAL" clId="{00A8600C-5873-40A0-88C4-6810668959BD}" dt="2023-01-12T13:48:20.974" v="21052" actId="14100"/>
          <ac:picMkLst>
            <pc:docMk/>
            <pc:sldMk cId="1372048833" sldId="1041"/>
            <ac:picMk id="2" creationId="{8ACD43BF-6F6D-4C59-8061-CA3121F4D77D}"/>
          </ac:picMkLst>
        </pc:picChg>
        <pc:picChg chg="del">
          <ac:chgData name="Law, Sherri" userId="3da26e23-9ee6-4121-a54d-151d8db9998d" providerId="ADAL" clId="{00A8600C-5873-40A0-88C4-6810668959BD}" dt="2023-01-12T13:47:58.285" v="21042" actId="478"/>
          <ac:picMkLst>
            <pc:docMk/>
            <pc:sldMk cId="1372048833" sldId="1041"/>
            <ac:picMk id="4" creationId="{1615F905-2F11-467E-9F35-7D6EC55C1A7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1E788E-B322-446F-AA16-F07641C7724D}" type="datetimeFigureOut">
              <a:rPr lang="en-US" smtClean="0"/>
              <a:t>1/23/2023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01DC7E-0E27-44BB-8E4B-194FBB5E191C}" type="slidenum">
              <a:rPr lang="en-US" smtClean="0"/>
              <a:t>‹#›</a:t>
            </a:fld>
            <a:endParaRPr lang="en-US"/>
          </a:p>
        </p:txBody>
      </p:sp>
    </p:spTree>
    <p:extLst>
      <p:ext uri="{BB962C8B-B14F-4D97-AF65-F5344CB8AC3E}">
        <p14:creationId xmlns:p14="http://schemas.microsoft.com/office/powerpoint/2010/main" val="1595903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4A5973-D9D5-42CF-80C5-72F7A9C6BC53}" type="slidenum">
              <a:rPr lang="en-US" smtClean="0"/>
              <a:t>1</a:t>
            </a:fld>
            <a:endParaRPr lang="en-US"/>
          </a:p>
        </p:txBody>
      </p:sp>
    </p:spTree>
    <p:extLst>
      <p:ext uri="{BB962C8B-B14F-4D97-AF65-F5344CB8AC3E}">
        <p14:creationId xmlns:p14="http://schemas.microsoft.com/office/powerpoint/2010/main" val="9022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637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is what the grant application looks like</a:t>
            </a:r>
          </a:p>
          <a:p>
            <a:pPr marL="171450" indent="-171450">
              <a:buFont typeface="Arial" panose="020B0604020202020204" pitchFamily="34" charset="0"/>
              <a:buChar char="•"/>
            </a:pPr>
            <a:r>
              <a:rPr lang="en-US" dirty="0"/>
              <a:t>Notice that the grant application is one page with a sketch on the back and attachments as needed</a:t>
            </a:r>
          </a:p>
        </p:txBody>
      </p:sp>
      <p:sp>
        <p:nvSpPr>
          <p:cNvPr id="4" name="Slide Number Placeholder 3"/>
          <p:cNvSpPr>
            <a:spLocks noGrp="1"/>
          </p:cNvSpPr>
          <p:nvPr>
            <p:ph type="sldNum" sz="quarter" idx="5"/>
          </p:nvPr>
        </p:nvSpPr>
        <p:spPr/>
        <p:txBody>
          <a:bodyPr/>
          <a:lstStyle/>
          <a:p>
            <a:fld id="{6201DC7E-0E27-44BB-8E4B-194FBB5E191C}" type="slidenum">
              <a:rPr lang="en-US" smtClean="0"/>
              <a:t>11</a:t>
            </a:fld>
            <a:endParaRPr lang="en-US"/>
          </a:p>
        </p:txBody>
      </p:sp>
    </p:spTree>
    <p:extLst>
      <p:ext uri="{BB962C8B-B14F-4D97-AF65-F5344CB8AC3E}">
        <p14:creationId xmlns:p14="http://schemas.microsoft.com/office/powerpoint/2010/main" val="1260147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grant application is meant to be simple enough to be filled out by even public road owners with minimal experience in road work.</a:t>
            </a:r>
          </a:p>
        </p:txBody>
      </p:sp>
      <p:sp>
        <p:nvSpPr>
          <p:cNvPr id="4" name="Slide Number Placeholder 3"/>
          <p:cNvSpPr>
            <a:spLocks noGrp="1"/>
          </p:cNvSpPr>
          <p:nvPr>
            <p:ph type="sldNum" sz="quarter" idx="5"/>
          </p:nvPr>
        </p:nvSpPr>
        <p:spPr/>
        <p:txBody>
          <a:bodyPr/>
          <a:lstStyle/>
          <a:p>
            <a:fld id="{6201DC7E-0E27-44BB-8E4B-194FBB5E191C}" type="slidenum">
              <a:rPr lang="en-US" smtClean="0"/>
              <a:t>12</a:t>
            </a:fld>
            <a:endParaRPr lang="en-US"/>
          </a:p>
        </p:txBody>
      </p:sp>
    </p:spTree>
    <p:extLst>
      <p:ext uri="{BB962C8B-B14F-4D97-AF65-F5344CB8AC3E}">
        <p14:creationId xmlns:p14="http://schemas.microsoft.com/office/powerpoint/2010/main" val="963865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Filling out the top of the grant application is pretty self explanatory. </a:t>
            </a:r>
          </a:p>
          <a:p>
            <a:pPr marL="628650" lvl="1" indent="-171450">
              <a:buFont typeface="Arial" panose="020B0604020202020204" pitchFamily="34" charset="0"/>
              <a:buChar char="•"/>
            </a:pPr>
            <a:r>
              <a:rPr lang="en-US" dirty="0"/>
              <a:t>Mostly filling out contact info and basic site info</a:t>
            </a:r>
          </a:p>
          <a:p>
            <a:pPr marL="628650" lvl="1" indent="-171450">
              <a:buFont typeface="Arial" panose="020B0604020202020204" pitchFamily="34" charset="0"/>
              <a:buChar char="•"/>
            </a:pPr>
            <a:r>
              <a:rPr lang="en-US" dirty="0"/>
              <a:t>Additional information on this available in application directions</a:t>
            </a:r>
          </a:p>
          <a:p>
            <a:pPr marL="171450" indent="-171450">
              <a:buFont typeface="Arial" panose="020B0604020202020204" pitchFamily="34" charset="0"/>
              <a:buChar char="•"/>
            </a:pPr>
            <a:r>
              <a:rPr lang="en-US" dirty="0"/>
              <a:t>I just want to highlight a few items:</a:t>
            </a:r>
          </a:p>
          <a:p>
            <a:pPr marL="628650" lvl="1" indent="-171450">
              <a:buFont typeface="Arial" panose="020B0604020202020204" pitchFamily="34" charset="0"/>
              <a:buChar char="•"/>
            </a:pPr>
            <a:r>
              <a:rPr lang="en-US" dirty="0"/>
              <a:t>Make sure the ESM Certification Date is within the last 5 years</a:t>
            </a:r>
          </a:p>
          <a:p>
            <a:pPr marL="628650" lvl="1" indent="-171450">
              <a:buFont typeface="Arial" panose="020B0604020202020204" pitchFamily="34" charset="0"/>
              <a:buChar char="•"/>
            </a:pPr>
            <a:r>
              <a:rPr lang="en-US" dirty="0"/>
              <a:t>Make sure the proposed project start date is within the time frame that funds are available (2-year spending requirement)</a:t>
            </a:r>
          </a:p>
        </p:txBody>
      </p:sp>
      <p:sp>
        <p:nvSpPr>
          <p:cNvPr id="4" name="Slide Number Placeholder 3"/>
          <p:cNvSpPr>
            <a:spLocks noGrp="1"/>
          </p:cNvSpPr>
          <p:nvPr>
            <p:ph type="sldNum" sz="quarter" idx="5"/>
          </p:nvPr>
        </p:nvSpPr>
        <p:spPr/>
        <p:txBody>
          <a:bodyPr/>
          <a:lstStyle/>
          <a:p>
            <a:fld id="{6201DC7E-0E27-44BB-8E4B-194FBB5E191C}" type="slidenum">
              <a:rPr lang="en-US" smtClean="0"/>
              <a:t>15</a:t>
            </a:fld>
            <a:endParaRPr lang="en-US"/>
          </a:p>
        </p:txBody>
      </p:sp>
    </p:spTree>
    <p:extLst>
      <p:ext uri="{BB962C8B-B14F-4D97-AF65-F5344CB8AC3E}">
        <p14:creationId xmlns:p14="http://schemas.microsoft.com/office/powerpoint/2010/main" val="2290949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Similarly, the bottom of the grant application is pretty simple</a:t>
            </a:r>
          </a:p>
          <a:p>
            <a:pPr marL="628650" lvl="1" indent="-171450">
              <a:buFont typeface="Arial" panose="020B0604020202020204" pitchFamily="34" charset="0"/>
              <a:buChar char="•"/>
            </a:pPr>
            <a:r>
              <a:rPr lang="en-US" dirty="0"/>
              <a:t>Read the reminders about permits and DSA</a:t>
            </a:r>
          </a:p>
          <a:p>
            <a:pPr marL="628650" lvl="1" indent="-171450">
              <a:buFont typeface="Arial" panose="020B0604020202020204" pitchFamily="34" charset="0"/>
              <a:buChar char="•"/>
            </a:pPr>
            <a:r>
              <a:rPr lang="en-US" dirty="0"/>
              <a:t>Fill out the check boxes for project work. This is important</a:t>
            </a:r>
          </a:p>
          <a:p>
            <a:pPr marL="628650" lvl="1" indent="-171450">
              <a:buFont typeface="Arial" panose="020B0604020202020204" pitchFamily="34" charset="0"/>
              <a:buChar char="•"/>
            </a:pPr>
            <a:r>
              <a:rPr lang="en-US" dirty="0"/>
              <a:t>Attach a work plan and location map – we’ll talk about these soon</a:t>
            </a:r>
          </a:p>
          <a:p>
            <a:pPr marL="628650" lvl="1" indent="-171450">
              <a:buFont typeface="Arial" panose="020B0604020202020204" pitchFamily="34" charset="0"/>
              <a:buChar char="•"/>
            </a:pPr>
            <a:r>
              <a:rPr lang="en-US" dirty="0"/>
              <a:t>Summarize cost estimate and attach detailed documentation if needed – we’ll talk about this more as well in a few minutes</a:t>
            </a:r>
          </a:p>
          <a:p>
            <a:pPr marL="171450" lvl="0" indent="-171450">
              <a:buFont typeface="Arial" panose="020B0604020202020204" pitchFamily="34" charset="0"/>
              <a:buChar char="•"/>
            </a:pPr>
            <a:r>
              <a:rPr lang="en-US" dirty="0"/>
              <a:t>Notes that the grant requested, in-kind contributions, and total project value is summarized on the bottom left of the grant application</a:t>
            </a:r>
          </a:p>
          <a:p>
            <a:pPr marL="171450" lvl="0" indent="-171450">
              <a:buFont typeface="Arial" panose="020B0604020202020204" pitchFamily="34" charset="0"/>
              <a:buChar char="•"/>
            </a:pPr>
            <a:r>
              <a:rPr lang="en-US" dirty="0"/>
              <a:t>Also notice that the ESM-Certified applicant signs the application</a:t>
            </a:r>
          </a:p>
        </p:txBody>
      </p:sp>
      <p:sp>
        <p:nvSpPr>
          <p:cNvPr id="4" name="Slide Number Placeholder 3"/>
          <p:cNvSpPr>
            <a:spLocks noGrp="1"/>
          </p:cNvSpPr>
          <p:nvPr>
            <p:ph type="sldNum" sz="quarter" idx="5"/>
          </p:nvPr>
        </p:nvSpPr>
        <p:spPr/>
        <p:txBody>
          <a:bodyPr/>
          <a:lstStyle/>
          <a:p>
            <a:fld id="{6201DC7E-0E27-44BB-8E4B-194FBB5E191C}" type="slidenum">
              <a:rPr lang="en-US" smtClean="0"/>
              <a:t>16</a:t>
            </a:fld>
            <a:endParaRPr lang="en-US"/>
          </a:p>
        </p:txBody>
      </p:sp>
    </p:spTree>
    <p:extLst>
      <p:ext uri="{BB962C8B-B14F-4D97-AF65-F5344CB8AC3E}">
        <p14:creationId xmlns:p14="http://schemas.microsoft.com/office/powerpoint/2010/main" val="160407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location map just where the project is in the world</a:t>
            </a:r>
          </a:p>
          <a:p>
            <a:pPr marL="171450" indent="-171450">
              <a:buFont typeface="Arial" panose="020B0604020202020204" pitchFamily="34" charset="0"/>
              <a:buChar char="•"/>
            </a:pPr>
            <a:r>
              <a:rPr lang="en-US" dirty="0"/>
              <a:t>This might not seem like an important part of the application because the applicant and conservation district usually both know where the project site is already, but this is helpful for QAB and Board members, for other conservation district staff if they are helping out or if there’s staff turnover, and for Center and SCC staff during tech assists and QAQCs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6201DC7E-0E27-44BB-8E4B-194FBB5E191C}" type="slidenum">
              <a:rPr lang="en-US" smtClean="0"/>
              <a:t>18</a:t>
            </a:fld>
            <a:endParaRPr lang="en-US"/>
          </a:p>
        </p:txBody>
      </p:sp>
    </p:spTree>
    <p:extLst>
      <p:ext uri="{BB962C8B-B14F-4D97-AF65-F5344CB8AC3E}">
        <p14:creationId xmlns:p14="http://schemas.microsoft.com/office/powerpoint/2010/main" val="190627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It doesn’t matter what kind of map is used for the location map as long as it shows the location clearly, such as by labeling nearby main roads, towns, landmarks, etc.</a:t>
            </a:r>
          </a:p>
          <a:p>
            <a:pPr marL="171450" indent="-171450">
              <a:buFont typeface="Arial" panose="020B0604020202020204" pitchFamily="34" charset="0"/>
              <a:buChar char="•"/>
            </a:pPr>
            <a:r>
              <a:rPr lang="en-US" dirty="0"/>
              <a:t>First example was an aerial map and this is a road map from Google maps. USGS maps and municipal maps are also commonly used</a:t>
            </a:r>
          </a:p>
        </p:txBody>
      </p:sp>
      <p:sp>
        <p:nvSpPr>
          <p:cNvPr id="4" name="Slide Number Placeholder 3"/>
          <p:cNvSpPr>
            <a:spLocks noGrp="1"/>
          </p:cNvSpPr>
          <p:nvPr>
            <p:ph type="sldNum" sz="quarter" idx="5"/>
          </p:nvPr>
        </p:nvSpPr>
        <p:spPr/>
        <p:txBody>
          <a:bodyPr/>
          <a:lstStyle/>
          <a:p>
            <a:fld id="{6201DC7E-0E27-44BB-8E4B-194FBB5E191C}" type="slidenum">
              <a:rPr lang="en-US" smtClean="0"/>
              <a:t>19</a:t>
            </a:fld>
            <a:endParaRPr lang="en-US"/>
          </a:p>
        </p:txBody>
      </p:sp>
    </p:spTree>
    <p:extLst>
      <p:ext uri="{BB962C8B-B14F-4D97-AF65-F5344CB8AC3E}">
        <p14:creationId xmlns:p14="http://schemas.microsoft.com/office/powerpoint/2010/main" val="343555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project sketch is one of the most important parts of the application as it usually shows the proposed scope of work</a:t>
            </a:r>
          </a:p>
          <a:p>
            <a:pPr marL="171450" indent="-171450">
              <a:buFont typeface="Arial" panose="020B0604020202020204" pitchFamily="34" charset="0"/>
              <a:buChar char="•"/>
            </a:pPr>
            <a:r>
              <a:rPr lang="en-US" dirty="0"/>
              <a:t>Remember, this will be the attachment in the contract for DGLVR funds that specifies what the funding is going to be spent on</a:t>
            </a:r>
          </a:p>
        </p:txBody>
      </p:sp>
      <p:sp>
        <p:nvSpPr>
          <p:cNvPr id="4" name="Slide Number Placeholder 3"/>
          <p:cNvSpPr>
            <a:spLocks noGrp="1"/>
          </p:cNvSpPr>
          <p:nvPr>
            <p:ph type="sldNum" sz="quarter" idx="5"/>
          </p:nvPr>
        </p:nvSpPr>
        <p:spPr/>
        <p:txBody>
          <a:bodyPr/>
          <a:lstStyle/>
          <a:p>
            <a:fld id="{6201DC7E-0E27-44BB-8E4B-194FBB5E191C}" type="slidenum">
              <a:rPr lang="en-US" smtClean="0"/>
              <a:t>20</a:t>
            </a:fld>
            <a:endParaRPr lang="en-US"/>
          </a:p>
        </p:txBody>
      </p:sp>
    </p:spTree>
    <p:extLst>
      <p:ext uri="{BB962C8B-B14F-4D97-AF65-F5344CB8AC3E}">
        <p14:creationId xmlns:p14="http://schemas.microsoft.com/office/powerpoint/2010/main" val="3658155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application is meant to be simple so that even new municipal officials are able to complete it </a:t>
            </a:r>
          </a:p>
          <a:p>
            <a:pPr marL="171450" indent="-171450">
              <a:buFont typeface="Arial" panose="020B0604020202020204" pitchFamily="34" charset="0"/>
              <a:buChar char="•"/>
            </a:pPr>
            <a:r>
              <a:rPr lang="en-US" dirty="0"/>
              <a:t>However, the project sketch still needs to be detailed enough to define the scope of work</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428D41-413E-4AE2-A426-1147D6FFBE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9893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sketch on the right will be a lot more helpful than the one on the left</a:t>
            </a:r>
          </a:p>
          <a:p>
            <a:pPr marL="171450" indent="-171450">
              <a:buFont typeface="Arial" panose="020B0604020202020204" pitchFamily="34" charset="0"/>
              <a:buChar char="•"/>
            </a:pPr>
            <a:r>
              <a:rPr lang="en-US" dirty="0"/>
              <a:t>The sketch needs to communicate what the project is to someone who’s never seen the site or talked about it</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428D41-413E-4AE2-A426-1147D6FFBE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9016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program focuses on simplicity and minimal paperwork, but we still want to write down enough to make sure everyone understands what the project is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9721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Good sketches do not need to be to scale, but should show approximate location size and shape of important features</a:t>
            </a:r>
          </a:p>
          <a:p>
            <a:pPr marL="628650" lvl="1" indent="-171450">
              <a:buFont typeface="Arial" panose="020B0604020202020204" pitchFamily="34" charset="0"/>
              <a:buChar char="•"/>
            </a:pPr>
            <a:r>
              <a:rPr lang="en-US" dirty="0"/>
              <a:t>If there are intersections or noticeable turns in roads, including them in the sketch is helpful</a:t>
            </a:r>
          </a:p>
          <a:p>
            <a:pPr marL="628650" lvl="1" indent="-171450">
              <a:buFont typeface="Arial" panose="020B0604020202020204" pitchFamily="34" charset="0"/>
              <a:buChar char="•"/>
            </a:pPr>
            <a:r>
              <a:rPr lang="en-US" dirty="0"/>
              <a:t>Remember that all project features need to be included and described</a:t>
            </a:r>
          </a:p>
          <a:p>
            <a:pPr marL="628650" lvl="1" indent="-171450">
              <a:buFont typeface="Arial" panose="020B0604020202020204" pitchFamily="34" charset="0"/>
              <a:buChar char="•"/>
            </a:pPr>
            <a:r>
              <a:rPr lang="en-US" dirty="0"/>
              <a:t>3 dimensions are needed</a:t>
            </a:r>
          </a:p>
          <a:p>
            <a:pPr marL="1085850" lvl="2" indent="-171450">
              <a:buFont typeface="Arial" panose="020B0604020202020204" pitchFamily="34" charset="0"/>
              <a:buChar char="•"/>
            </a:pPr>
            <a:r>
              <a:rPr lang="en-US" dirty="0"/>
              <a:t>This includes pipe length, not just diameter or width and height</a:t>
            </a:r>
          </a:p>
          <a:p>
            <a:pPr marL="1085850" lvl="2" indent="-171450">
              <a:buFont typeface="Arial" panose="020B0604020202020204" pitchFamily="34" charset="0"/>
              <a:buChar char="•"/>
            </a:pPr>
            <a:r>
              <a:rPr lang="en-US" dirty="0"/>
              <a:t>This includes depth, widths, and heights</a:t>
            </a:r>
          </a:p>
          <a:p>
            <a:pPr marL="628650" lvl="1" indent="-171450">
              <a:buFont typeface="Arial" panose="020B0604020202020204" pitchFamily="34" charset="0"/>
              <a:buChar char="•"/>
            </a:pPr>
            <a:r>
              <a:rPr lang="en-US" dirty="0"/>
              <a:t>List what type of aggregates, pipes, geotextile fabrics, headwall/</a:t>
            </a:r>
            <a:r>
              <a:rPr lang="en-US" dirty="0" err="1"/>
              <a:t>endwalls</a:t>
            </a:r>
            <a:r>
              <a:rPr lang="en-US" dirty="0"/>
              <a:t> materials, etc.</a:t>
            </a:r>
          </a:p>
          <a:p>
            <a:pPr marL="628650" lvl="1" indent="-171450">
              <a:buFont typeface="Arial" panose="020B0604020202020204" pitchFamily="34" charset="0"/>
              <a:buChar char="•"/>
            </a:pPr>
            <a:r>
              <a:rPr lang="en-US" dirty="0"/>
              <a:t>Show location of stream or direction to the stream</a:t>
            </a:r>
          </a:p>
          <a:p>
            <a:pPr marL="628650" lvl="1" indent="-171450">
              <a:buFont typeface="Arial" panose="020B0604020202020204" pitchFamily="34" charset="0"/>
              <a:buChar char="•"/>
            </a:pPr>
            <a:r>
              <a:rPr lang="en-US" dirty="0"/>
              <a:t>Landmarks can be very helpful in determining where project features are supposed to be installed</a:t>
            </a:r>
          </a:p>
          <a:p>
            <a:pPr marL="628650" lvl="1" indent="-171450">
              <a:buFont typeface="Arial" panose="020B0604020202020204" pitchFamily="34" charset="0"/>
              <a:buChar char="•"/>
            </a:pPr>
            <a:r>
              <a:rPr lang="en-US" dirty="0"/>
              <a:t>If there’s off ROW work, it can also be helpful to show the right of way boundaries as well as which properties are included</a:t>
            </a:r>
          </a:p>
          <a:p>
            <a:pPr marL="1085850" lvl="2"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201DC7E-0E27-44BB-8E4B-194FBB5E191C}" type="slidenum">
              <a:rPr lang="en-US" smtClean="0"/>
              <a:t>23</a:t>
            </a:fld>
            <a:endParaRPr lang="en-US"/>
          </a:p>
        </p:txBody>
      </p:sp>
    </p:spTree>
    <p:extLst>
      <p:ext uri="{BB962C8B-B14F-4D97-AF65-F5344CB8AC3E}">
        <p14:creationId xmlns:p14="http://schemas.microsoft.com/office/powerpoint/2010/main" val="2836107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Engineered drawings are not required for grant applications, but can be included if available</a:t>
            </a:r>
          </a:p>
          <a:p>
            <a:pPr marL="171450" indent="-171450">
              <a:buFont typeface="Arial" panose="020B0604020202020204" pitchFamily="34" charset="0"/>
              <a:buChar char="•"/>
            </a:pPr>
            <a:r>
              <a:rPr lang="en-US" dirty="0"/>
              <a:t>Remember that engineering costs incurred before DGLVR contracts are signed are not eligible for reimbursement with DGLVR funds</a:t>
            </a:r>
          </a:p>
          <a:p>
            <a:pPr marL="1085850" lvl="2"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201DC7E-0E27-44BB-8E4B-194FBB5E191C}" type="slidenum">
              <a:rPr lang="en-US" smtClean="0"/>
              <a:t>25</a:t>
            </a:fld>
            <a:endParaRPr lang="en-US"/>
          </a:p>
        </p:txBody>
      </p:sp>
    </p:spTree>
    <p:extLst>
      <p:ext uri="{BB962C8B-B14F-4D97-AF65-F5344CB8AC3E}">
        <p14:creationId xmlns:p14="http://schemas.microsoft.com/office/powerpoint/2010/main" val="36505343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Similarly, the bottom of the grant application is pretty simple</a:t>
            </a:r>
          </a:p>
          <a:p>
            <a:pPr marL="628650" lvl="1" indent="-171450">
              <a:buFont typeface="Arial" panose="020B0604020202020204" pitchFamily="34" charset="0"/>
              <a:buChar char="•"/>
            </a:pPr>
            <a:r>
              <a:rPr lang="en-US" dirty="0"/>
              <a:t>Read the reminders about permits and DSA</a:t>
            </a:r>
          </a:p>
          <a:p>
            <a:pPr marL="628650" lvl="1" indent="-171450">
              <a:buFont typeface="Arial" panose="020B0604020202020204" pitchFamily="34" charset="0"/>
              <a:buChar char="•"/>
            </a:pPr>
            <a:r>
              <a:rPr lang="en-US" dirty="0"/>
              <a:t>Fill out the check boxes for project work. This is important</a:t>
            </a:r>
          </a:p>
          <a:p>
            <a:pPr marL="628650" lvl="1" indent="-171450">
              <a:buFont typeface="Arial" panose="020B0604020202020204" pitchFamily="34" charset="0"/>
              <a:buChar char="•"/>
            </a:pPr>
            <a:r>
              <a:rPr lang="en-US" dirty="0"/>
              <a:t>Attach a work plan and location map – we’ll talk about these soon</a:t>
            </a:r>
          </a:p>
          <a:p>
            <a:pPr marL="628650" lvl="1" indent="-171450">
              <a:buFont typeface="Arial" panose="020B0604020202020204" pitchFamily="34" charset="0"/>
              <a:buChar char="•"/>
            </a:pPr>
            <a:r>
              <a:rPr lang="en-US" dirty="0"/>
              <a:t>Summarize cost estimate and attach detailed documentation if needed – we’ll talk about this more as well in a few minutes</a:t>
            </a:r>
          </a:p>
          <a:p>
            <a:pPr marL="171450" lvl="0" indent="-171450">
              <a:buFont typeface="Arial" panose="020B0604020202020204" pitchFamily="34" charset="0"/>
              <a:buChar char="•"/>
            </a:pPr>
            <a:r>
              <a:rPr lang="en-US" dirty="0"/>
              <a:t>Notes that the grant requested, in-kind contributions, and total project value is summarized on the bottom left of the grant application</a:t>
            </a:r>
          </a:p>
          <a:p>
            <a:pPr marL="171450" lvl="0" indent="-171450">
              <a:buFont typeface="Arial" panose="020B0604020202020204" pitchFamily="34" charset="0"/>
              <a:buChar char="•"/>
            </a:pPr>
            <a:r>
              <a:rPr lang="en-US" dirty="0"/>
              <a:t>Also notice that the ESM-Certified applicant signs the application</a:t>
            </a:r>
          </a:p>
        </p:txBody>
      </p:sp>
      <p:sp>
        <p:nvSpPr>
          <p:cNvPr id="4" name="Slide Number Placeholder 3"/>
          <p:cNvSpPr>
            <a:spLocks noGrp="1"/>
          </p:cNvSpPr>
          <p:nvPr>
            <p:ph type="sldNum" sz="quarter" idx="5"/>
          </p:nvPr>
        </p:nvSpPr>
        <p:spPr/>
        <p:txBody>
          <a:bodyPr/>
          <a:lstStyle/>
          <a:p>
            <a:fld id="{6201DC7E-0E27-44BB-8E4B-194FBB5E191C}" type="slidenum">
              <a:rPr lang="en-US" smtClean="0"/>
              <a:t>27</a:t>
            </a:fld>
            <a:endParaRPr lang="en-US"/>
          </a:p>
        </p:txBody>
      </p:sp>
    </p:spTree>
    <p:extLst>
      <p:ext uri="{BB962C8B-B14F-4D97-AF65-F5344CB8AC3E}">
        <p14:creationId xmlns:p14="http://schemas.microsoft.com/office/powerpoint/2010/main" val="1273230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2 versions of this attachment are included to detail what the grant funds will pay for and what the applicant will pay for in-kind, or what the applicant plans to pay for with non-DGLVR funding</a:t>
            </a:r>
          </a:p>
          <a:p>
            <a:pPr marL="171450" indent="-171450">
              <a:buFont typeface="Arial" panose="020B0604020202020204" pitchFamily="34" charset="0"/>
              <a:buChar char="•"/>
            </a:pPr>
            <a:r>
              <a:rPr lang="en-US" dirty="0"/>
              <a:t>Both grant and in-kind expenses do need to be estimated for the application</a:t>
            </a:r>
          </a:p>
        </p:txBody>
      </p:sp>
      <p:sp>
        <p:nvSpPr>
          <p:cNvPr id="4" name="Slide Number Placeholder 3"/>
          <p:cNvSpPr>
            <a:spLocks noGrp="1"/>
          </p:cNvSpPr>
          <p:nvPr>
            <p:ph type="sldNum" sz="quarter" idx="5"/>
          </p:nvPr>
        </p:nvSpPr>
        <p:spPr/>
        <p:txBody>
          <a:bodyPr/>
          <a:lstStyle/>
          <a:p>
            <a:fld id="{6201DC7E-0E27-44BB-8E4B-194FBB5E191C}" type="slidenum">
              <a:rPr lang="en-US" smtClean="0"/>
              <a:t>28</a:t>
            </a:fld>
            <a:endParaRPr lang="en-US"/>
          </a:p>
        </p:txBody>
      </p:sp>
    </p:spTree>
    <p:extLst>
      <p:ext uri="{BB962C8B-B14F-4D97-AF65-F5344CB8AC3E}">
        <p14:creationId xmlns:p14="http://schemas.microsoft.com/office/powerpoint/2010/main" val="28024040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put together a cost estimate using the provided attachments, each section is filled out similarly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428D41-413E-4AE2-A426-1147D6FFBE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1427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Start with quantities of material (or equipment or labor hours)</a:t>
            </a:r>
          </a:p>
          <a:p>
            <a:pPr marL="171450" indent="-171450">
              <a:buFont typeface="Arial" panose="020B0604020202020204" pitchFamily="34" charset="0"/>
              <a:buChar char="•"/>
            </a:pPr>
            <a:r>
              <a:rPr lang="en-US" dirty="0"/>
              <a:t>Determine the cost per unit and the quantity needed</a:t>
            </a:r>
          </a:p>
          <a:p>
            <a:pPr marL="171450" indent="-171450">
              <a:buFont typeface="Arial" panose="020B0604020202020204" pitchFamily="34" charset="0"/>
              <a:buChar char="•"/>
            </a:pPr>
            <a:r>
              <a:rPr lang="en-US" dirty="0"/>
              <a:t>Multiply and fill out the column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428D41-413E-4AE2-A426-1147D6FFBE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59091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428D41-413E-4AE2-A426-1147D6FFBE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9093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PDF on the blank forms page of the Center’s website will do the math for you</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428D41-413E-4AE2-A426-1147D6FFBE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49280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It will even check if your engineering total exceeds 20% of the grant total</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428D41-413E-4AE2-A426-1147D6FFBE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90583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attachments we just talked about are not the only acceptable cost estimate format</a:t>
            </a:r>
          </a:p>
          <a:p>
            <a:pPr marL="171450" indent="-171450">
              <a:buFont typeface="Arial" panose="020B0604020202020204" pitchFamily="34" charset="0"/>
              <a:buChar char="•"/>
            </a:pPr>
            <a:r>
              <a:rPr lang="en-US" dirty="0"/>
              <a:t>A cost estimate prepared by an engineer or contractor can also be attached to the grant application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428D41-413E-4AE2-A426-1147D6FFBE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7797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00909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428D41-413E-4AE2-A426-1147D6FFBE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00178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These 4 items are all that’s required for the grant application</a:t>
            </a:r>
          </a:p>
          <a:p>
            <a:pPr marL="171450" indent="-171450">
              <a:buFont typeface="Arial" panose="020B0604020202020204" pitchFamily="34" charset="0"/>
              <a:buChar char="•"/>
            </a:pPr>
            <a:r>
              <a:rPr lang="en-US" dirty="0"/>
              <a:t>However, the conservation district and grant applicant can add supplements to the application as needed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201DC7E-0E27-44BB-8E4B-194FBB5E191C}" type="slidenum">
              <a:rPr lang="en-US" smtClean="0"/>
              <a:t>39</a:t>
            </a:fld>
            <a:endParaRPr lang="en-US"/>
          </a:p>
        </p:txBody>
      </p:sp>
    </p:spTree>
    <p:extLst>
      <p:ext uri="{BB962C8B-B14F-4D97-AF65-F5344CB8AC3E}">
        <p14:creationId xmlns:p14="http://schemas.microsoft.com/office/powerpoint/2010/main" val="775202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22944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“Applicant is responsible for providing traffic counts before a contract can be signed.” (Admin Manual 7.5)</a:t>
            </a:r>
          </a:p>
          <a:p>
            <a:pPr marL="171450" indent="-171450">
              <a:buFont typeface="Arial" panose="020B0604020202020204" pitchFamily="34" charset="0"/>
              <a:buChar char="•"/>
            </a:pPr>
            <a:r>
              <a:rPr lang="en-US" dirty="0"/>
              <a:t>It may be beneficial to obtain this early in project planning or before the QAB meeting to make sure the site is eligible</a:t>
            </a:r>
          </a:p>
        </p:txBody>
      </p:sp>
      <p:sp>
        <p:nvSpPr>
          <p:cNvPr id="4" name="Slide Number Placeholder 3"/>
          <p:cNvSpPr>
            <a:spLocks noGrp="1"/>
          </p:cNvSpPr>
          <p:nvPr>
            <p:ph type="sldNum" sz="quarter" idx="5"/>
          </p:nvPr>
        </p:nvSpPr>
        <p:spPr/>
        <p:txBody>
          <a:bodyPr/>
          <a:lstStyle/>
          <a:p>
            <a:fld id="{6201DC7E-0E27-44BB-8E4B-194FBB5E191C}" type="slidenum">
              <a:rPr lang="en-US" smtClean="0"/>
              <a:t>41</a:t>
            </a:fld>
            <a:endParaRPr lang="en-US"/>
          </a:p>
        </p:txBody>
      </p:sp>
    </p:spTree>
    <p:extLst>
      <p:ext uri="{BB962C8B-B14F-4D97-AF65-F5344CB8AC3E}">
        <p14:creationId xmlns:p14="http://schemas.microsoft.com/office/powerpoint/2010/main" val="41346515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Required before starting work off ROW but it is essential to be talking with landowners early in the project planning. Some QABs and CD Boards may require this before approving funding.</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“Before working outside the right-of-way, the grant recipient </a:t>
            </a:r>
            <a:r>
              <a:rPr lang="en-US" sz="1200" b="0" i="0" u="sng" kern="1200" dirty="0">
                <a:solidFill>
                  <a:schemeClr val="tx1"/>
                </a:solidFill>
                <a:effectLst/>
                <a:latin typeface="+mn-lt"/>
                <a:ea typeface="+mn-ea"/>
                <a:cs typeface="+mn-cs"/>
              </a:rPr>
              <a:t>must</a:t>
            </a:r>
            <a:r>
              <a:rPr lang="en-US" sz="1200" b="0" i="0" kern="1200" dirty="0">
                <a:solidFill>
                  <a:schemeClr val="tx1"/>
                </a:solidFill>
                <a:effectLst/>
                <a:latin typeface="+mn-lt"/>
                <a:ea typeface="+mn-ea"/>
                <a:cs typeface="+mn-cs"/>
              </a:rPr>
              <a:t> obtain written permission from the landowner. Landowner permission should be sought as early as possible in the funding process, ideally before contracting, to ensure the project can be implemented as planned.” (Admin Manual 3.7.4.8)</a:t>
            </a:r>
            <a:endParaRPr lang="en-US" dirty="0"/>
          </a:p>
        </p:txBody>
      </p:sp>
      <p:sp>
        <p:nvSpPr>
          <p:cNvPr id="4" name="Slide Number Placeholder 3"/>
          <p:cNvSpPr>
            <a:spLocks noGrp="1"/>
          </p:cNvSpPr>
          <p:nvPr>
            <p:ph type="sldNum" sz="quarter" idx="5"/>
          </p:nvPr>
        </p:nvSpPr>
        <p:spPr/>
        <p:txBody>
          <a:bodyPr/>
          <a:lstStyle/>
          <a:p>
            <a:fld id="{6201DC7E-0E27-44BB-8E4B-194FBB5E191C}" type="slidenum">
              <a:rPr lang="en-US" smtClean="0"/>
              <a:t>42</a:t>
            </a:fld>
            <a:endParaRPr lang="en-US"/>
          </a:p>
        </p:txBody>
      </p:sp>
    </p:spTree>
    <p:extLst>
      <p:ext uri="{BB962C8B-B14F-4D97-AF65-F5344CB8AC3E}">
        <p14:creationId xmlns:p14="http://schemas.microsoft.com/office/powerpoint/2010/main" val="37223173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There’s no timing requirement for when the 3</a:t>
            </a:r>
            <a:r>
              <a:rPr lang="en-US" baseline="30000" dirty="0"/>
              <a:t>rd</a:t>
            </a:r>
            <a:r>
              <a:rPr lang="en-US" dirty="0"/>
              <a:t> party mix must be done, but be aware that if the mix design is done during the grant application phase, then you’ll want to ensure it was done by a third party</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Admin Manual 7.3.3:</a:t>
            </a:r>
          </a:p>
          <a:p>
            <a:pPr marL="0" indent="0">
              <a:buFont typeface="Arial" panose="020B0604020202020204" pitchFamily="34" charset="0"/>
              <a:buNone/>
            </a:pPr>
            <a:r>
              <a:rPr lang="en-US" sz="1200" b="0" i="0" kern="1200" dirty="0">
                <a:solidFill>
                  <a:schemeClr val="tx1"/>
                </a:solidFill>
                <a:effectLst/>
                <a:latin typeface="+mn-lt"/>
                <a:ea typeface="+mn-ea"/>
                <a:cs typeface="+mn-cs"/>
              </a:rPr>
              <a:t>“The Center must be made aware of the proposed FDR project before a contract is signed. A site visit from Commission or Center staff may be requested.</a:t>
            </a:r>
          </a:p>
          <a:p>
            <a:r>
              <a:rPr lang="en-US" sz="1200" b="0" i="0" kern="1200" dirty="0">
                <a:solidFill>
                  <a:schemeClr val="tx1"/>
                </a:solidFill>
                <a:effectLst/>
                <a:latin typeface="+mn-lt"/>
                <a:ea typeface="+mn-ea"/>
                <a:cs typeface="+mn-cs"/>
              </a:rPr>
              <a:t>FDR must follow specifications in PennDOT Publication 447 (Approved Products for Lower Volume Local Roads)</a:t>
            </a:r>
          </a:p>
          <a:p>
            <a:r>
              <a:rPr lang="en-US" sz="1200" b="0" i="0" kern="1200" dirty="0">
                <a:solidFill>
                  <a:schemeClr val="tx1"/>
                </a:solidFill>
                <a:effectLst/>
                <a:latin typeface="+mn-lt"/>
                <a:ea typeface="+mn-ea"/>
                <a:cs typeface="+mn-cs"/>
              </a:rPr>
              <a:t>The mix design for FDR projects must be determined by an independent third-party.”</a:t>
            </a:r>
            <a:endParaRPr lang="en-US" dirty="0"/>
          </a:p>
        </p:txBody>
      </p:sp>
      <p:sp>
        <p:nvSpPr>
          <p:cNvPr id="4" name="Slide Number Placeholder 3"/>
          <p:cNvSpPr>
            <a:spLocks noGrp="1"/>
          </p:cNvSpPr>
          <p:nvPr>
            <p:ph type="sldNum" sz="quarter" idx="5"/>
          </p:nvPr>
        </p:nvSpPr>
        <p:spPr/>
        <p:txBody>
          <a:bodyPr/>
          <a:lstStyle/>
          <a:p>
            <a:fld id="{6201DC7E-0E27-44BB-8E4B-194FBB5E191C}" type="slidenum">
              <a:rPr lang="en-US" smtClean="0"/>
              <a:t>43</a:t>
            </a:fld>
            <a:endParaRPr lang="en-US"/>
          </a:p>
        </p:txBody>
      </p:sp>
    </p:spTree>
    <p:extLst>
      <p:ext uri="{BB962C8B-B14F-4D97-AF65-F5344CB8AC3E}">
        <p14:creationId xmlns:p14="http://schemas.microsoft.com/office/powerpoint/2010/main" val="5331436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01DC7E-0E27-44BB-8E4B-194FBB5E191C}" type="slidenum">
              <a:rPr lang="en-US" smtClean="0"/>
              <a:t>44</a:t>
            </a:fld>
            <a:endParaRPr lang="en-US"/>
          </a:p>
        </p:txBody>
      </p:sp>
    </p:spTree>
    <p:extLst>
      <p:ext uri="{BB962C8B-B14F-4D97-AF65-F5344CB8AC3E}">
        <p14:creationId xmlns:p14="http://schemas.microsoft.com/office/powerpoint/2010/main" val="1620140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87565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Changes can be made to grant applications at various times throughout a project’s lifecycle</a:t>
            </a:r>
          </a:p>
          <a:p>
            <a:pPr marL="171450" indent="-171450">
              <a:buFont typeface="Arial" panose="020B0604020202020204" pitchFamily="34" charset="0"/>
              <a:buChar char="•"/>
            </a:pPr>
            <a:r>
              <a:rPr lang="en-US" dirty="0"/>
              <a:t>Don’t forget that the law establishing the DGLVR Program allows QABs to add requirements to applications – see excerpt of Section 9106 of the PA Motor Vehicle code </a:t>
            </a:r>
          </a:p>
        </p:txBody>
      </p:sp>
      <p:sp>
        <p:nvSpPr>
          <p:cNvPr id="4" name="Slide Number Placeholder 3"/>
          <p:cNvSpPr>
            <a:spLocks noGrp="1"/>
          </p:cNvSpPr>
          <p:nvPr>
            <p:ph type="sldNum" sz="quarter" idx="5"/>
          </p:nvPr>
        </p:nvSpPr>
        <p:spPr/>
        <p:txBody>
          <a:bodyPr/>
          <a:lstStyle/>
          <a:p>
            <a:fld id="{6201DC7E-0E27-44BB-8E4B-194FBB5E191C}" type="slidenum">
              <a:rPr lang="en-US" smtClean="0"/>
              <a:t>51</a:t>
            </a:fld>
            <a:endParaRPr lang="en-US"/>
          </a:p>
        </p:txBody>
      </p:sp>
    </p:spTree>
    <p:extLst>
      <p:ext uri="{BB962C8B-B14F-4D97-AF65-F5344CB8AC3E}">
        <p14:creationId xmlns:p14="http://schemas.microsoft.com/office/powerpoint/2010/main" val="40637567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to document changes to project scope because the grant application is the only thing documenting the scope of work that the grant funding can be spent on. As changes are made throughout the project lifecycle, districts should document this well and make sure the district and grant recipient both have documentation of the agreed upon changes.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6815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38968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Most districts are familiar with working with applicants to improve grant applications</a:t>
            </a:r>
          </a:p>
          <a:p>
            <a:pPr marL="171450" indent="-171450">
              <a:buFont typeface="Arial" panose="020B0604020202020204" pitchFamily="34" charset="0"/>
              <a:buChar char="•"/>
            </a:pPr>
            <a:r>
              <a:rPr lang="en-US" dirty="0"/>
              <a:t>Make sure that all changes are being documented in writing, preferably directly on the grant app</a:t>
            </a:r>
          </a:p>
          <a:p>
            <a:pPr marL="171450" indent="-171450">
              <a:buFont typeface="Arial" panose="020B0604020202020204" pitchFamily="34" charset="0"/>
              <a:buChar char="•"/>
            </a:pPr>
            <a:r>
              <a:rPr lang="en-US" dirty="0"/>
              <a:t>The Admin Manual provides some guidance on this</a:t>
            </a:r>
          </a:p>
        </p:txBody>
      </p:sp>
      <p:sp>
        <p:nvSpPr>
          <p:cNvPr id="4" name="Slide Number Placeholder 3"/>
          <p:cNvSpPr>
            <a:spLocks noGrp="1"/>
          </p:cNvSpPr>
          <p:nvPr>
            <p:ph type="sldNum" sz="quarter" idx="5"/>
          </p:nvPr>
        </p:nvSpPr>
        <p:spPr/>
        <p:txBody>
          <a:bodyPr/>
          <a:lstStyle/>
          <a:p>
            <a:fld id="{6201DC7E-0E27-44BB-8E4B-194FBB5E191C}" type="slidenum">
              <a:rPr lang="en-US" smtClean="0"/>
              <a:t>53</a:t>
            </a:fld>
            <a:endParaRPr lang="en-US"/>
          </a:p>
        </p:txBody>
      </p:sp>
    </p:spTree>
    <p:extLst>
      <p:ext uri="{BB962C8B-B14F-4D97-AF65-F5344CB8AC3E}">
        <p14:creationId xmlns:p14="http://schemas.microsoft.com/office/powerpoint/2010/main" val="2171797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Example of what an updated work plan could look like. </a:t>
            </a:r>
          </a:p>
          <a:p>
            <a:pPr marL="628650" lvl="1" indent="-171450">
              <a:buFont typeface="Arial" panose="020B0604020202020204" pitchFamily="34" charset="0"/>
              <a:buChar char="•"/>
            </a:pPr>
            <a:r>
              <a:rPr lang="en-US" dirty="0"/>
              <a:t>Clearly shows changes</a:t>
            </a:r>
          </a:p>
          <a:p>
            <a:pPr marL="628650" lvl="1" indent="-171450">
              <a:buFont typeface="Arial" panose="020B0604020202020204" pitchFamily="34" charset="0"/>
              <a:buChar char="•"/>
            </a:pPr>
            <a:r>
              <a:rPr lang="en-US" dirty="0"/>
              <a:t>Is initialed by the district and grant applicant/recipient</a:t>
            </a:r>
          </a:p>
          <a:p>
            <a:pPr marL="628650" lvl="1" indent="-171450">
              <a:buFont typeface="Arial" panose="020B0604020202020204" pitchFamily="34" charset="0"/>
              <a:buChar char="•"/>
            </a:pPr>
            <a:r>
              <a:rPr lang="en-US" dirty="0"/>
              <a:t>Include the date of changes</a:t>
            </a:r>
          </a:p>
          <a:p>
            <a:pPr marL="628650" lvl="1" indent="-171450">
              <a:buFont typeface="Arial" panose="020B0604020202020204" pitchFamily="34" charset="0"/>
              <a:buChar char="•"/>
            </a:pPr>
            <a:r>
              <a:rPr lang="en-US" dirty="0"/>
              <a:t>This could be accompanied by a letter(s), email(s), and/or notes in an activity log</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201DC7E-0E27-44BB-8E4B-194FBB5E191C}" type="slidenum">
              <a:rPr lang="en-US" smtClean="0"/>
              <a:t>54</a:t>
            </a:fld>
            <a:endParaRPr lang="en-US"/>
          </a:p>
        </p:txBody>
      </p:sp>
    </p:spTree>
    <p:extLst>
      <p:ext uri="{BB962C8B-B14F-4D97-AF65-F5344CB8AC3E}">
        <p14:creationId xmlns:p14="http://schemas.microsoft.com/office/powerpoint/2010/main" val="7671160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Some conservation districts choose to sign a contract amendment when changes to the project scope are made</a:t>
            </a:r>
          </a:p>
          <a:p>
            <a:pPr marL="628650" lvl="1" indent="-171450">
              <a:buFont typeface="Arial" panose="020B0604020202020204" pitchFamily="34" charset="0"/>
              <a:buChar char="•"/>
            </a:pPr>
            <a:r>
              <a:rPr lang="en-US" dirty="0"/>
              <a:t>Can be for no additional funds and no additional time</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201DC7E-0E27-44BB-8E4B-194FBB5E191C}" type="slidenum">
              <a:rPr lang="en-US" smtClean="0"/>
              <a:t>55</a:t>
            </a:fld>
            <a:endParaRPr lang="en-US"/>
          </a:p>
        </p:txBody>
      </p:sp>
    </p:spTree>
    <p:extLst>
      <p:ext uri="{BB962C8B-B14F-4D97-AF65-F5344CB8AC3E}">
        <p14:creationId xmlns:p14="http://schemas.microsoft.com/office/powerpoint/2010/main" val="14663535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It’s recommended that district work with the grant recipient to do a final update to the project sketch to show what was installed</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201DC7E-0E27-44BB-8E4B-194FBB5E191C}" type="slidenum">
              <a:rPr lang="en-US" smtClean="0"/>
              <a:t>56</a:t>
            </a:fld>
            <a:endParaRPr lang="en-US"/>
          </a:p>
        </p:txBody>
      </p:sp>
    </p:spTree>
    <p:extLst>
      <p:ext uri="{BB962C8B-B14F-4D97-AF65-F5344CB8AC3E}">
        <p14:creationId xmlns:p14="http://schemas.microsoft.com/office/powerpoint/2010/main" val="16170185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02412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Remember that one of the Admin Manual updates as of 7/1/2022 is that all funded projects need to be filled out in the GIS as much as possible, including the application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5"/>
          </p:nvPr>
        </p:nvSpPr>
        <p:spPr/>
        <p:txBody>
          <a:bodyPr/>
          <a:lstStyle/>
          <a:p>
            <a:fld id="{6201DC7E-0E27-44BB-8E4B-194FBB5E191C}" type="slidenum">
              <a:rPr lang="en-US" smtClean="0"/>
              <a:t>58</a:t>
            </a:fld>
            <a:endParaRPr lang="en-US"/>
          </a:p>
        </p:txBody>
      </p:sp>
    </p:spTree>
    <p:extLst>
      <p:ext uri="{BB962C8B-B14F-4D97-AF65-F5344CB8AC3E}">
        <p14:creationId xmlns:p14="http://schemas.microsoft.com/office/powerpoint/2010/main" val="14614359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All of the same fields are the same as on the paper document </a:t>
            </a:r>
          </a:p>
          <a:p>
            <a:pPr marL="171450" indent="-171450">
              <a:buFont typeface="Arial" panose="020B0604020202020204" pitchFamily="34" charset="0"/>
              <a:buChar char="•"/>
            </a:pPr>
            <a:r>
              <a:rPr lang="en-US" dirty="0"/>
              <a:t>Should only take a few minutes to fill out</a:t>
            </a:r>
          </a:p>
          <a:p>
            <a:pPr marL="171450" indent="-171450">
              <a:buFont typeface="Arial" panose="020B0604020202020204" pitchFamily="34" charset="0"/>
              <a:buChar char="•"/>
            </a:pPr>
            <a:r>
              <a:rPr lang="en-US" dirty="0"/>
              <a:t>Please fill these out to the best of your ability, including the “Proposed work elements” check boxes</a:t>
            </a:r>
          </a:p>
        </p:txBody>
      </p:sp>
      <p:sp>
        <p:nvSpPr>
          <p:cNvPr id="4" name="Slide Number Placeholder 3"/>
          <p:cNvSpPr>
            <a:spLocks noGrp="1"/>
          </p:cNvSpPr>
          <p:nvPr>
            <p:ph type="sldNum" sz="quarter" idx="5"/>
          </p:nvPr>
        </p:nvSpPr>
        <p:spPr/>
        <p:txBody>
          <a:bodyPr/>
          <a:lstStyle/>
          <a:p>
            <a:fld id="{6201DC7E-0E27-44BB-8E4B-194FBB5E191C}" type="slidenum">
              <a:rPr lang="en-US" smtClean="0"/>
              <a:t>59</a:t>
            </a:fld>
            <a:endParaRPr lang="en-US"/>
          </a:p>
        </p:txBody>
      </p:sp>
    </p:spTree>
    <p:extLst>
      <p:ext uri="{BB962C8B-B14F-4D97-AF65-F5344CB8AC3E}">
        <p14:creationId xmlns:p14="http://schemas.microsoft.com/office/powerpoint/2010/main" val="21161683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01DC7E-0E27-44BB-8E4B-194FBB5E191C}" type="slidenum">
              <a:rPr lang="en-US" smtClean="0"/>
              <a:t>60</a:t>
            </a:fld>
            <a:endParaRPr lang="en-US"/>
          </a:p>
        </p:txBody>
      </p:sp>
    </p:spTree>
    <p:extLst>
      <p:ext uri="{BB962C8B-B14F-4D97-AF65-F5344CB8AC3E}">
        <p14:creationId xmlns:p14="http://schemas.microsoft.com/office/powerpoint/2010/main" val="6927578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69054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01DC7E-0E27-44BB-8E4B-194FBB5E191C}" type="slidenum">
              <a:rPr lang="en-US" smtClean="0"/>
              <a:t>62</a:t>
            </a:fld>
            <a:endParaRPr lang="en-US"/>
          </a:p>
        </p:txBody>
      </p:sp>
    </p:spTree>
    <p:extLst>
      <p:ext uri="{BB962C8B-B14F-4D97-AF65-F5344CB8AC3E}">
        <p14:creationId xmlns:p14="http://schemas.microsoft.com/office/powerpoint/2010/main" val="3118165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8526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Before working on a grant application, there are a variety of preliminary steps that districts and applicants often take</a:t>
            </a:r>
          </a:p>
          <a:p>
            <a:pPr marL="171450" indent="-171450">
              <a:buFont typeface="Arial" panose="020B0604020202020204" pitchFamily="34" charset="0"/>
              <a:buChar char="•"/>
            </a:pPr>
            <a:r>
              <a:rPr lang="en-US" dirty="0"/>
              <a:t>The grant application process usually begins with conservation districts doing outreach and education to potential applicants to make them aware of available funding and application deadlines</a:t>
            </a:r>
          </a:p>
          <a:p>
            <a:pPr marL="171450" indent="-171450">
              <a:buFont typeface="Arial" panose="020B0604020202020204" pitchFamily="34" charset="0"/>
              <a:buChar char="•"/>
            </a:pPr>
            <a:r>
              <a:rPr lang="en-US" dirty="0"/>
              <a:t>The applicants, in turn, attend ESM training to become eligible to apply for DGLVR funds</a:t>
            </a:r>
          </a:p>
          <a:p>
            <a:endParaRPr lang="en-US" dirty="0"/>
          </a:p>
        </p:txBody>
      </p:sp>
      <p:sp>
        <p:nvSpPr>
          <p:cNvPr id="4" name="Slide Number Placeholder 3"/>
          <p:cNvSpPr>
            <a:spLocks noGrp="1"/>
          </p:cNvSpPr>
          <p:nvPr>
            <p:ph type="sldNum" sz="quarter" idx="5"/>
          </p:nvPr>
        </p:nvSpPr>
        <p:spPr/>
        <p:txBody>
          <a:bodyPr/>
          <a:lstStyle/>
          <a:p>
            <a:fld id="{6201DC7E-0E27-44BB-8E4B-194FBB5E191C}" type="slidenum">
              <a:rPr lang="en-US" smtClean="0"/>
              <a:t>6</a:t>
            </a:fld>
            <a:endParaRPr lang="en-US"/>
          </a:p>
        </p:txBody>
      </p:sp>
    </p:spTree>
    <p:extLst>
      <p:ext uri="{BB962C8B-B14F-4D97-AF65-F5344CB8AC3E}">
        <p14:creationId xmlns:p14="http://schemas.microsoft.com/office/powerpoint/2010/main" val="2199566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One of the most common ways to prepare for submitting a grant application is for the grant applicant to meet with the conservation district on site to discuss and layout a project</a:t>
            </a:r>
          </a:p>
          <a:p>
            <a:pPr marL="171450" indent="-171450">
              <a:buFont typeface="Arial" panose="020B0604020202020204" pitchFamily="34" charset="0"/>
              <a:buChar char="•"/>
            </a:pPr>
            <a:r>
              <a:rPr lang="en-US" dirty="0"/>
              <a:t>Pre-application meetings are one of the best ways to make sure a project is eligible, meets policy, and is a good use of funding (i.e. it uses ESM practices, it makes and environmental improvement, etc.)</a:t>
            </a:r>
          </a:p>
          <a:p>
            <a:pPr marL="171450" indent="-171450">
              <a:buFont typeface="Arial" panose="020B0604020202020204" pitchFamily="34" charset="0"/>
              <a:buChar char="•"/>
            </a:pPr>
            <a:r>
              <a:rPr lang="en-US" dirty="0"/>
              <a:t>Sometimes districts will meet with the applicant to discuss these things after receiving an application and before the QAB ranks and recommends projects, which is also fine</a:t>
            </a:r>
          </a:p>
          <a:p>
            <a:pPr marL="171450" indent="-171450">
              <a:buFont typeface="Arial" panose="020B0604020202020204" pitchFamily="34" charset="0"/>
              <a:buChar char="•"/>
            </a:pPr>
            <a:r>
              <a:rPr lang="en-US" dirty="0"/>
              <a:t>Refer to the pre-app checklist for talking points when developing a project</a:t>
            </a:r>
          </a:p>
          <a:p>
            <a:endParaRPr lang="en-US" dirty="0"/>
          </a:p>
        </p:txBody>
      </p:sp>
      <p:sp>
        <p:nvSpPr>
          <p:cNvPr id="4" name="Slide Number Placeholder 3"/>
          <p:cNvSpPr>
            <a:spLocks noGrp="1"/>
          </p:cNvSpPr>
          <p:nvPr>
            <p:ph type="sldNum" sz="quarter" idx="5"/>
          </p:nvPr>
        </p:nvSpPr>
        <p:spPr/>
        <p:txBody>
          <a:bodyPr/>
          <a:lstStyle/>
          <a:p>
            <a:fld id="{6201DC7E-0E27-44BB-8E4B-194FBB5E191C}" type="slidenum">
              <a:rPr lang="en-US" smtClean="0"/>
              <a:t>7</a:t>
            </a:fld>
            <a:endParaRPr lang="en-US"/>
          </a:p>
        </p:txBody>
      </p:sp>
    </p:spTree>
    <p:extLst>
      <p:ext uri="{BB962C8B-B14F-4D97-AF65-F5344CB8AC3E}">
        <p14:creationId xmlns:p14="http://schemas.microsoft.com/office/powerpoint/2010/main" val="4063852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lot of the potential additions to grant applications that we’re about to discuss can be found on the Center’s website on the “Blank forms” Page</a:t>
            </a:r>
          </a:p>
        </p:txBody>
      </p:sp>
      <p:sp>
        <p:nvSpPr>
          <p:cNvPr id="4" name="Slide Number Placeholder 3"/>
          <p:cNvSpPr>
            <a:spLocks noGrp="1"/>
          </p:cNvSpPr>
          <p:nvPr>
            <p:ph type="sldNum" sz="quarter" idx="5"/>
          </p:nvPr>
        </p:nvSpPr>
        <p:spPr/>
        <p:txBody>
          <a:bodyPr/>
          <a:lstStyle/>
          <a:p>
            <a:fld id="{6201DC7E-0E27-44BB-8E4B-194FBB5E191C}" type="slidenum">
              <a:rPr lang="en-US" smtClean="0"/>
              <a:t>8</a:t>
            </a:fld>
            <a:endParaRPr lang="en-US"/>
          </a:p>
        </p:txBody>
      </p:sp>
    </p:spTree>
    <p:extLst>
      <p:ext uri="{BB962C8B-B14F-4D97-AF65-F5344CB8AC3E}">
        <p14:creationId xmlns:p14="http://schemas.microsoft.com/office/powerpoint/2010/main" val="3033271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Obviously the largest task to prepare for the grant application is to design the project, including generating a materials list and cost estimate</a:t>
            </a:r>
          </a:p>
          <a:p>
            <a:pPr marL="171450" indent="-171450">
              <a:buFont typeface="Arial" panose="020B0604020202020204" pitchFamily="34" charset="0"/>
              <a:buChar char="•"/>
            </a:pPr>
            <a:r>
              <a:rPr lang="en-US" dirty="0"/>
              <a:t>This is very important topic and we won’t go into details today about this process. We are planning a future webinar on project estimation to discuss this further.</a:t>
            </a:r>
          </a:p>
        </p:txBody>
      </p:sp>
      <p:sp>
        <p:nvSpPr>
          <p:cNvPr id="4" name="Slide Number Placeholder 3"/>
          <p:cNvSpPr>
            <a:spLocks noGrp="1"/>
          </p:cNvSpPr>
          <p:nvPr>
            <p:ph type="sldNum" sz="quarter" idx="5"/>
          </p:nvPr>
        </p:nvSpPr>
        <p:spPr/>
        <p:txBody>
          <a:bodyPr/>
          <a:lstStyle/>
          <a:p>
            <a:fld id="{6201DC7E-0E27-44BB-8E4B-194FBB5E191C}" type="slidenum">
              <a:rPr lang="en-US" smtClean="0"/>
              <a:t>9</a:t>
            </a:fld>
            <a:endParaRPr lang="en-US"/>
          </a:p>
        </p:txBody>
      </p:sp>
    </p:spTree>
    <p:extLst>
      <p:ext uri="{BB962C8B-B14F-4D97-AF65-F5344CB8AC3E}">
        <p14:creationId xmlns:p14="http://schemas.microsoft.com/office/powerpoint/2010/main" val="4137076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C0FE4-27BA-4D2C-88BE-A49CD21684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573E81-12A9-45FA-9CE8-8FCE777041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C23A07-AA5A-4DB4-B36B-165BEBFA9FDA}"/>
              </a:ext>
            </a:extLst>
          </p:cNvPr>
          <p:cNvSpPr>
            <a:spLocks noGrp="1"/>
          </p:cNvSpPr>
          <p:nvPr>
            <p:ph type="dt" sz="half" idx="10"/>
          </p:nvPr>
        </p:nvSpPr>
        <p:spPr/>
        <p:txBody>
          <a:bodyPr/>
          <a:lstStyle/>
          <a:p>
            <a:fld id="{F3308393-FC93-412B-B391-6727D153EF0A}" type="datetimeFigureOut">
              <a:rPr lang="en-US" smtClean="0"/>
              <a:t>1/23/2023</a:t>
            </a:fld>
            <a:endParaRPr lang="en-US"/>
          </a:p>
        </p:txBody>
      </p:sp>
      <p:sp>
        <p:nvSpPr>
          <p:cNvPr id="5" name="Footer Placeholder 4">
            <a:extLst>
              <a:ext uri="{FF2B5EF4-FFF2-40B4-BE49-F238E27FC236}">
                <a16:creationId xmlns:a16="http://schemas.microsoft.com/office/drawing/2014/main" id="{6F73ADC5-7529-4C48-96C7-66822BB4B3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8ADA5-3739-43A3-84B9-A69947D298C4}"/>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2518694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CF0FC-E2DC-4713-B69B-848A54814F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3B5BCB-1B6E-4C2C-9C9B-0918A4B814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5F7E2B-B997-4E96-B390-D4B2247B3A40}"/>
              </a:ext>
            </a:extLst>
          </p:cNvPr>
          <p:cNvSpPr>
            <a:spLocks noGrp="1"/>
          </p:cNvSpPr>
          <p:nvPr>
            <p:ph type="dt" sz="half" idx="10"/>
          </p:nvPr>
        </p:nvSpPr>
        <p:spPr/>
        <p:txBody>
          <a:bodyPr/>
          <a:lstStyle/>
          <a:p>
            <a:fld id="{F3308393-FC93-412B-B391-6727D153EF0A}" type="datetimeFigureOut">
              <a:rPr lang="en-US" smtClean="0"/>
              <a:t>1/23/2023</a:t>
            </a:fld>
            <a:endParaRPr lang="en-US"/>
          </a:p>
        </p:txBody>
      </p:sp>
      <p:sp>
        <p:nvSpPr>
          <p:cNvPr id="5" name="Footer Placeholder 4">
            <a:extLst>
              <a:ext uri="{FF2B5EF4-FFF2-40B4-BE49-F238E27FC236}">
                <a16:creationId xmlns:a16="http://schemas.microsoft.com/office/drawing/2014/main" id="{23DF5BC4-6C82-4708-8E5F-55C53AA3EC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9E6D8E-7A53-498B-8375-25C49AA68AC3}"/>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285352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34C075-B774-49A8-A1FD-C60A1CB130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327149-6F1B-48EC-9B95-F560B1AF45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0233F8-5A23-4BA0-937B-56BD1611A2D0}"/>
              </a:ext>
            </a:extLst>
          </p:cNvPr>
          <p:cNvSpPr>
            <a:spLocks noGrp="1"/>
          </p:cNvSpPr>
          <p:nvPr>
            <p:ph type="dt" sz="half" idx="10"/>
          </p:nvPr>
        </p:nvSpPr>
        <p:spPr/>
        <p:txBody>
          <a:bodyPr/>
          <a:lstStyle/>
          <a:p>
            <a:fld id="{F3308393-FC93-412B-B391-6727D153EF0A}" type="datetimeFigureOut">
              <a:rPr lang="en-US" smtClean="0"/>
              <a:t>1/23/2023</a:t>
            </a:fld>
            <a:endParaRPr lang="en-US"/>
          </a:p>
        </p:txBody>
      </p:sp>
      <p:sp>
        <p:nvSpPr>
          <p:cNvPr id="5" name="Footer Placeholder 4">
            <a:extLst>
              <a:ext uri="{FF2B5EF4-FFF2-40B4-BE49-F238E27FC236}">
                <a16:creationId xmlns:a16="http://schemas.microsoft.com/office/drawing/2014/main" id="{567EF20E-0D5D-4296-ACB6-453F13660C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F7DBAD-69AC-418D-8EC6-20327FC867A6}"/>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4023372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70401" y="8390"/>
            <a:ext cx="7716940" cy="372611"/>
          </a:xfrm>
        </p:spPr>
        <p:txBody>
          <a:bodyPr/>
          <a:lstStyle/>
          <a:p>
            <a:r>
              <a:rPr lang="en-US" dirty="0"/>
              <a:t>Click to edit Master title style</a:t>
            </a:r>
          </a:p>
        </p:txBody>
      </p:sp>
      <p:sp>
        <p:nvSpPr>
          <p:cNvPr id="3" name="Subtitle 2"/>
          <p:cNvSpPr>
            <a:spLocks noGrp="1"/>
          </p:cNvSpPr>
          <p:nvPr>
            <p:ph type="subTitle" idx="1" hasCustomPrompt="1"/>
          </p:nvPr>
        </p:nvSpPr>
        <p:spPr>
          <a:xfrm>
            <a:off x="711200" y="685800"/>
            <a:ext cx="10972800" cy="495300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p>
        </p:txBody>
      </p:sp>
    </p:spTree>
    <p:extLst>
      <p:ext uri="{BB962C8B-B14F-4D97-AF65-F5344CB8AC3E}">
        <p14:creationId xmlns:p14="http://schemas.microsoft.com/office/powerpoint/2010/main" val="95008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267200" y="1"/>
            <a:ext cx="7924800" cy="457200"/>
          </a:xfrm>
        </p:spPr>
        <p:txBody>
          <a:bodyPr/>
          <a:lstStyle/>
          <a:p>
            <a:r>
              <a:rPr lang="en-US" dirty="0"/>
              <a:t>Click to edit Master title style</a:t>
            </a:r>
          </a:p>
        </p:txBody>
      </p:sp>
      <p:sp>
        <p:nvSpPr>
          <p:cNvPr id="3" name="Subtitle 2"/>
          <p:cNvSpPr>
            <a:spLocks noGrp="1"/>
          </p:cNvSpPr>
          <p:nvPr>
            <p:ph type="subTitle" idx="1" hasCustomPrompt="1"/>
          </p:nvPr>
        </p:nvSpPr>
        <p:spPr>
          <a:xfrm>
            <a:off x="609600" y="762000"/>
            <a:ext cx="10972800" cy="579120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p>
        </p:txBody>
      </p:sp>
    </p:spTree>
    <p:extLst>
      <p:ext uri="{BB962C8B-B14F-4D97-AF65-F5344CB8AC3E}">
        <p14:creationId xmlns:p14="http://schemas.microsoft.com/office/powerpoint/2010/main" val="1749128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1/23/2023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1901690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1/23/2023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2871788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1/23/2023</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1305428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1/23/2023</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2004630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1/23/2023</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4050954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1/23/2023</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1291172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8DE61-4D32-4825-8643-A9116FF0D7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DD424C-600F-4AC1-A34F-FE9CBC3BCC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299AF7-F6A1-4955-9B0E-5900BE4C5BF1}"/>
              </a:ext>
            </a:extLst>
          </p:cNvPr>
          <p:cNvSpPr>
            <a:spLocks noGrp="1"/>
          </p:cNvSpPr>
          <p:nvPr>
            <p:ph type="dt" sz="half" idx="10"/>
          </p:nvPr>
        </p:nvSpPr>
        <p:spPr/>
        <p:txBody>
          <a:bodyPr/>
          <a:lstStyle/>
          <a:p>
            <a:fld id="{F3308393-FC93-412B-B391-6727D153EF0A}" type="datetimeFigureOut">
              <a:rPr lang="en-US" smtClean="0"/>
              <a:t>1/23/2023</a:t>
            </a:fld>
            <a:endParaRPr lang="en-US"/>
          </a:p>
        </p:txBody>
      </p:sp>
      <p:sp>
        <p:nvSpPr>
          <p:cNvPr id="5" name="Footer Placeholder 4">
            <a:extLst>
              <a:ext uri="{FF2B5EF4-FFF2-40B4-BE49-F238E27FC236}">
                <a16:creationId xmlns:a16="http://schemas.microsoft.com/office/drawing/2014/main" id="{421D106C-0AED-403A-854A-CE005C6B6D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B6416C-3512-4015-AFE7-0D1EEC83345A}"/>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21992707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1/23/2023</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2204626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1/23/2023</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3043328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1/23/2023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764927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1/23/2023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1699886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42FC5-247B-469B-A613-9F8042F788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C95C8D-F5DF-4A59-9B2A-45EC5C23C4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437D2F-900A-4549-894B-A86D74DAFFA3}"/>
              </a:ext>
            </a:extLst>
          </p:cNvPr>
          <p:cNvSpPr>
            <a:spLocks noGrp="1"/>
          </p:cNvSpPr>
          <p:nvPr>
            <p:ph type="dt" sz="half" idx="10"/>
          </p:nvPr>
        </p:nvSpPr>
        <p:spPr/>
        <p:txBody>
          <a:bodyPr/>
          <a:lstStyle/>
          <a:p>
            <a:fld id="{F3308393-FC93-412B-B391-6727D153EF0A}" type="datetimeFigureOut">
              <a:rPr lang="en-US" smtClean="0"/>
              <a:t>1/23/2023</a:t>
            </a:fld>
            <a:endParaRPr lang="en-US"/>
          </a:p>
        </p:txBody>
      </p:sp>
      <p:sp>
        <p:nvSpPr>
          <p:cNvPr id="5" name="Footer Placeholder 4">
            <a:extLst>
              <a:ext uri="{FF2B5EF4-FFF2-40B4-BE49-F238E27FC236}">
                <a16:creationId xmlns:a16="http://schemas.microsoft.com/office/drawing/2014/main" id="{C00D8443-53F5-4270-BA3A-48B1317AD1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44E828-12B3-4CF5-8B50-CE251B009D99}"/>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4149737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B6301-9E5F-4755-8ABC-A7315859B2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EBEADB-9166-42DA-A6DA-0DC324B1B1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7189CA-C579-46AA-8EFF-6CA55D7CBE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D2DD49-8FDF-4741-8237-38F09A714E8E}"/>
              </a:ext>
            </a:extLst>
          </p:cNvPr>
          <p:cNvSpPr>
            <a:spLocks noGrp="1"/>
          </p:cNvSpPr>
          <p:nvPr>
            <p:ph type="dt" sz="half" idx="10"/>
          </p:nvPr>
        </p:nvSpPr>
        <p:spPr/>
        <p:txBody>
          <a:bodyPr/>
          <a:lstStyle/>
          <a:p>
            <a:fld id="{F3308393-FC93-412B-B391-6727D153EF0A}" type="datetimeFigureOut">
              <a:rPr lang="en-US" smtClean="0"/>
              <a:t>1/23/2023</a:t>
            </a:fld>
            <a:endParaRPr lang="en-US"/>
          </a:p>
        </p:txBody>
      </p:sp>
      <p:sp>
        <p:nvSpPr>
          <p:cNvPr id="6" name="Footer Placeholder 5">
            <a:extLst>
              <a:ext uri="{FF2B5EF4-FFF2-40B4-BE49-F238E27FC236}">
                <a16:creationId xmlns:a16="http://schemas.microsoft.com/office/drawing/2014/main" id="{579891B1-084F-4D10-8175-4C3CF479CD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02C836-80EF-4E9C-A709-2310B391F93F}"/>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580321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0C038-557F-4DCC-B629-2B8800036B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F012B7-DA25-4DC3-92A5-5780F66B59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AB603C-CC70-4A7E-8ED9-7C18620C34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AD56CC-0AE7-4C7F-B8AE-40E49C602E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FE77E4-6F78-48F6-9A5F-E972CC742B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A237BE-84D6-4513-B385-43CEE77FA7E4}"/>
              </a:ext>
            </a:extLst>
          </p:cNvPr>
          <p:cNvSpPr>
            <a:spLocks noGrp="1"/>
          </p:cNvSpPr>
          <p:nvPr>
            <p:ph type="dt" sz="half" idx="10"/>
          </p:nvPr>
        </p:nvSpPr>
        <p:spPr/>
        <p:txBody>
          <a:bodyPr/>
          <a:lstStyle/>
          <a:p>
            <a:fld id="{F3308393-FC93-412B-B391-6727D153EF0A}" type="datetimeFigureOut">
              <a:rPr lang="en-US" smtClean="0"/>
              <a:t>1/23/2023</a:t>
            </a:fld>
            <a:endParaRPr lang="en-US"/>
          </a:p>
        </p:txBody>
      </p:sp>
      <p:sp>
        <p:nvSpPr>
          <p:cNvPr id="8" name="Footer Placeholder 7">
            <a:extLst>
              <a:ext uri="{FF2B5EF4-FFF2-40B4-BE49-F238E27FC236}">
                <a16:creationId xmlns:a16="http://schemas.microsoft.com/office/drawing/2014/main" id="{DC56012E-8B6D-48DB-90C1-378DD81941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064A50-273B-4A7E-9B8F-2A6350F047C4}"/>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703936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47E89-53DA-4F1E-A6F3-35ABF50B1A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7D6AE0-4C62-4B1D-BC01-ED4ED558D358}"/>
              </a:ext>
            </a:extLst>
          </p:cNvPr>
          <p:cNvSpPr>
            <a:spLocks noGrp="1"/>
          </p:cNvSpPr>
          <p:nvPr>
            <p:ph type="dt" sz="half" idx="10"/>
          </p:nvPr>
        </p:nvSpPr>
        <p:spPr/>
        <p:txBody>
          <a:bodyPr/>
          <a:lstStyle/>
          <a:p>
            <a:fld id="{F3308393-FC93-412B-B391-6727D153EF0A}" type="datetimeFigureOut">
              <a:rPr lang="en-US" smtClean="0"/>
              <a:t>1/23/2023</a:t>
            </a:fld>
            <a:endParaRPr lang="en-US"/>
          </a:p>
        </p:txBody>
      </p:sp>
      <p:sp>
        <p:nvSpPr>
          <p:cNvPr id="4" name="Footer Placeholder 3">
            <a:extLst>
              <a:ext uri="{FF2B5EF4-FFF2-40B4-BE49-F238E27FC236}">
                <a16:creationId xmlns:a16="http://schemas.microsoft.com/office/drawing/2014/main" id="{8CB050DE-3D1D-4682-98B2-1EA82726E4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9A4125-1426-41B0-A4C3-43F750855BB5}"/>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3415145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D25B80-489F-4659-A3CD-CF6C9B23FEFE}"/>
              </a:ext>
            </a:extLst>
          </p:cNvPr>
          <p:cNvSpPr>
            <a:spLocks noGrp="1"/>
          </p:cNvSpPr>
          <p:nvPr>
            <p:ph type="dt" sz="half" idx="10"/>
          </p:nvPr>
        </p:nvSpPr>
        <p:spPr/>
        <p:txBody>
          <a:bodyPr/>
          <a:lstStyle/>
          <a:p>
            <a:fld id="{F3308393-FC93-412B-B391-6727D153EF0A}" type="datetimeFigureOut">
              <a:rPr lang="en-US" smtClean="0"/>
              <a:t>1/23/2023</a:t>
            </a:fld>
            <a:endParaRPr lang="en-US"/>
          </a:p>
        </p:txBody>
      </p:sp>
      <p:sp>
        <p:nvSpPr>
          <p:cNvPr id="3" name="Footer Placeholder 2">
            <a:extLst>
              <a:ext uri="{FF2B5EF4-FFF2-40B4-BE49-F238E27FC236}">
                <a16:creationId xmlns:a16="http://schemas.microsoft.com/office/drawing/2014/main" id="{868C607E-28E4-4E8C-9DE3-00E4C5D642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E6E34E-4807-4AE3-879B-DD1241D6EEC6}"/>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54467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D5785-B872-447F-88AD-122213AC7E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CD82FA-2D7F-40FC-A4AC-353AC74167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6F695A-A314-4322-BE2C-54FB1FAA2D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BE5FCE-5B91-4C97-9CC5-BA288C151228}"/>
              </a:ext>
            </a:extLst>
          </p:cNvPr>
          <p:cNvSpPr>
            <a:spLocks noGrp="1"/>
          </p:cNvSpPr>
          <p:nvPr>
            <p:ph type="dt" sz="half" idx="10"/>
          </p:nvPr>
        </p:nvSpPr>
        <p:spPr/>
        <p:txBody>
          <a:bodyPr/>
          <a:lstStyle/>
          <a:p>
            <a:fld id="{F3308393-FC93-412B-B391-6727D153EF0A}" type="datetimeFigureOut">
              <a:rPr lang="en-US" smtClean="0"/>
              <a:t>1/23/2023</a:t>
            </a:fld>
            <a:endParaRPr lang="en-US"/>
          </a:p>
        </p:txBody>
      </p:sp>
      <p:sp>
        <p:nvSpPr>
          <p:cNvPr id="6" name="Footer Placeholder 5">
            <a:extLst>
              <a:ext uri="{FF2B5EF4-FFF2-40B4-BE49-F238E27FC236}">
                <a16:creationId xmlns:a16="http://schemas.microsoft.com/office/drawing/2014/main" id="{676D23C1-E6B3-4270-9A84-7E9F9EE847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A47BB9-5510-4206-95F4-B5311763B633}"/>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617689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3B9E8-F8AC-4CE8-B26F-F7DD588D1A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A62E04-8612-4CA1-8EBE-B15B2FD6DC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7AC0F2-9F7E-4C2C-801B-6061A83F2C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EF1921-239A-4181-90AA-BC7F5F2869C5}"/>
              </a:ext>
            </a:extLst>
          </p:cNvPr>
          <p:cNvSpPr>
            <a:spLocks noGrp="1"/>
          </p:cNvSpPr>
          <p:nvPr>
            <p:ph type="dt" sz="half" idx="10"/>
          </p:nvPr>
        </p:nvSpPr>
        <p:spPr/>
        <p:txBody>
          <a:bodyPr/>
          <a:lstStyle/>
          <a:p>
            <a:fld id="{F3308393-FC93-412B-B391-6727D153EF0A}" type="datetimeFigureOut">
              <a:rPr lang="en-US" smtClean="0"/>
              <a:t>1/23/2023</a:t>
            </a:fld>
            <a:endParaRPr lang="en-US"/>
          </a:p>
        </p:txBody>
      </p:sp>
      <p:sp>
        <p:nvSpPr>
          <p:cNvPr id="6" name="Footer Placeholder 5">
            <a:extLst>
              <a:ext uri="{FF2B5EF4-FFF2-40B4-BE49-F238E27FC236}">
                <a16:creationId xmlns:a16="http://schemas.microsoft.com/office/drawing/2014/main" id="{67AD9046-930B-4CC7-BA6C-3092DE0FBC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CF51CA-E318-454F-96B2-270CE8EAE081}"/>
              </a:ext>
            </a:extLst>
          </p:cNvPr>
          <p:cNvSpPr>
            <a:spLocks noGrp="1"/>
          </p:cNvSpPr>
          <p:nvPr>
            <p:ph type="sldNum" sz="quarter" idx="12"/>
          </p:nvPr>
        </p:nvSpPr>
        <p:spPr/>
        <p:txBody>
          <a:bodyPr/>
          <a:lstStyle/>
          <a:p>
            <a:fld id="{B231D4E1-EB0F-4FE6-B0A6-9C9D5B5FDAA0}" type="slidenum">
              <a:rPr lang="en-US" smtClean="0"/>
              <a:t>‹#›</a:t>
            </a:fld>
            <a:endParaRPr lang="en-US"/>
          </a:p>
        </p:txBody>
      </p:sp>
    </p:spTree>
    <p:extLst>
      <p:ext uri="{BB962C8B-B14F-4D97-AF65-F5344CB8AC3E}">
        <p14:creationId xmlns:p14="http://schemas.microsoft.com/office/powerpoint/2010/main" val="1967304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5CE650-2C34-42B1-A51F-3E3FA5D109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D86838-997A-4F04-8233-037EAC0AA8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091820-0124-48FB-887D-312D26586E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308393-FC93-412B-B391-6727D153EF0A}" type="datetimeFigureOut">
              <a:rPr lang="en-US" smtClean="0"/>
              <a:t>1/23/2023</a:t>
            </a:fld>
            <a:endParaRPr lang="en-US"/>
          </a:p>
        </p:txBody>
      </p:sp>
      <p:sp>
        <p:nvSpPr>
          <p:cNvPr id="5" name="Footer Placeholder 4">
            <a:extLst>
              <a:ext uri="{FF2B5EF4-FFF2-40B4-BE49-F238E27FC236}">
                <a16:creationId xmlns:a16="http://schemas.microsoft.com/office/drawing/2014/main" id="{84FD9353-6F5A-47EE-9B04-F0EFFC57F4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7D3C2D-1DC2-4741-88A8-118AF6F4AE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31D4E1-EB0F-4FE6-B0A6-9C9D5B5FDAA0}" type="slidenum">
              <a:rPr lang="en-US" smtClean="0"/>
              <a:t>‹#›</a:t>
            </a:fld>
            <a:endParaRPr lang="en-US"/>
          </a:p>
        </p:txBody>
      </p:sp>
    </p:spTree>
    <p:extLst>
      <p:ext uri="{BB962C8B-B14F-4D97-AF65-F5344CB8AC3E}">
        <p14:creationId xmlns:p14="http://schemas.microsoft.com/office/powerpoint/2010/main" val="2748807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685801"/>
            <a:ext cx="10972800" cy="5440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628" y="-1"/>
            <a:ext cx="12192000" cy="420125"/>
          </a:xfrm>
          <a:prstGeom prst="rect">
            <a:avLst/>
          </a:prstGeom>
          <a:gradFill>
            <a:gsLst>
              <a:gs pos="38000">
                <a:srgbClr val="FFFFCC"/>
              </a:gs>
              <a:gs pos="28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Placeholder 1"/>
          <p:cNvSpPr>
            <a:spLocks noGrp="1"/>
          </p:cNvSpPr>
          <p:nvPr>
            <p:ph type="title"/>
          </p:nvPr>
        </p:nvSpPr>
        <p:spPr>
          <a:xfrm>
            <a:off x="4267200" y="-1"/>
            <a:ext cx="7924800" cy="420125"/>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594800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2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mailto:smb201@psu.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hyperlink" Target="https://dirtandgravel.psu.edu/education-training/webinars/past-webinars/" TargetMode="External"/><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dirtandgravel.psu.edu/pa-program-resources/program-specific-resources/blank-forms/" TargetMode="External"/><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dirtandgravel.psu.edu/education-training/webinars/past-webinars/" TargetMode="External"/><Relationship Id="rId1" Type="http://schemas.openxmlformats.org/officeDocument/2006/relationships/slideLayout" Target="../slideLayouts/slideLayout14.xml"/><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14.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4.xml"/><Relationship Id="rId4" Type="http://schemas.openxmlformats.org/officeDocument/2006/relationships/image" Target="../media/image57.png"/></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5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image" Target="../media/image67.png"/></Relationships>
</file>

<file path=ppt/slides/_rels/slide5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image" Target="../media/image69.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0.jpeg"/><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8.xml"/><Relationship Id="rId1" Type="http://schemas.openxmlformats.org/officeDocument/2006/relationships/slideLayout" Target="../slideLayouts/slideLayout13.xml"/><Relationship Id="rId4" Type="http://schemas.openxmlformats.org/officeDocument/2006/relationships/image" Target="../media/image55.jpeg"/></Relationships>
</file>

<file path=ppt/slides/_rels/slide62.xml.rels><?xml version="1.0" encoding="UTF-8" standalone="yes"?>
<Relationships xmlns="http://schemas.openxmlformats.org/package/2006/relationships"><Relationship Id="rId3" Type="http://schemas.openxmlformats.org/officeDocument/2006/relationships/hyperlink" Target="mailto:alp90@psu.edu" TargetMode="External"/><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dirt road with trees on either side of it&#10;&#10;Description automatically generated with medium confidence">
            <a:extLst>
              <a:ext uri="{FF2B5EF4-FFF2-40B4-BE49-F238E27FC236}">
                <a16:creationId xmlns:a16="http://schemas.microsoft.com/office/drawing/2014/main" id="{F9A6F713-9E1D-4780-92F5-6DC050A1EE78}"/>
              </a:ext>
            </a:extLst>
          </p:cNvPr>
          <p:cNvPicPr>
            <a:picLocks/>
          </p:cNvPicPr>
          <p:nvPr/>
        </p:nvPicPr>
        <p:blipFill rotWithShape="1">
          <a:blip r:embed="rId3" cstate="hqprint">
            <a:extLst>
              <a:ext uri="{28A0092B-C50C-407E-A947-70E740481C1C}">
                <a14:useLocalDpi xmlns:a14="http://schemas.microsoft.com/office/drawing/2010/main"/>
              </a:ext>
            </a:extLst>
          </a:blip>
          <a:srcRect/>
          <a:stretch/>
        </p:blipFill>
        <p:spPr>
          <a:xfrm>
            <a:off x="-24394" y="0"/>
            <a:ext cx="12216394" cy="7107720"/>
          </a:xfrm>
          <a:prstGeom prst="rect">
            <a:avLst/>
          </a:prstGeom>
          <a:ln>
            <a:solidFill>
              <a:schemeClr val="tx1"/>
            </a:solidFill>
          </a:ln>
          <a:effectLst>
            <a:outerShdw blurRad="292100" dist="139700" dir="2700000" algn="tl" rotWithShape="0">
              <a:srgbClr val="333333">
                <a:alpha val="65000"/>
              </a:srgbClr>
            </a:outerShdw>
          </a:effectLst>
        </p:spPr>
      </p:pic>
      <p:sp>
        <p:nvSpPr>
          <p:cNvPr id="11" name="Rectangle 10">
            <a:extLst>
              <a:ext uri="{FF2B5EF4-FFF2-40B4-BE49-F238E27FC236}">
                <a16:creationId xmlns:a16="http://schemas.microsoft.com/office/drawing/2014/main" id="{CCF9BB63-A70F-4BC2-B991-6D08FEE0F603}"/>
              </a:ext>
            </a:extLst>
          </p:cNvPr>
          <p:cNvSpPr/>
          <p:nvPr/>
        </p:nvSpPr>
        <p:spPr>
          <a:xfrm>
            <a:off x="9195992" y="3099086"/>
            <a:ext cx="2956068" cy="3843877"/>
          </a:xfrm>
          <a:prstGeom prst="rect">
            <a:avLst/>
          </a:prstGeom>
          <a:solidFill>
            <a:srgbClr val="003D78">
              <a:lumMod val="75000"/>
              <a:alpha val="64000"/>
            </a:srgbClr>
          </a:solidFill>
          <a:ln w="25400" cap="flat" cmpd="sng" algn="ctr">
            <a:noFill/>
            <a:prstDash val="solid"/>
          </a:ln>
          <a:effectLst/>
        </p:spPr>
        <p:txBody>
          <a:bodyPr tIns="0" rtlCol="0" anchor="ctr" anchorCtr="0"/>
          <a:lstStyle/>
          <a:p>
            <a:pPr algn="ctr" defTabSz="1219170">
              <a:spcBef>
                <a:spcPct val="20000"/>
              </a:spcBef>
              <a:defRPr/>
            </a:pPr>
            <a:r>
              <a:rPr lang="en-US" sz="1867" dirty="0">
                <a:solidFill>
                  <a:srgbClr val="FFFFFF"/>
                </a:solidFill>
                <a:latin typeface="Gill Sans MT"/>
              </a:rPr>
              <a:t>Sherri Law</a:t>
            </a:r>
          </a:p>
          <a:p>
            <a:pPr algn="ctr" defTabSz="1219170">
              <a:spcBef>
                <a:spcPct val="20000"/>
              </a:spcBef>
              <a:defRPr/>
            </a:pPr>
            <a:r>
              <a:rPr lang="en-US" sz="1867" u="sng" dirty="0">
                <a:solidFill>
                  <a:srgbClr val="FFFFFF"/>
                </a:solidFill>
                <a:latin typeface="Gill Sans MT"/>
              </a:rPr>
              <a:t>shlaw@pa.gov</a:t>
            </a:r>
          </a:p>
          <a:p>
            <a:pPr algn="ctr" defTabSz="1219170">
              <a:spcBef>
                <a:spcPct val="20000"/>
              </a:spcBef>
              <a:defRPr/>
            </a:pPr>
            <a:r>
              <a:rPr lang="en-US" sz="900" dirty="0">
                <a:solidFill>
                  <a:srgbClr val="FFFFFF"/>
                </a:solidFill>
                <a:latin typeface="Gill Sans MT"/>
              </a:rPr>
              <a:t>   </a:t>
            </a:r>
          </a:p>
          <a:p>
            <a:pPr algn="ctr" defTabSz="1219170">
              <a:spcBef>
                <a:spcPct val="20000"/>
              </a:spcBef>
              <a:defRPr/>
            </a:pPr>
            <a:r>
              <a:rPr lang="en-US" sz="1867" dirty="0">
                <a:solidFill>
                  <a:srgbClr val="FFFFFF"/>
                </a:solidFill>
                <a:latin typeface="Gill Sans MT"/>
              </a:rPr>
              <a:t>Roy Richardson: SCC </a:t>
            </a:r>
          </a:p>
          <a:p>
            <a:pPr algn="ctr" defTabSz="1219170">
              <a:spcBef>
                <a:spcPct val="20000"/>
              </a:spcBef>
              <a:defRPr/>
            </a:pPr>
            <a:r>
              <a:rPr lang="en-US" sz="1867" u="sng" dirty="0">
                <a:solidFill>
                  <a:srgbClr val="FFFFFF"/>
                </a:solidFill>
                <a:latin typeface="Gill Sans MT"/>
              </a:rPr>
              <a:t>rrichardso@pa.gov</a:t>
            </a:r>
          </a:p>
          <a:p>
            <a:pPr algn="ctr" defTabSz="1219170">
              <a:spcBef>
                <a:spcPct val="20000"/>
              </a:spcBef>
              <a:defRPr/>
            </a:pPr>
            <a:endParaRPr lang="en-US" sz="533" dirty="0">
              <a:solidFill>
                <a:srgbClr val="FFFFFF"/>
              </a:solidFill>
              <a:latin typeface="Gill Sans MT"/>
            </a:endParaRPr>
          </a:p>
          <a:p>
            <a:pPr algn="ctr" defTabSz="1219170">
              <a:spcBef>
                <a:spcPct val="20000"/>
              </a:spcBef>
              <a:defRPr/>
            </a:pPr>
            <a:r>
              <a:rPr lang="en-US" sz="900" dirty="0">
                <a:solidFill>
                  <a:srgbClr val="FFFFFF"/>
                </a:solidFill>
                <a:latin typeface="Gill Sans MT"/>
              </a:rPr>
              <a:t>   </a:t>
            </a:r>
          </a:p>
          <a:p>
            <a:pPr algn="ctr" defTabSz="1219170">
              <a:spcBef>
                <a:spcPct val="20000"/>
              </a:spcBef>
              <a:defRPr/>
            </a:pPr>
            <a:r>
              <a:rPr lang="en-US" sz="1867" dirty="0">
                <a:solidFill>
                  <a:srgbClr val="FFFFFF"/>
                </a:solidFill>
                <a:latin typeface="Gill Sans MT"/>
              </a:rPr>
              <a:t>Ken Corradini: CDGRS</a:t>
            </a:r>
          </a:p>
          <a:p>
            <a:pPr algn="ctr" defTabSz="1219170">
              <a:spcBef>
                <a:spcPct val="20000"/>
              </a:spcBef>
              <a:defRPr/>
            </a:pPr>
            <a:r>
              <a:rPr lang="en-US" sz="1867" u="sng" dirty="0">
                <a:solidFill>
                  <a:srgbClr val="FFFFFF"/>
                </a:solidFill>
                <a:latin typeface="Gill Sans MT"/>
              </a:rPr>
              <a:t>kjc139@psu.edu</a:t>
            </a:r>
          </a:p>
          <a:p>
            <a:pPr algn="ctr" defTabSz="1219170">
              <a:spcBef>
                <a:spcPct val="20000"/>
              </a:spcBef>
              <a:defRPr/>
            </a:pPr>
            <a:r>
              <a:rPr lang="en-US" sz="900" dirty="0">
                <a:solidFill>
                  <a:srgbClr val="FFFFFF"/>
                </a:solidFill>
                <a:latin typeface="Gill Sans MT"/>
              </a:rPr>
              <a:t>   </a:t>
            </a:r>
          </a:p>
          <a:p>
            <a:pPr algn="ctr" defTabSz="1219170">
              <a:spcBef>
                <a:spcPct val="20000"/>
              </a:spcBef>
              <a:defRPr/>
            </a:pPr>
            <a:r>
              <a:rPr lang="en-US" sz="1867" dirty="0">
                <a:solidFill>
                  <a:srgbClr val="FFFFFF"/>
                </a:solidFill>
                <a:latin typeface="Gill Sans MT"/>
              </a:rPr>
              <a:t>Steve Bloser: CDGRS</a:t>
            </a:r>
          </a:p>
          <a:p>
            <a:pPr algn="ctr" defTabSz="1219170">
              <a:spcBef>
                <a:spcPct val="20000"/>
              </a:spcBef>
              <a:defRPr/>
            </a:pPr>
            <a:r>
              <a:rPr lang="en-US" sz="1867" dirty="0">
                <a:solidFill>
                  <a:srgbClr val="FFFFFF"/>
                </a:solidFill>
                <a:latin typeface="Gill Sans MT"/>
                <a:hlinkClick r:id="rId4">
                  <a:extLst>
                    <a:ext uri="{A12FA001-AC4F-418D-AE19-62706E023703}">
                      <ahyp:hlinkClr xmlns:ahyp="http://schemas.microsoft.com/office/drawing/2018/hyperlinkcolor" val="tx"/>
                    </a:ext>
                  </a:extLst>
                </a:hlinkClick>
              </a:rPr>
              <a:t>smb201@psu.edu</a:t>
            </a:r>
            <a:endParaRPr lang="en-US" sz="1867" dirty="0">
              <a:solidFill>
                <a:srgbClr val="FFFFFF"/>
              </a:solidFill>
              <a:latin typeface="Gill Sans MT"/>
            </a:endParaRPr>
          </a:p>
        </p:txBody>
      </p:sp>
      <p:sp>
        <p:nvSpPr>
          <p:cNvPr id="12" name="TextBox 11">
            <a:extLst>
              <a:ext uri="{FF2B5EF4-FFF2-40B4-BE49-F238E27FC236}">
                <a16:creationId xmlns:a16="http://schemas.microsoft.com/office/drawing/2014/main" id="{4F526BC3-D6C4-4E91-931F-61AE800C45A4}"/>
              </a:ext>
            </a:extLst>
          </p:cNvPr>
          <p:cNvSpPr txBox="1"/>
          <p:nvPr/>
        </p:nvSpPr>
        <p:spPr>
          <a:xfrm>
            <a:off x="1926952" y="329635"/>
            <a:ext cx="5658089" cy="676915"/>
          </a:xfrm>
          <a:prstGeom prst="rect">
            <a:avLst/>
          </a:prstGeom>
          <a:solidFill>
            <a:srgbClr val="003D78">
              <a:alpha val="65000"/>
            </a:srgbClr>
          </a:solidFill>
        </p:spPr>
        <p:txBody>
          <a:bodyPr wrap="square" lIns="121727" tIns="60864" rIns="121727" bIns="60864" rtlCol="0" anchor="t">
            <a:spAutoFit/>
          </a:bodyPr>
          <a:lstStyle/>
          <a:p>
            <a:pPr algn="ctr" defTabSz="1217288">
              <a:defRPr/>
            </a:pPr>
            <a:r>
              <a:rPr lang="en-US" sz="3600" kern="0" dirty="0">
                <a:solidFill>
                  <a:srgbClr val="FFFFFF"/>
                </a:solidFill>
                <a:latin typeface="Gill Sans MT"/>
              </a:rPr>
              <a:t>Better Grant Applications</a:t>
            </a:r>
          </a:p>
        </p:txBody>
      </p:sp>
      <p:sp>
        <p:nvSpPr>
          <p:cNvPr id="15" name="TextBox 14">
            <a:extLst>
              <a:ext uri="{FF2B5EF4-FFF2-40B4-BE49-F238E27FC236}">
                <a16:creationId xmlns:a16="http://schemas.microsoft.com/office/drawing/2014/main" id="{E0FD8E9E-716E-473F-9384-D9840E292D83}"/>
              </a:ext>
            </a:extLst>
          </p:cNvPr>
          <p:cNvSpPr txBox="1"/>
          <p:nvPr/>
        </p:nvSpPr>
        <p:spPr>
          <a:xfrm>
            <a:off x="9064482" y="444813"/>
            <a:ext cx="2956068" cy="1764648"/>
          </a:xfrm>
          <a:prstGeom prst="rect">
            <a:avLst/>
          </a:prstGeom>
          <a:solidFill>
            <a:srgbClr val="003D78">
              <a:alpha val="65000"/>
            </a:srgbClr>
          </a:solidFill>
        </p:spPr>
        <p:txBody>
          <a:bodyPr wrap="square" lIns="121727" tIns="60864" rIns="121727" bIns="60864" rtlCol="0" anchor="ctr" anchorCtr="0">
            <a:spAutoFit/>
          </a:bodyPr>
          <a:lstStyle/>
          <a:p>
            <a:pPr algn="ctr" defTabSz="1217288">
              <a:defRPr/>
            </a:pPr>
            <a:r>
              <a:rPr lang="en-US" sz="2667" kern="0" dirty="0">
                <a:solidFill>
                  <a:srgbClr val="FFFFFF"/>
                </a:solidFill>
                <a:latin typeface="Gill Sans MT"/>
              </a:rPr>
              <a:t>Dirt, Gravel, and Low Volume Road Program</a:t>
            </a:r>
          </a:p>
          <a:p>
            <a:pPr algn="ctr" defTabSz="1217288">
              <a:defRPr/>
            </a:pPr>
            <a:r>
              <a:rPr lang="en-US" sz="2667" kern="0" dirty="0">
                <a:solidFill>
                  <a:srgbClr val="FFFFFF"/>
                </a:solidFill>
                <a:latin typeface="Gill Sans MT"/>
              </a:rPr>
              <a:t>Webinar 1/12/2023</a:t>
            </a:r>
            <a:endParaRPr lang="en-US" sz="4000" kern="0" dirty="0">
              <a:solidFill>
                <a:srgbClr val="FFFFFF"/>
              </a:solidFill>
              <a:latin typeface="Gill Sans MT"/>
            </a:endParaRPr>
          </a:p>
        </p:txBody>
      </p:sp>
      <p:sp>
        <p:nvSpPr>
          <p:cNvPr id="8" name="Subtitle 2">
            <a:extLst>
              <a:ext uri="{FF2B5EF4-FFF2-40B4-BE49-F238E27FC236}">
                <a16:creationId xmlns:a16="http://schemas.microsoft.com/office/drawing/2014/main" id="{5147A4C5-D12B-4F29-8FF8-A6A7C9C363D3}"/>
              </a:ext>
            </a:extLst>
          </p:cNvPr>
          <p:cNvSpPr txBox="1">
            <a:spLocks/>
          </p:cNvSpPr>
          <p:nvPr/>
        </p:nvSpPr>
        <p:spPr>
          <a:xfrm>
            <a:off x="768816" y="5099565"/>
            <a:ext cx="7974363" cy="5080000"/>
          </a:xfrm>
          <a:prstGeom prst="rect">
            <a:avLst/>
          </a:prstGeom>
        </p:spPr>
        <p:txBody>
          <a:bodyPr vert="horz" lIns="121920" tIns="60960" rIns="121920" bIns="6096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9170">
              <a:spcBef>
                <a:spcPct val="20000"/>
              </a:spcBef>
              <a:defRPr/>
            </a:pPr>
            <a:r>
              <a:rPr lang="en-US" sz="2133" b="1" i="1" dirty="0">
                <a:solidFill>
                  <a:srgbClr val="FFFFFF"/>
                </a:solidFill>
                <a:latin typeface="Calibri"/>
              </a:rPr>
              <a:t>If you are reading this, then you are successfully seeing the webinar video. Webinar audio should be automatic through your computer (or click “join audio”), and options can be accessed in the “audio options” button on the bottom left.  If your computer audio is not working, you can listen on your phone by dialing </a:t>
            </a:r>
            <a:r>
              <a:rPr lang="en-US" sz="2133" b="1" i="1" dirty="0">
                <a:solidFill>
                  <a:srgbClr val="FFFFFF"/>
                </a:solidFill>
                <a:latin typeface="Calibri" panose="020F0502020204030204" pitchFamily="34" charset="0"/>
                <a:ea typeface="Times New Roman" panose="02020603050405020304" pitchFamily="18" charset="0"/>
              </a:rPr>
              <a:t>646-876-9923</a:t>
            </a:r>
            <a:r>
              <a:rPr lang="en-US" sz="2133" b="1" i="1" dirty="0">
                <a:solidFill>
                  <a:srgbClr val="FFFFFF"/>
                </a:solidFill>
                <a:latin typeface="Calibri"/>
              </a:rPr>
              <a:t>.</a:t>
            </a:r>
          </a:p>
        </p:txBody>
      </p:sp>
      <p:pic>
        <p:nvPicPr>
          <p:cNvPr id="13" name="Picture 12">
            <a:extLst>
              <a:ext uri="{FF2B5EF4-FFF2-40B4-BE49-F238E27FC236}">
                <a16:creationId xmlns:a16="http://schemas.microsoft.com/office/drawing/2014/main" id="{B9532026-D6CC-42B9-9481-B9C947ED680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95992" y="2308442"/>
            <a:ext cx="1073527" cy="691665"/>
          </a:xfrm>
          <a:prstGeom prst="rect">
            <a:avLst/>
          </a:prstGeom>
        </p:spPr>
      </p:pic>
      <p:pic>
        <p:nvPicPr>
          <p:cNvPr id="14" name="Picture 13">
            <a:extLst>
              <a:ext uri="{FF2B5EF4-FFF2-40B4-BE49-F238E27FC236}">
                <a16:creationId xmlns:a16="http://schemas.microsoft.com/office/drawing/2014/main" id="{9A7F9058-5CAD-4BF1-8B43-4F9E210AF92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332635" y="2308441"/>
            <a:ext cx="1801627" cy="691665"/>
          </a:xfrm>
          <a:prstGeom prst="rect">
            <a:avLst/>
          </a:prstGeom>
        </p:spPr>
      </p:pic>
      <p:sp>
        <p:nvSpPr>
          <p:cNvPr id="2" name="AutoShape 2" descr="Tumbleweed Sticker for iOS &amp; Android | GIPHY">
            <a:extLst>
              <a:ext uri="{FF2B5EF4-FFF2-40B4-BE49-F238E27FC236}">
                <a16:creationId xmlns:a16="http://schemas.microsoft.com/office/drawing/2014/main" id="{A86E6403-D933-4C66-B8F0-F3F9ABDEC0B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95615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7663" y="618641"/>
            <a:ext cx="6510836" cy="6134584"/>
          </a:xfrm>
        </p:spPr>
        <p:txBody>
          <a:bodyPr>
            <a:normAutofit/>
          </a:bodyPr>
          <a:lstStyle/>
          <a:p>
            <a:r>
              <a:rPr lang="en-US" sz="3600" dirty="0"/>
              <a:t>Preparing to fill out the grant application</a:t>
            </a:r>
          </a:p>
          <a:p>
            <a:r>
              <a:rPr lang="en-US" sz="3600" b="1" dirty="0">
                <a:solidFill>
                  <a:srgbClr val="FF0000"/>
                </a:solidFill>
              </a:rPr>
              <a:t>Filling out the grant application</a:t>
            </a:r>
          </a:p>
          <a:p>
            <a:r>
              <a:rPr lang="en-US" sz="3600" dirty="0"/>
              <a:t>Supplements to the grant application</a:t>
            </a:r>
          </a:p>
          <a:p>
            <a:r>
              <a:rPr lang="en-US" sz="3600" dirty="0"/>
              <a:t>Documenting changes to the grant application</a:t>
            </a:r>
          </a:p>
          <a:p>
            <a:r>
              <a:rPr lang="en-US" sz="3600" dirty="0"/>
              <a:t>Adding the grant application to the GIS</a:t>
            </a:r>
          </a:p>
          <a:p>
            <a:pPr marL="457200" lvl="1" indent="0">
              <a:buNone/>
            </a:pPr>
            <a:endParaRPr lang="en-US" b="1" u="sng" dirty="0"/>
          </a:p>
        </p:txBody>
      </p:sp>
      <p:sp>
        <p:nvSpPr>
          <p:cNvPr id="7" name="Title 1"/>
          <p:cNvSpPr>
            <a:spLocks noGrp="1"/>
          </p:cNvSpPr>
          <p:nvPr>
            <p:ph type="ctrTitle"/>
          </p:nvPr>
        </p:nvSpPr>
        <p:spPr/>
        <p:txBody>
          <a:bodyPr/>
          <a:lstStyle/>
          <a:p>
            <a:r>
              <a:rPr lang="en-US" dirty="0"/>
              <a:t>Outline</a:t>
            </a:r>
          </a:p>
        </p:txBody>
      </p:sp>
      <p:sp>
        <p:nvSpPr>
          <p:cNvPr id="9"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00" b="1" i="0" u="none" strike="noStrike" kern="1200" cap="none" spc="0" normalizeH="0" baseline="0" noProof="0" dirty="0">
              <a:ln>
                <a:noFill/>
              </a:ln>
              <a:solidFill>
                <a:srgbClr val="FFFFCC"/>
              </a:solidFill>
              <a:effectLst/>
              <a:uLnTx/>
              <a:uFillTx/>
              <a:latin typeface="Calibri"/>
              <a:ea typeface="+mj-ea"/>
              <a:cs typeface="+mj-cs"/>
            </a:endParaRPr>
          </a:p>
        </p:txBody>
      </p:sp>
      <p:pic>
        <p:nvPicPr>
          <p:cNvPr id="8" name="Picture 7">
            <a:extLst>
              <a:ext uri="{FF2B5EF4-FFF2-40B4-BE49-F238E27FC236}">
                <a16:creationId xmlns:a16="http://schemas.microsoft.com/office/drawing/2014/main" id="{82A6647E-FF35-4EE1-A5B2-916A098C71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993835">
            <a:off x="7171073" y="654691"/>
            <a:ext cx="2944427" cy="3824109"/>
          </a:xfrm>
          <a:prstGeom prst="rect">
            <a:avLst/>
          </a:prstGeom>
          <a:ln>
            <a:solidFill>
              <a:schemeClr val="tx1"/>
            </a:solidFill>
          </a:ln>
        </p:spPr>
      </p:pic>
      <p:pic>
        <p:nvPicPr>
          <p:cNvPr id="10" name="Picture 9">
            <a:extLst>
              <a:ext uri="{FF2B5EF4-FFF2-40B4-BE49-F238E27FC236}">
                <a16:creationId xmlns:a16="http://schemas.microsoft.com/office/drawing/2014/main" id="{4F44C2CF-B535-43E8-86CB-A8D6989FFC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66584">
            <a:off x="8892152" y="1636799"/>
            <a:ext cx="3000375" cy="3857624"/>
          </a:xfrm>
          <a:prstGeom prst="rect">
            <a:avLst/>
          </a:prstGeom>
          <a:ln>
            <a:solidFill>
              <a:schemeClr val="tx1"/>
            </a:solidFill>
          </a:ln>
        </p:spPr>
      </p:pic>
      <p:pic>
        <p:nvPicPr>
          <p:cNvPr id="4" name="Picture 3">
            <a:extLst>
              <a:ext uri="{FF2B5EF4-FFF2-40B4-BE49-F238E27FC236}">
                <a16:creationId xmlns:a16="http://schemas.microsoft.com/office/drawing/2014/main" id="{ECC23537-DB68-4B22-8CE6-C82A0F7D0E1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53275" y="4514850"/>
            <a:ext cx="4895697" cy="2238375"/>
          </a:xfrm>
          <a:prstGeom prst="rect">
            <a:avLst/>
          </a:prstGeom>
        </p:spPr>
      </p:pic>
    </p:spTree>
    <p:extLst>
      <p:ext uri="{BB962C8B-B14F-4D97-AF65-F5344CB8AC3E}">
        <p14:creationId xmlns:p14="http://schemas.microsoft.com/office/powerpoint/2010/main" val="1148053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C14F9A-A0D1-4510-BB78-4897D17C86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5771" y="0"/>
            <a:ext cx="5280415" cy="6858000"/>
          </a:xfrm>
          <a:prstGeom prst="rect">
            <a:avLst/>
          </a:prstGeom>
          <a:ln>
            <a:solidFill>
              <a:schemeClr val="tx1"/>
            </a:solidFill>
          </a:ln>
        </p:spPr>
      </p:pic>
      <p:sp>
        <p:nvSpPr>
          <p:cNvPr id="4" name="Title 1">
            <a:extLst>
              <a:ext uri="{FF2B5EF4-FFF2-40B4-BE49-F238E27FC236}">
                <a16:creationId xmlns:a16="http://schemas.microsoft.com/office/drawing/2014/main" id="{488FC546-FCD9-4107-9200-ED734EF08B99}"/>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Application</a:t>
            </a:r>
          </a:p>
        </p:txBody>
      </p:sp>
      <p:pic>
        <p:nvPicPr>
          <p:cNvPr id="7" name="Picture 6">
            <a:extLst>
              <a:ext uri="{FF2B5EF4-FFF2-40B4-BE49-F238E27FC236}">
                <a16:creationId xmlns:a16="http://schemas.microsoft.com/office/drawing/2014/main" id="{5C47F6B5-19BF-4334-A2E3-67DADE7E59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64579" y="0"/>
            <a:ext cx="5334000" cy="6858000"/>
          </a:xfrm>
          <a:prstGeom prst="rect">
            <a:avLst/>
          </a:prstGeom>
          <a:ln>
            <a:solidFill>
              <a:schemeClr val="tx1"/>
            </a:solidFill>
          </a:ln>
        </p:spPr>
      </p:pic>
    </p:spTree>
    <p:extLst>
      <p:ext uri="{BB962C8B-B14F-4D97-AF65-F5344CB8AC3E}">
        <p14:creationId xmlns:p14="http://schemas.microsoft.com/office/powerpoint/2010/main" val="168721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88FC546-FCD9-4107-9200-ED734EF08B99}"/>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Application</a:t>
            </a:r>
          </a:p>
        </p:txBody>
      </p:sp>
      <p:sp>
        <p:nvSpPr>
          <p:cNvPr id="2" name="Rectangle 1">
            <a:extLst>
              <a:ext uri="{FF2B5EF4-FFF2-40B4-BE49-F238E27FC236}">
                <a16:creationId xmlns:a16="http://schemas.microsoft.com/office/drawing/2014/main" id="{3A3018AD-8252-4B97-B0E4-F321C1DAEFCB}"/>
              </a:ext>
            </a:extLst>
          </p:cNvPr>
          <p:cNvSpPr/>
          <p:nvPr/>
        </p:nvSpPr>
        <p:spPr>
          <a:xfrm>
            <a:off x="289920" y="912100"/>
            <a:ext cx="11902079" cy="5447645"/>
          </a:xfrm>
          <a:prstGeom prst="rect">
            <a:avLst/>
          </a:prstGeom>
        </p:spPr>
        <p:txBody>
          <a:bodyPr wrap="square">
            <a:spAutoFit/>
          </a:bodyPr>
          <a:lstStyle/>
          <a:p>
            <a:pPr marL="36900"/>
            <a:r>
              <a:rPr lang="en-US" sz="2400" b="1" dirty="0"/>
              <a:t>Who fills out the Grant Application?</a:t>
            </a:r>
          </a:p>
          <a:p>
            <a:pPr marL="837000" lvl="1" indent="-342900">
              <a:buFont typeface="Arial" panose="020B0604020202020204" pitchFamily="34" charset="0"/>
              <a:buChar char="•"/>
            </a:pPr>
            <a:r>
              <a:rPr lang="en-US" sz="2400" b="1" dirty="0"/>
              <a:t>Road owner</a:t>
            </a:r>
          </a:p>
          <a:p>
            <a:pPr marL="837000" lvl="1" indent="-342900">
              <a:buFont typeface="Arial" panose="020B0604020202020204" pitchFamily="34" charset="0"/>
              <a:buChar char="•"/>
            </a:pPr>
            <a:r>
              <a:rPr lang="en-US" sz="2400" b="1" dirty="0"/>
              <a:t>Road owner with help from conservation district</a:t>
            </a:r>
          </a:p>
          <a:p>
            <a:pPr marL="837000" lvl="1" indent="-342900">
              <a:buFont typeface="Arial" panose="020B0604020202020204" pitchFamily="34" charset="0"/>
              <a:buChar char="•"/>
            </a:pPr>
            <a:endParaRPr lang="en-US" sz="2400" b="1" dirty="0"/>
          </a:p>
          <a:p>
            <a:pPr marL="494100" lvl="1" algn="ctr"/>
            <a:r>
              <a:rPr lang="en-US" sz="2800" dirty="0"/>
              <a:t>The grant application is meant to be simple enough to be filled out by public road owners with minimal experience in road work.</a:t>
            </a:r>
          </a:p>
          <a:p>
            <a:pPr marL="494100" lvl="1" algn="ctr"/>
            <a:r>
              <a:rPr lang="en-US" sz="1600" dirty="0"/>
              <a:t>   </a:t>
            </a:r>
          </a:p>
          <a:p>
            <a:pPr marL="494100" lvl="1" algn="ctr"/>
            <a:r>
              <a:rPr lang="en-US" sz="2800" dirty="0"/>
              <a:t>The grant application must include enough detail to communicate the proposed project but does not need to have final design work complete.</a:t>
            </a:r>
          </a:p>
          <a:p>
            <a:pPr marL="494100" lvl="1" algn="ctr"/>
            <a:endParaRPr lang="en-US" sz="2800" dirty="0"/>
          </a:p>
          <a:p>
            <a:pPr marL="36900"/>
            <a:r>
              <a:rPr lang="en-US" sz="2400" b="1" dirty="0"/>
              <a:t>Applicant can receive assistance from </a:t>
            </a:r>
          </a:p>
          <a:p>
            <a:pPr marL="837000" lvl="1" indent="-342900">
              <a:buFont typeface="Arial" panose="020B0604020202020204" pitchFamily="34" charset="0"/>
              <a:buChar char="•"/>
            </a:pPr>
            <a:r>
              <a:rPr lang="en-US" sz="2400" b="1" dirty="0"/>
              <a:t>Conservation District (recommended)</a:t>
            </a:r>
          </a:p>
          <a:p>
            <a:pPr marL="837000" lvl="1" indent="-342900">
              <a:buFont typeface="Arial" panose="020B0604020202020204" pitchFamily="34" charset="0"/>
              <a:buChar char="•"/>
            </a:pPr>
            <a:r>
              <a:rPr lang="en-US" sz="2400" b="1" dirty="0"/>
              <a:t>Center for Dirt and Gravel Road Studies (as needed)</a:t>
            </a:r>
          </a:p>
          <a:p>
            <a:pPr marL="837000" lvl="1" indent="-342900">
              <a:buFont typeface="Arial" panose="020B0604020202020204" pitchFamily="34" charset="0"/>
              <a:buChar char="•"/>
            </a:pPr>
            <a:r>
              <a:rPr lang="en-US" sz="2400" b="1" dirty="0"/>
              <a:t>Engineers (not required)</a:t>
            </a:r>
          </a:p>
        </p:txBody>
      </p:sp>
      <p:sp>
        <p:nvSpPr>
          <p:cNvPr id="3" name="TextBox 2">
            <a:extLst>
              <a:ext uri="{FF2B5EF4-FFF2-40B4-BE49-F238E27FC236}">
                <a16:creationId xmlns:a16="http://schemas.microsoft.com/office/drawing/2014/main" id="{CF696E25-1E7D-452F-88E8-5002A4BC570D}"/>
              </a:ext>
            </a:extLst>
          </p:cNvPr>
          <p:cNvSpPr txBox="1"/>
          <p:nvPr/>
        </p:nvSpPr>
        <p:spPr>
          <a:xfrm>
            <a:off x="8229600" y="912100"/>
            <a:ext cx="3472665" cy="646331"/>
          </a:xfrm>
          <a:prstGeom prst="rect">
            <a:avLst/>
          </a:prstGeom>
          <a:noFill/>
        </p:spPr>
        <p:txBody>
          <a:bodyPr wrap="square" rtlCol="0">
            <a:spAutoFit/>
          </a:bodyPr>
          <a:lstStyle/>
          <a:p>
            <a:r>
              <a:rPr lang="en-US" sz="3600" dirty="0">
                <a:highlight>
                  <a:srgbClr val="FFFF00"/>
                </a:highlight>
              </a:rPr>
              <a:t>POLL QUESTIONS</a:t>
            </a:r>
          </a:p>
        </p:txBody>
      </p:sp>
    </p:spTree>
    <p:extLst>
      <p:ext uri="{BB962C8B-B14F-4D97-AF65-F5344CB8AC3E}">
        <p14:creationId xmlns:p14="http://schemas.microsoft.com/office/powerpoint/2010/main" val="189519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A8795-3435-4B75-8567-B046D84E8437}"/>
              </a:ext>
            </a:extLst>
          </p:cNvPr>
          <p:cNvSpPr>
            <a:spLocks noGrp="1"/>
          </p:cNvSpPr>
          <p:nvPr>
            <p:ph idx="1"/>
          </p:nvPr>
        </p:nvSpPr>
        <p:spPr>
          <a:xfrm>
            <a:off x="523270" y="827576"/>
            <a:ext cx="10353762" cy="4770416"/>
          </a:xfrm>
        </p:spPr>
        <p:txBody>
          <a:bodyPr/>
          <a:lstStyle/>
          <a:p>
            <a:pPr marL="551250" indent="-514350">
              <a:buFont typeface="+mj-lt"/>
              <a:buAutoNum type="arabicPeriod"/>
            </a:pPr>
            <a:r>
              <a:rPr lang="en-US" sz="3200" b="1" u="sng" dirty="0"/>
              <a:t>Fill out page 1 completely</a:t>
            </a:r>
          </a:p>
          <a:p>
            <a:endParaRPr lang="en-US" dirty="0"/>
          </a:p>
        </p:txBody>
      </p:sp>
      <p:sp>
        <p:nvSpPr>
          <p:cNvPr id="4" name="Title 1">
            <a:extLst>
              <a:ext uri="{FF2B5EF4-FFF2-40B4-BE49-F238E27FC236}">
                <a16:creationId xmlns:a16="http://schemas.microsoft.com/office/drawing/2014/main" id="{D852076A-0B6C-4924-9377-77D394496389}"/>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Filling out the Application</a:t>
            </a:r>
          </a:p>
        </p:txBody>
      </p:sp>
      <p:pic>
        <p:nvPicPr>
          <p:cNvPr id="7" name="Picture 6">
            <a:extLst>
              <a:ext uri="{FF2B5EF4-FFF2-40B4-BE49-F238E27FC236}">
                <a16:creationId xmlns:a16="http://schemas.microsoft.com/office/drawing/2014/main" id="{B66E6C61-BEFC-4834-B642-2D9AA52851F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13689" y="723900"/>
            <a:ext cx="4506268" cy="5822706"/>
          </a:xfrm>
          <a:prstGeom prst="rect">
            <a:avLst/>
          </a:prstGeom>
        </p:spPr>
      </p:pic>
    </p:spTree>
    <p:extLst>
      <p:ext uri="{BB962C8B-B14F-4D97-AF65-F5344CB8AC3E}">
        <p14:creationId xmlns:p14="http://schemas.microsoft.com/office/powerpoint/2010/main" val="221107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F3FE340-C2D0-4EA4-B5E3-E082325E23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73745" y="1802605"/>
            <a:ext cx="3659241" cy="48058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ontent Placeholder 2">
            <a:extLst>
              <a:ext uri="{FF2B5EF4-FFF2-40B4-BE49-F238E27FC236}">
                <a16:creationId xmlns:a16="http://schemas.microsoft.com/office/drawing/2014/main" id="{F2FA8795-3435-4B75-8567-B046D84E8437}"/>
              </a:ext>
            </a:extLst>
          </p:cNvPr>
          <p:cNvSpPr>
            <a:spLocks noGrp="1"/>
          </p:cNvSpPr>
          <p:nvPr>
            <p:ph idx="1"/>
          </p:nvPr>
        </p:nvSpPr>
        <p:spPr>
          <a:xfrm>
            <a:off x="354581" y="721251"/>
            <a:ext cx="10885465" cy="4770416"/>
          </a:xfrm>
        </p:spPr>
        <p:txBody>
          <a:bodyPr/>
          <a:lstStyle/>
          <a:p>
            <a:pPr marL="0" indent="0">
              <a:buNone/>
            </a:pPr>
            <a:r>
              <a:rPr lang="en-US" dirty="0"/>
              <a:t>Instructions available on Blank Forms page of Center’s Website</a:t>
            </a:r>
          </a:p>
        </p:txBody>
      </p:sp>
      <p:sp>
        <p:nvSpPr>
          <p:cNvPr id="4" name="Title 1">
            <a:extLst>
              <a:ext uri="{FF2B5EF4-FFF2-40B4-BE49-F238E27FC236}">
                <a16:creationId xmlns:a16="http://schemas.microsoft.com/office/drawing/2014/main" id="{D852076A-0B6C-4924-9377-77D394496389}"/>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Filling out the Application</a:t>
            </a:r>
          </a:p>
        </p:txBody>
      </p:sp>
      <p:pic>
        <p:nvPicPr>
          <p:cNvPr id="8" name="Picture 7">
            <a:extLst>
              <a:ext uri="{FF2B5EF4-FFF2-40B4-BE49-F238E27FC236}">
                <a16:creationId xmlns:a16="http://schemas.microsoft.com/office/drawing/2014/main" id="{32C90387-D055-41FF-9702-7D62F2F964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57978" y="1683003"/>
            <a:ext cx="3577864" cy="47786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2EE75FC6-C78B-4C40-B498-D4D1CD37B6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10522" y="1536211"/>
            <a:ext cx="3762748" cy="48058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a:extLst>
              <a:ext uri="{FF2B5EF4-FFF2-40B4-BE49-F238E27FC236}">
                <a16:creationId xmlns:a16="http://schemas.microsoft.com/office/drawing/2014/main" id="{37A2FECA-D571-43C6-A000-A2D8E1FE4AC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7396" y="1366333"/>
            <a:ext cx="3646253" cy="47704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28959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A997F25D-737B-46B5-A3EA-869F2B065D24}"/>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Filling out the Application</a:t>
            </a:r>
          </a:p>
        </p:txBody>
      </p:sp>
      <p:pic>
        <p:nvPicPr>
          <p:cNvPr id="7" name="Picture 6">
            <a:extLst>
              <a:ext uri="{FF2B5EF4-FFF2-40B4-BE49-F238E27FC236}">
                <a16:creationId xmlns:a16="http://schemas.microsoft.com/office/drawing/2014/main" id="{833C85BD-5E72-477F-8069-BA70CB469B1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8865" y="0"/>
            <a:ext cx="10634270" cy="6858001"/>
          </a:xfrm>
          <a:prstGeom prst="rect">
            <a:avLst/>
          </a:prstGeom>
        </p:spPr>
      </p:pic>
      <p:sp>
        <p:nvSpPr>
          <p:cNvPr id="2" name="TextBox 1">
            <a:extLst>
              <a:ext uri="{FF2B5EF4-FFF2-40B4-BE49-F238E27FC236}">
                <a16:creationId xmlns:a16="http://schemas.microsoft.com/office/drawing/2014/main" id="{D0CC962C-925D-44DA-8DB9-1F81CAAF2492}"/>
              </a:ext>
            </a:extLst>
          </p:cNvPr>
          <p:cNvSpPr txBox="1"/>
          <p:nvPr/>
        </p:nvSpPr>
        <p:spPr>
          <a:xfrm>
            <a:off x="1082179" y="1434517"/>
            <a:ext cx="2810313" cy="461665"/>
          </a:xfrm>
          <a:prstGeom prst="rect">
            <a:avLst/>
          </a:prstGeom>
          <a:noFill/>
        </p:spPr>
        <p:txBody>
          <a:bodyPr wrap="square" rtlCol="0">
            <a:spAutoFit/>
          </a:bodyPr>
          <a:lstStyle/>
          <a:p>
            <a:r>
              <a:rPr lang="en-US" sz="2400" dirty="0"/>
              <a:t>Any County</a:t>
            </a:r>
          </a:p>
        </p:txBody>
      </p:sp>
      <p:sp>
        <p:nvSpPr>
          <p:cNvPr id="4" name="TextBox 3">
            <a:extLst>
              <a:ext uri="{FF2B5EF4-FFF2-40B4-BE49-F238E27FC236}">
                <a16:creationId xmlns:a16="http://schemas.microsoft.com/office/drawing/2014/main" id="{C0443FEC-0035-4659-9811-DAE7461FD35E}"/>
              </a:ext>
            </a:extLst>
          </p:cNvPr>
          <p:cNvSpPr txBox="1"/>
          <p:nvPr/>
        </p:nvSpPr>
        <p:spPr>
          <a:xfrm>
            <a:off x="4464340" y="1434516"/>
            <a:ext cx="2810313" cy="461665"/>
          </a:xfrm>
          <a:prstGeom prst="rect">
            <a:avLst/>
          </a:prstGeom>
          <a:noFill/>
        </p:spPr>
        <p:txBody>
          <a:bodyPr wrap="square" rtlCol="0">
            <a:spAutoFit/>
          </a:bodyPr>
          <a:lstStyle/>
          <a:p>
            <a:r>
              <a:rPr lang="en-US" sz="2400" dirty="0"/>
              <a:t>Example Township</a:t>
            </a:r>
          </a:p>
        </p:txBody>
      </p:sp>
      <p:sp>
        <p:nvSpPr>
          <p:cNvPr id="5" name="TextBox 4">
            <a:extLst>
              <a:ext uri="{FF2B5EF4-FFF2-40B4-BE49-F238E27FC236}">
                <a16:creationId xmlns:a16="http://schemas.microsoft.com/office/drawing/2014/main" id="{243D4289-7FFE-4AD2-A22C-1CFB5B67BD13}"/>
              </a:ext>
            </a:extLst>
          </p:cNvPr>
          <p:cNvSpPr txBox="1"/>
          <p:nvPr/>
        </p:nvSpPr>
        <p:spPr>
          <a:xfrm>
            <a:off x="1675001" y="2132200"/>
            <a:ext cx="1624668" cy="461665"/>
          </a:xfrm>
          <a:prstGeom prst="rect">
            <a:avLst/>
          </a:prstGeom>
          <a:noFill/>
        </p:spPr>
        <p:txBody>
          <a:bodyPr wrap="square" rtlCol="0">
            <a:spAutoFit/>
          </a:bodyPr>
          <a:lstStyle/>
          <a:p>
            <a:r>
              <a:rPr lang="en-US" sz="2400" dirty="0"/>
              <a:t>John Doe</a:t>
            </a:r>
          </a:p>
        </p:txBody>
      </p:sp>
      <p:sp>
        <p:nvSpPr>
          <p:cNvPr id="6" name="TextBox 5">
            <a:extLst>
              <a:ext uri="{FF2B5EF4-FFF2-40B4-BE49-F238E27FC236}">
                <a16:creationId xmlns:a16="http://schemas.microsoft.com/office/drawing/2014/main" id="{3804DB8B-7CCE-4091-81B6-062CD13A44E6}"/>
              </a:ext>
            </a:extLst>
          </p:cNvPr>
          <p:cNvSpPr txBox="1"/>
          <p:nvPr/>
        </p:nvSpPr>
        <p:spPr>
          <a:xfrm>
            <a:off x="4553126" y="2132198"/>
            <a:ext cx="1805032" cy="461665"/>
          </a:xfrm>
          <a:prstGeom prst="rect">
            <a:avLst/>
          </a:prstGeom>
          <a:noFill/>
        </p:spPr>
        <p:txBody>
          <a:bodyPr wrap="square" rtlCol="0">
            <a:spAutoFit/>
          </a:bodyPr>
          <a:lstStyle/>
          <a:p>
            <a:r>
              <a:rPr lang="en-US" sz="2400" dirty="0"/>
              <a:t>Roadmaster</a:t>
            </a:r>
          </a:p>
        </p:txBody>
      </p:sp>
      <p:sp>
        <p:nvSpPr>
          <p:cNvPr id="8" name="TextBox 7">
            <a:extLst>
              <a:ext uri="{FF2B5EF4-FFF2-40B4-BE49-F238E27FC236}">
                <a16:creationId xmlns:a16="http://schemas.microsoft.com/office/drawing/2014/main" id="{E361B6E1-8439-47AA-9851-D35DD9873445}"/>
              </a:ext>
            </a:extLst>
          </p:cNvPr>
          <p:cNvSpPr txBox="1"/>
          <p:nvPr/>
        </p:nvSpPr>
        <p:spPr>
          <a:xfrm>
            <a:off x="6736359" y="2132198"/>
            <a:ext cx="1624668" cy="461665"/>
          </a:xfrm>
          <a:prstGeom prst="rect">
            <a:avLst/>
          </a:prstGeom>
          <a:noFill/>
        </p:spPr>
        <p:txBody>
          <a:bodyPr wrap="square" rtlCol="0">
            <a:spAutoFit/>
          </a:bodyPr>
          <a:lstStyle/>
          <a:p>
            <a:r>
              <a:rPr lang="en-US" sz="2400" dirty="0"/>
              <a:t>8/25/2022</a:t>
            </a:r>
          </a:p>
        </p:txBody>
      </p:sp>
      <p:sp>
        <p:nvSpPr>
          <p:cNvPr id="9" name="TextBox 8">
            <a:extLst>
              <a:ext uri="{FF2B5EF4-FFF2-40B4-BE49-F238E27FC236}">
                <a16:creationId xmlns:a16="http://schemas.microsoft.com/office/drawing/2014/main" id="{DFFAB7A4-B8CC-4D79-A169-0C34669DA3F3}"/>
              </a:ext>
            </a:extLst>
          </p:cNvPr>
          <p:cNvSpPr txBox="1"/>
          <p:nvPr/>
        </p:nvSpPr>
        <p:spPr>
          <a:xfrm>
            <a:off x="3650609" y="2829880"/>
            <a:ext cx="4151152" cy="461665"/>
          </a:xfrm>
          <a:prstGeom prst="rect">
            <a:avLst/>
          </a:prstGeom>
          <a:noFill/>
        </p:spPr>
        <p:txBody>
          <a:bodyPr wrap="square" rtlCol="0">
            <a:spAutoFit/>
          </a:bodyPr>
          <a:lstStyle/>
          <a:p>
            <a:r>
              <a:rPr lang="en-US" sz="2400" dirty="0"/>
              <a:t>Example Township</a:t>
            </a:r>
          </a:p>
        </p:txBody>
      </p:sp>
      <p:sp>
        <p:nvSpPr>
          <p:cNvPr id="10" name="TextBox 9">
            <a:extLst>
              <a:ext uri="{FF2B5EF4-FFF2-40B4-BE49-F238E27FC236}">
                <a16:creationId xmlns:a16="http://schemas.microsoft.com/office/drawing/2014/main" id="{8A03AC76-6527-4A95-B9DD-FFA28D6B19B2}"/>
              </a:ext>
            </a:extLst>
          </p:cNvPr>
          <p:cNvSpPr txBox="1"/>
          <p:nvPr/>
        </p:nvSpPr>
        <p:spPr>
          <a:xfrm>
            <a:off x="1575033" y="3527561"/>
            <a:ext cx="6428064" cy="461665"/>
          </a:xfrm>
          <a:prstGeom prst="rect">
            <a:avLst/>
          </a:prstGeom>
          <a:noFill/>
        </p:spPr>
        <p:txBody>
          <a:bodyPr wrap="square" rtlCol="0">
            <a:spAutoFit/>
          </a:bodyPr>
          <a:lstStyle/>
          <a:p>
            <a:r>
              <a:rPr lang="en-US" sz="2400" dirty="0"/>
              <a:t>123 Main Street, Example Town, PA 12345</a:t>
            </a:r>
          </a:p>
        </p:txBody>
      </p:sp>
      <p:sp>
        <p:nvSpPr>
          <p:cNvPr id="11" name="TextBox 10">
            <a:extLst>
              <a:ext uri="{FF2B5EF4-FFF2-40B4-BE49-F238E27FC236}">
                <a16:creationId xmlns:a16="http://schemas.microsoft.com/office/drawing/2014/main" id="{A4254B49-996A-4F57-A877-04A679009752}"/>
              </a:ext>
            </a:extLst>
          </p:cNvPr>
          <p:cNvSpPr txBox="1"/>
          <p:nvPr/>
        </p:nvSpPr>
        <p:spPr>
          <a:xfrm>
            <a:off x="1945546" y="4154480"/>
            <a:ext cx="1493940" cy="461665"/>
          </a:xfrm>
          <a:prstGeom prst="rect">
            <a:avLst/>
          </a:prstGeom>
          <a:noFill/>
        </p:spPr>
        <p:txBody>
          <a:bodyPr wrap="square" rtlCol="0">
            <a:spAutoFit/>
          </a:bodyPr>
          <a:lstStyle/>
          <a:p>
            <a:r>
              <a:rPr lang="en-US" sz="2400" dirty="0"/>
              <a:t>John Doe</a:t>
            </a:r>
          </a:p>
        </p:txBody>
      </p:sp>
      <p:sp>
        <p:nvSpPr>
          <p:cNvPr id="12" name="TextBox 11">
            <a:extLst>
              <a:ext uri="{FF2B5EF4-FFF2-40B4-BE49-F238E27FC236}">
                <a16:creationId xmlns:a16="http://schemas.microsoft.com/office/drawing/2014/main" id="{4C51BC20-E087-4067-8544-74539830732F}"/>
              </a:ext>
            </a:extLst>
          </p:cNvPr>
          <p:cNvSpPr txBox="1"/>
          <p:nvPr/>
        </p:nvSpPr>
        <p:spPr>
          <a:xfrm>
            <a:off x="4464340" y="4171934"/>
            <a:ext cx="1493940" cy="369332"/>
          </a:xfrm>
          <a:prstGeom prst="rect">
            <a:avLst/>
          </a:prstGeom>
          <a:noFill/>
        </p:spPr>
        <p:txBody>
          <a:bodyPr wrap="square" rtlCol="0">
            <a:spAutoFit/>
          </a:bodyPr>
          <a:lstStyle/>
          <a:p>
            <a:r>
              <a:rPr lang="en-US" dirty="0"/>
              <a:t>123-456-7890</a:t>
            </a:r>
            <a:endParaRPr lang="en-US" sz="2400" dirty="0"/>
          </a:p>
        </p:txBody>
      </p:sp>
      <p:sp>
        <p:nvSpPr>
          <p:cNvPr id="13" name="TextBox 12">
            <a:extLst>
              <a:ext uri="{FF2B5EF4-FFF2-40B4-BE49-F238E27FC236}">
                <a16:creationId xmlns:a16="http://schemas.microsoft.com/office/drawing/2014/main" id="{7B7ACF43-EB74-4C3E-A237-804702EDE9C7}"/>
              </a:ext>
            </a:extLst>
          </p:cNvPr>
          <p:cNvSpPr txBox="1"/>
          <p:nvPr/>
        </p:nvSpPr>
        <p:spPr>
          <a:xfrm>
            <a:off x="6101591" y="4171934"/>
            <a:ext cx="1493940" cy="369332"/>
          </a:xfrm>
          <a:prstGeom prst="rect">
            <a:avLst/>
          </a:prstGeom>
          <a:noFill/>
        </p:spPr>
        <p:txBody>
          <a:bodyPr wrap="square" rtlCol="0">
            <a:spAutoFit/>
          </a:bodyPr>
          <a:lstStyle/>
          <a:p>
            <a:r>
              <a:rPr lang="en-US" dirty="0"/>
              <a:t>123-789-4560</a:t>
            </a:r>
            <a:endParaRPr lang="en-US" sz="2400" dirty="0"/>
          </a:p>
        </p:txBody>
      </p:sp>
      <p:sp>
        <p:nvSpPr>
          <p:cNvPr id="14" name="TextBox 13">
            <a:extLst>
              <a:ext uri="{FF2B5EF4-FFF2-40B4-BE49-F238E27FC236}">
                <a16:creationId xmlns:a16="http://schemas.microsoft.com/office/drawing/2014/main" id="{321B6E80-6F30-4ADF-884D-7A87DA01E037}"/>
              </a:ext>
            </a:extLst>
          </p:cNvPr>
          <p:cNvSpPr txBox="1"/>
          <p:nvPr/>
        </p:nvSpPr>
        <p:spPr>
          <a:xfrm>
            <a:off x="8298022" y="4200646"/>
            <a:ext cx="2683167" cy="369332"/>
          </a:xfrm>
          <a:prstGeom prst="rect">
            <a:avLst/>
          </a:prstGeom>
          <a:noFill/>
        </p:spPr>
        <p:txBody>
          <a:bodyPr wrap="square" rtlCol="0">
            <a:spAutoFit/>
          </a:bodyPr>
          <a:lstStyle/>
          <a:p>
            <a:r>
              <a:rPr lang="en-US" dirty="0"/>
              <a:t>Johndoe@example.com</a:t>
            </a:r>
            <a:endParaRPr lang="en-US" sz="2400" dirty="0"/>
          </a:p>
        </p:txBody>
      </p:sp>
      <p:sp>
        <p:nvSpPr>
          <p:cNvPr id="15" name="TextBox 14">
            <a:extLst>
              <a:ext uri="{FF2B5EF4-FFF2-40B4-BE49-F238E27FC236}">
                <a16:creationId xmlns:a16="http://schemas.microsoft.com/office/drawing/2014/main" id="{0AC1F34E-02B8-4620-B388-EDE1323A13CE}"/>
              </a:ext>
            </a:extLst>
          </p:cNvPr>
          <p:cNvSpPr txBox="1"/>
          <p:nvPr/>
        </p:nvSpPr>
        <p:spPr>
          <a:xfrm>
            <a:off x="2274029" y="5220514"/>
            <a:ext cx="3452156" cy="369332"/>
          </a:xfrm>
          <a:prstGeom prst="rect">
            <a:avLst/>
          </a:prstGeom>
          <a:noFill/>
        </p:spPr>
        <p:txBody>
          <a:bodyPr wrap="square" rtlCol="0">
            <a:spAutoFit/>
          </a:bodyPr>
          <a:lstStyle/>
          <a:p>
            <a:r>
              <a:rPr lang="en-US" dirty="0"/>
              <a:t>Any Mountain Road/ TR 123</a:t>
            </a:r>
            <a:endParaRPr lang="en-US" sz="2400" dirty="0"/>
          </a:p>
        </p:txBody>
      </p:sp>
      <p:sp>
        <p:nvSpPr>
          <p:cNvPr id="16" name="TextBox 15">
            <a:extLst>
              <a:ext uri="{FF2B5EF4-FFF2-40B4-BE49-F238E27FC236}">
                <a16:creationId xmlns:a16="http://schemas.microsoft.com/office/drawing/2014/main" id="{D081CF65-E449-4DB1-B9DE-006309127453}"/>
              </a:ext>
            </a:extLst>
          </p:cNvPr>
          <p:cNvSpPr txBox="1"/>
          <p:nvPr/>
        </p:nvSpPr>
        <p:spPr>
          <a:xfrm>
            <a:off x="6465816" y="5220514"/>
            <a:ext cx="4659383" cy="369332"/>
          </a:xfrm>
          <a:prstGeom prst="rect">
            <a:avLst/>
          </a:prstGeom>
          <a:noFill/>
        </p:spPr>
        <p:txBody>
          <a:bodyPr wrap="square" rtlCol="0">
            <a:spAutoFit/>
          </a:bodyPr>
          <a:lstStyle/>
          <a:p>
            <a:r>
              <a:rPr lang="en-US" dirty="0"/>
              <a:t>Unnamed Tributary (UNT) to River</a:t>
            </a:r>
            <a:endParaRPr lang="en-US" sz="2400" dirty="0"/>
          </a:p>
        </p:txBody>
      </p:sp>
      <p:sp>
        <p:nvSpPr>
          <p:cNvPr id="17" name="TextBox 16">
            <a:extLst>
              <a:ext uri="{FF2B5EF4-FFF2-40B4-BE49-F238E27FC236}">
                <a16:creationId xmlns:a16="http://schemas.microsoft.com/office/drawing/2014/main" id="{08F48848-E16E-4DC0-8737-80FC96E289B8}"/>
              </a:ext>
            </a:extLst>
          </p:cNvPr>
          <p:cNvSpPr txBox="1"/>
          <p:nvPr/>
        </p:nvSpPr>
        <p:spPr>
          <a:xfrm>
            <a:off x="1766582" y="5886404"/>
            <a:ext cx="1700170" cy="369332"/>
          </a:xfrm>
          <a:prstGeom prst="rect">
            <a:avLst/>
          </a:prstGeom>
          <a:noFill/>
        </p:spPr>
        <p:txBody>
          <a:bodyPr wrap="square" rtlCol="0">
            <a:spAutoFit/>
          </a:bodyPr>
          <a:lstStyle/>
          <a:p>
            <a:r>
              <a:rPr lang="en-US" dirty="0"/>
              <a:t>April 30, 2024</a:t>
            </a:r>
            <a:endParaRPr lang="en-US" sz="2400" dirty="0"/>
          </a:p>
        </p:txBody>
      </p:sp>
      <p:sp>
        <p:nvSpPr>
          <p:cNvPr id="19" name="TextBox 18">
            <a:extLst>
              <a:ext uri="{FF2B5EF4-FFF2-40B4-BE49-F238E27FC236}">
                <a16:creationId xmlns:a16="http://schemas.microsoft.com/office/drawing/2014/main" id="{4412ACB6-F697-4638-917C-16BD319594A9}"/>
              </a:ext>
            </a:extLst>
          </p:cNvPr>
          <p:cNvSpPr txBox="1"/>
          <p:nvPr/>
        </p:nvSpPr>
        <p:spPr>
          <a:xfrm>
            <a:off x="4876100" y="5899762"/>
            <a:ext cx="1700170" cy="369332"/>
          </a:xfrm>
          <a:prstGeom prst="rect">
            <a:avLst/>
          </a:prstGeom>
          <a:noFill/>
        </p:spPr>
        <p:txBody>
          <a:bodyPr wrap="square" rtlCol="0">
            <a:spAutoFit/>
          </a:bodyPr>
          <a:lstStyle/>
          <a:p>
            <a:r>
              <a:rPr lang="en-US" dirty="0"/>
              <a:t>Sept 30, 2024</a:t>
            </a:r>
            <a:endParaRPr lang="en-US" sz="2400" dirty="0"/>
          </a:p>
        </p:txBody>
      </p:sp>
      <p:sp>
        <p:nvSpPr>
          <p:cNvPr id="20" name="TextBox 19">
            <a:extLst>
              <a:ext uri="{FF2B5EF4-FFF2-40B4-BE49-F238E27FC236}">
                <a16:creationId xmlns:a16="http://schemas.microsoft.com/office/drawing/2014/main" id="{A5948096-B6B8-4363-80E2-A8D73DEC3708}"/>
              </a:ext>
            </a:extLst>
          </p:cNvPr>
          <p:cNvSpPr txBox="1"/>
          <p:nvPr/>
        </p:nvSpPr>
        <p:spPr>
          <a:xfrm>
            <a:off x="9280363" y="5945928"/>
            <a:ext cx="294970" cy="461665"/>
          </a:xfrm>
          <a:prstGeom prst="rect">
            <a:avLst/>
          </a:prstGeom>
          <a:noFill/>
        </p:spPr>
        <p:txBody>
          <a:bodyPr wrap="square" rtlCol="0">
            <a:spAutoFit/>
          </a:bodyPr>
          <a:lstStyle/>
          <a:p>
            <a:r>
              <a:rPr lang="en-US" sz="2400" dirty="0"/>
              <a:t>x</a:t>
            </a:r>
          </a:p>
        </p:txBody>
      </p:sp>
      <p:sp>
        <p:nvSpPr>
          <p:cNvPr id="21" name="TextBox 20">
            <a:extLst>
              <a:ext uri="{FF2B5EF4-FFF2-40B4-BE49-F238E27FC236}">
                <a16:creationId xmlns:a16="http://schemas.microsoft.com/office/drawing/2014/main" id="{129DF761-0581-4939-A59F-3B9A0618FEA5}"/>
              </a:ext>
            </a:extLst>
          </p:cNvPr>
          <p:cNvSpPr txBox="1"/>
          <p:nvPr/>
        </p:nvSpPr>
        <p:spPr>
          <a:xfrm>
            <a:off x="10378535" y="6240382"/>
            <a:ext cx="294970" cy="461665"/>
          </a:xfrm>
          <a:prstGeom prst="rect">
            <a:avLst/>
          </a:prstGeom>
          <a:noFill/>
        </p:spPr>
        <p:txBody>
          <a:bodyPr wrap="square" rtlCol="0">
            <a:spAutoFit/>
          </a:bodyPr>
          <a:lstStyle/>
          <a:p>
            <a:r>
              <a:rPr lang="en-US" sz="2400" dirty="0"/>
              <a:t>x</a:t>
            </a:r>
          </a:p>
        </p:txBody>
      </p:sp>
      <p:sp>
        <p:nvSpPr>
          <p:cNvPr id="18" name="Rectangle 17">
            <a:extLst>
              <a:ext uri="{FF2B5EF4-FFF2-40B4-BE49-F238E27FC236}">
                <a16:creationId xmlns:a16="http://schemas.microsoft.com/office/drawing/2014/main" id="{C75CFFE4-604E-4C71-8D01-52ADB5CAC267}"/>
              </a:ext>
            </a:extLst>
          </p:cNvPr>
          <p:cNvSpPr/>
          <p:nvPr/>
        </p:nvSpPr>
        <p:spPr>
          <a:xfrm>
            <a:off x="6736359" y="2132198"/>
            <a:ext cx="1443603" cy="6976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5C1A6B9-25AF-46F1-871A-AA1A06B34B6C}"/>
              </a:ext>
            </a:extLst>
          </p:cNvPr>
          <p:cNvSpPr/>
          <p:nvPr/>
        </p:nvSpPr>
        <p:spPr>
          <a:xfrm>
            <a:off x="1137061" y="5811483"/>
            <a:ext cx="6006689" cy="8905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975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3C85BD-5E72-477F-8069-BA70CB469B1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04711" y="1"/>
            <a:ext cx="10325213" cy="6858000"/>
          </a:xfrm>
          <a:prstGeom prst="rect">
            <a:avLst/>
          </a:prstGeom>
        </p:spPr>
      </p:pic>
      <p:sp>
        <p:nvSpPr>
          <p:cNvPr id="3" name="TextBox 2">
            <a:extLst>
              <a:ext uri="{FF2B5EF4-FFF2-40B4-BE49-F238E27FC236}">
                <a16:creationId xmlns:a16="http://schemas.microsoft.com/office/drawing/2014/main" id="{64D043C3-1B5C-4E28-B3A3-E7B63B357F84}"/>
              </a:ext>
            </a:extLst>
          </p:cNvPr>
          <p:cNvSpPr txBox="1"/>
          <p:nvPr/>
        </p:nvSpPr>
        <p:spPr>
          <a:xfrm>
            <a:off x="3978520" y="350471"/>
            <a:ext cx="294970" cy="461665"/>
          </a:xfrm>
          <a:prstGeom prst="rect">
            <a:avLst/>
          </a:prstGeom>
          <a:noFill/>
        </p:spPr>
        <p:txBody>
          <a:bodyPr wrap="square" rtlCol="0">
            <a:spAutoFit/>
          </a:bodyPr>
          <a:lstStyle/>
          <a:p>
            <a:r>
              <a:rPr lang="en-US" sz="2400" dirty="0"/>
              <a:t>x</a:t>
            </a:r>
          </a:p>
        </p:txBody>
      </p:sp>
      <p:sp>
        <p:nvSpPr>
          <p:cNvPr id="4" name="TextBox 3">
            <a:extLst>
              <a:ext uri="{FF2B5EF4-FFF2-40B4-BE49-F238E27FC236}">
                <a16:creationId xmlns:a16="http://schemas.microsoft.com/office/drawing/2014/main" id="{9D9B6674-411B-4428-8604-056F5248D0AA}"/>
              </a:ext>
            </a:extLst>
          </p:cNvPr>
          <p:cNvSpPr txBox="1"/>
          <p:nvPr/>
        </p:nvSpPr>
        <p:spPr>
          <a:xfrm>
            <a:off x="5506715" y="350471"/>
            <a:ext cx="294970" cy="461665"/>
          </a:xfrm>
          <a:prstGeom prst="rect">
            <a:avLst/>
          </a:prstGeom>
          <a:noFill/>
        </p:spPr>
        <p:txBody>
          <a:bodyPr wrap="square" rtlCol="0">
            <a:spAutoFit/>
          </a:bodyPr>
          <a:lstStyle/>
          <a:p>
            <a:r>
              <a:rPr lang="en-US" sz="2400" dirty="0"/>
              <a:t>x</a:t>
            </a:r>
          </a:p>
        </p:txBody>
      </p:sp>
      <p:sp>
        <p:nvSpPr>
          <p:cNvPr id="5" name="TextBox 4">
            <a:extLst>
              <a:ext uri="{FF2B5EF4-FFF2-40B4-BE49-F238E27FC236}">
                <a16:creationId xmlns:a16="http://schemas.microsoft.com/office/drawing/2014/main" id="{BA9833AD-DDCF-4ABB-BC26-83CABC42D3A4}"/>
              </a:ext>
            </a:extLst>
          </p:cNvPr>
          <p:cNvSpPr txBox="1"/>
          <p:nvPr/>
        </p:nvSpPr>
        <p:spPr>
          <a:xfrm>
            <a:off x="7199814" y="350471"/>
            <a:ext cx="294970" cy="461665"/>
          </a:xfrm>
          <a:prstGeom prst="rect">
            <a:avLst/>
          </a:prstGeom>
          <a:noFill/>
        </p:spPr>
        <p:txBody>
          <a:bodyPr wrap="square" rtlCol="0">
            <a:spAutoFit/>
          </a:bodyPr>
          <a:lstStyle/>
          <a:p>
            <a:r>
              <a:rPr lang="en-US" sz="2400" dirty="0"/>
              <a:t>x</a:t>
            </a:r>
          </a:p>
        </p:txBody>
      </p:sp>
      <p:sp>
        <p:nvSpPr>
          <p:cNvPr id="6" name="TextBox 5">
            <a:extLst>
              <a:ext uri="{FF2B5EF4-FFF2-40B4-BE49-F238E27FC236}">
                <a16:creationId xmlns:a16="http://schemas.microsoft.com/office/drawing/2014/main" id="{019B0AF4-24A9-46D9-A0D6-D6917FE1A023}"/>
              </a:ext>
            </a:extLst>
          </p:cNvPr>
          <p:cNvSpPr txBox="1"/>
          <p:nvPr/>
        </p:nvSpPr>
        <p:spPr>
          <a:xfrm>
            <a:off x="3317189" y="611928"/>
            <a:ext cx="294970" cy="461665"/>
          </a:xfrm>
          <a:prstGeom prst="rect">
            <a:avLst/>
          </a:prstGeom>
          <a:noFill/>
        </p:spPr>
        <p:txBody>
          <a:bodyPr wrap="square" rtlCol="0">
            <a:spAutoFit/>
          </a:bodyPr>
          <a:lstStyle/>
          <a:p>
            <a:r>
              <a:rPr lang="en-US" sz="2400" dirty="0"/>
              <a:t>x</a:t>
            </a:r>
          </a:p>
        </p:txBody>
      </p:sp>
      <p:sp>
        <p:nvSpPr>
          <p:cNvPr id="8" name="TextBox 7">
            <a:extLst>
              <a:ext uri="{FF2B5EF4-FFF2-40B4-BE49-F238E27FC236}">
                <a16:creationId xmlns:a16="http://schemas.microsoft.com/office/drawing/2014/main" id="{82BD4006-F08F-4789-84C8-F84B1B49DDFC}"/>
              </a:ext>
            </a:extLst>
          </p:cNvPr>
          <p:cNvSpPr txBox="1"/>
          <p:nvPr/>
        </p:nvSpPr>
        <p:spPr>
          <a:xfrm>
            <a:off x="3700328" y="859538"/>
            <a:ext cx="294970" cy="461665"/>
          </a:xfrm>
          <a:prstGeom prst="rect">
            <a:avLst/>
          </a:prstGeom>
          <a:noFill/>
        </p:spPr>
        <p:txBody>
          <a:bodyPr wrap="square" rtlCol="0">
            <a:spAutoFit/>
          </a:bodyPr>
          <a:lstStyle/>
          <a:p>
            <a:r>
              <a:rPr lang="en-US" sz="2400" dirty="0"/>
              <a:t>x</a:t>
            </a:r>
          </a:p>
        </p:txBody>
      </p:sp>
      <p:sp>
        <p:nvSpPr>
          <p:cNvPr id="9" name="TextBox 8">
            <a:extLst>
              <a:ext uri="{FF2B5EF4-FFF2-40B4-BE49-F238E27FC236}">
                <a16:creationId xmlns:a16="http://schemas.microsoft.com/office/drawing/2014/main" id="{BEBB11DD-50B3-4412-9794-48E704C99CF1}"/>
              </a:ext>
            </a:extLst>
          </p:cNvPr>
          <p:cNvSpPr txBox="1"/>
          <p:nvPr/>
        </p:nvSpPr>
        <p:spPr>
          <a:xfrm>
            <a:off x="5914959" y="867927"/>
            <a:ext cx="294970" cy="461665"/>
          </a:xfrm>
          <a:prstGeom prst="rect">
            <a:avLst/>
          </a:prstGeom>
          <a:noFill/>
        </p:spPr>
        <p:txBody>
          <a:bodyPr wrap="square" rtlCol="0">
            <a:spAutoFit/>
          </a:bodyPr>
          <a:lstStyle/>
          <a:p>
            <a:r>
              <a:rPr lang="en-US" sz="2400" dirty="0"/>
              <a:t>x</a:t>
            </a:r>
          </a:p>
        </p:txBody>
      </p:sp>
      <p:sp>
        <p:nvSpPr>
          <p:cNvPr id="10" name="TextBox 9">
            <a:extLst>
              <a:ext uri="{FF2B5EF4-FFF2-40B4-BE49-F238E27FC236}">
                <a16:creationId xmlns:a16="http://schemas.microsoft.com/office/drawing/2014/main" id="{9EC35565-12D7-4133-B433-E17989ED0FF0}"/>
              </a:ext>
            </a:extLst>
          </p:cNvPr>
          <p:cNvSpPr txBox="1"/>
          <p:nvPr/>
        </p:nvSpPr>
        <p:spPr>
          <a:xfrm>
            <a:off x="1386301" y="2967335"/>
            <a:ext cx="3068253" cy="461665"/>
          </a:xfrm>
          <a:prstGeom prst="rect">
            <a:avLst/>
          </a:prstGeom>
          <a:noFill/>
        </p:spPr>
        <p:txBody>
          <a:bodyPr wrap="square" rtlCol="0">
            <a:spAutoFit/>
          </a:bodyPr>
          <a:lstStyle/>
          <a:p>
            <a:r>
              <a:rPr lang="en-US" sz="2400" dirty="0"/>
              <a:t>See attached sheets</a:t>
            </a:r>
          </a:p>
        </p:txBody>
      </p:sp>
      <p:sp>
        <p:nvSpPr>
          <p:cNvPr id="11" name="TextBox 10">
            <a:extLst>
              <a:ext uri="{FF2B5EF4-FFF2-40B4-BE49-F238E27FC236}">
                <a16:creationId xmlns:a16="http://schemas.microsoft.com/office/drawing/2014/main" id="{DF866742-7C69-46A2-BA0C-B1AC0D90101D}"/>
              </a:ext>
            </a:extLst>
          </p:cNvPr>
          <p:cNvSpPr txBox="1"/>
          <p:nvPr/>
        </p:nvSpPr>
        <p:spPr>
          <a:xfrm>
            <a:off x="3175233" y="5247241"/>
            <a:ext cx="2042720" cy="461665"/>
          </a:xfrm>
          <a:prstGeom prst="rect">
            <a:avLst/>
          </a:prstGeom>
          <a:noFill/>
        </p:spPr>
        <p:txBody>
          <a:bodyPr wrap="square" rtlCol="0">
            <a:spAutoFit/>
          </a:bodyPr>
          <a:lstStyle/>
          <a:p>
            <a:r>
              <a:rPr lang="en-US" sz="2400" dirty="0"/>
              <a:t>$24,775.00</a:t>
            </a:r>
          </a:p>
        </p:txBody>
      </p:sp>
      <p:sp>
        <p:nvSpPr>
          <p:cNvPr id="12" name="TextBox 11">
            <a:extLst>
              <a:ext uri="{FF2B5EF4-FFF2-40B4-BE49-F238E27FC236}">
                <a16:creationId xmlns:a16="http://schemas.microsoft.com/office/drawing/2014/main" id="{18027245-240B-4925-8DEA-35DF386F3939}"/>
              </a:ext>
            </a:extLst>
          </p:cNvPr>
          <p:cNvSpPr txBox="1"/>
          <p:nvPr/>
        </p:nvSpPr>
        <p:spPr>
          <a:xfrm>
            <a:off x="3175233" y="5584199"/>
            <a:ext cx="2042720" cy="461665"/>
          </a:xfrm>
          <a:prstGeom prst="rect">
            <a:avLst/>
          </a:prstGeom>
          <a:noFill/>
        </p:spPr>
        <p:txBody>
          <a:bodyPr wrap="square" rtlCol="0">
            <a:spAutoFit/>
          </a:bodyPr>
          <a:lstStyle/>
          <a:p>
            <a:r>
              <a:rPr lang="en-US" sz="2400" dirty="0"/>
              <a:t>$3,590.00</a:t>
            </a:r>
          </a:p>
        </p:txBody>
      </p:sp>
      <p:sp>
        <p:nvSpPr>
          <p:cNvPr id="13" name="TextBox 12">
            <a:extLst>
              <a:ext uri="{FF2B5EF4-FFF2-40B4-BE49-F238E27FC236}">
                <a16:creationId xmlns:a16="http://schemas.microsoft.com/office/drawing/2014/main" id="{C720378A-6A44-49C7-9B9C-BD18A0B8434F}"/>
              </a:ext>
            </a:extLst>
          </p:cNvPr>
          <p:cNvSpPr txBox="1"/>
          <p:nvPr/>
        </p:nvSpPr>
        <p:spPr>
          <a:xfrm>
            <a:off x="3175233" y="5990267"/>
            <a:ext cx="2042720" cy="461665"/>
          </a:xfrm>
          <a:prstGeom prst="rect">
            <a:avLst/>
          </a:prstGeom>
          <a:noFill/>
        </p:spPr>
        <p:txBody>
          <a:bodyPr wrap="square" rtlCol="0">
            <a:spAutoFit/>
          </a:bodyPr>
          <a:lstStyle/>
          <a:p>
            <a:r>
              <a:rPr lang="en-US" sz="2400" dirty="0"/>
              <a:t>$28,365.00</a:t>
            </a:r>
          </a:p>
        </p:txBody>
      </p:sp>
      <p:grpSp>
        <p:nvGrpSpPr>
          <p:cNvPr id="14" name="Group 13">
            <a:extLst>
              <a:ext uri="{FF2B5EF4-FFF2-40B4-BE49-F238E27FC236}">
                <a16:creationId xmlns:a16="http://schemas.microsoft.com/office/drawing/2014/main" id="{3B2768C5-337C-4D90-B86D-FE443477098C}"/>
              </a:ext>
            </a:extLst>
          </p:cNvPr>
          <p:cNvGrpSpPr/>
          <p:nvPr/>
        </p:nvGrpSpPr>
        <p:grpSpPr>
          <a:xfrm>
            <a:off x="6440172" y="5584199"/>
            <a:ext cx="4595194" cy="622968"/>
            <a:chOff x="6272830" y="5552987"/>
            <a:chExt cx="4595194" cy="622968"/>
          </a:xfrm>
        </p:grpSpPr>
        <p:sp>
          <p:nvSpPr>
            <p:cNvPr id="15" name="Freeform: Shape 14">
              <a:extLst>
                <a:ext uri="{FF2B5EF4-FFF2-40B4-BE49-F238E27FC236}">
                  <a16:creationId xmlns:a16="http://schemas.microsoft.com/office/drawing/2014/main" id="{B5932EAD-F5A4-44E5-8968-C738CDD55D10}"/>
                </a:ext>
              </a:extLst>
            </p:cNvPr>
            <p:cNvSpPr/>
            <p:nvPr/>
          </p:nvSpPr>
          <p:spPr>
            <a:xfrm>
              <a:off x="6272830" y="5552987"/>
              <a:ext cx="955935" cy="622968"/>
            </a:xfrm>
            <a:custGeom>
              <a:avLst/>
              <a:gdLst>
                <a:gd name="connsiteX0" fmla="*/ 56098 w 499274"/>
                <a:gd name="connsiteY0" fmla="*/ 196343 h 325369"/>
                <a:gd name="connsiteX1" fmla="*/ 50488 w 499274"/>
                <a:gd name="connsiteY1" fmla="*/ 168294 h 325369"/>
                <a:gd name="connsiteX2" fmla="*/ 61708 w 499274"/>
                <a:gd name="connsiteY2" fmla="*/ 0 h 325369"/>
                <a:gd name="connsiteX3" fmla="*/ 78537 w 499274"/>
                <a:gd name="connsiteY3" fmla="*/ 11219 h 325369"/>
                <a:gd name="connsiteX4" fmla="*/ 89757 w 499274"/>
                <a:gd name="connsiteY4" fmla="*/ 33658 h 325369"/>
                <a:gd name="connsiteX5" fmla="*/ 100977 w 499274"/>
                <a:gd name="connsiteY5" fmla="*/ 72927 h 325369"/>
                <a:gd name="connsiteX6" fmla="*/ 106586 w 499274"/>
                <a:gd name="connsiteY6" fmla="*/ 263661 h 325369"/>
                <a:gd name="connsiteX7" fmla="*/ 67318 w 499274"/>
                <a:gd name="connsiteY7" fmla="*/ 308539 h 325369"/>
                <a:gd name="connsiteX8" fmla="*/ 50488 w 499274"/>
                <a:gd name="connsiteY8" fmla="*/ 325369 h 325369"/>
                <a:gd name="connsiteX9" fmla="*/ 11220 w 499274"/>
                <a:gd name="connsiteY9" fmla="*/ 319759 h 325369"/>
                <a:gd name="connsiteX10" fmla="*/ 0 w 499274"/>
                <a:gd name="connsiteY10" fmla="*/ 286100 h 325369"/>
                <a:gd name="connsiteX11" fmla="*/ 5610 w 499274"/>
                <a:gd name="connsiteY11" fmla="*/ 258051 h 325369"/>
                <a:gd name="connsiteX12" fmla="*/ 39269 w 499274"/>
                <a:gd name="connsiteY12" fmla="*/ 241222 h 325369"/>
                <a:gd name="connsiteX13" fmla="*/ 89757 w 499274"/>
                <a:gd name="connsiteY13" fmla="*/ 201953 h 325369"/>
                <a:gd name="connsiteX14" fmla="*/ 123416 w 499274"/>
                <a:gd name="connsiteY14" fmla="*/ 185123 h 325369"/>
                <a:gd name="connsiteX15" fmla="*/ 145855 w 499274"/>
                <a:gd name="connsiteY15" fmla="*/ 145855 h 325369"/>
                <a:gd name="connsiteX16" fmla="*/ 162685 w 499274"/>
                <a:gd name="connsiteY16" fmla="*/ 134635 h 325369"/>
                <a:gd name="connsiteX17" fmla="*/ 140245 w 499274"/>
                <a:gd name="connsiteY17" fmla="*/ 140245 h 325369"/>
                <a:gd name="connsiteX18" fmla="*/ 129026 w 499274"/>
                <a:gd name="connsiteY18" fmla="*/ 157074 h 325369"/>
                <a:gd name="connsiteX19" fmla="*/ 157075 w 499274"/>
                <a:gd name="connsiteY19" fmla="*/ 218782 h 325369"/>
                <a:gd name="connsiteX20" fmla="*/ 173904 w 499274"/>
                <a:gd name="connsiteY20" fmla="*/ 213173 h 325369"/>
                <a:gd name="connsiteX21" fmla="*/ 173904 w 499274"/>
                <a:gd name="connsiteY21" fmla="*/ 157074 h 325369"/>
                <a:gd name="connsiteX22" fmla="*/ 190734 w 499274"/>
                <a:gd name="connsiteY22" fmla="*/ 151465 h 325369"/>
                <a:gd name="connsiteX23" fmla="*/ 213173 w 499274"/>
                <a:gd name="connsiteY23" fmla="*/ 106586 h 325369"/>
                <a:gd name="connsiteX24" fmla="*/ 224393 w 499274"/>
                <a:gd name="connsiteY24" fmla="*/ 89757 h 325369"/>
                <a:gd name="connsiteX25" fmla="*/ 230002 w 499274"/>
                <a:gd name="connsiteY25" fmla="*/ 72927 h 325369"/>
                <a:gd name="connsiteX26" fmla="*/ 224393 w 499274"/>
                <a:gd name="connsiteY26" fmla="*/ 28049 h 325369"/>
                <a:gd name="connsiteX27" fmla="*/ 218783 w 499274"/>
                <a:gd name="connsiteY27" fmla="*/ 230002 h 325369"/>
                <a:gd name="connsiteX28" fmla="*/ 207563 w 499274"/>
                <a:gd name="connsiteY28" fmla="*/ 190733 h 325369"/>
                <a:gd name="connsiteX29" fmla="*/ 218783 w 499274"/>
                <a:gd name="connsiteY29" fmla="*/ 134635 h 325369"/>
                <a:gd name="connsiteX30" fmla="*/ 235612 w 499274"/>
                <a:gd name="connsiteY30" fmla="*/ 112196 h 325369"/>
                <a:gd name="connsiteX31" fmla="*/ 246832 w 499274"/>
                <a:gd name="connsiteY31" fmla="*/ 95366 h 325369"/>
                <a:gd name="connsiteX32" fmla="*/ 263661 w 499274"/>
                <a:gd name="connsiteY32" fmla="*/ 84147 h 325369"/>
                <a:gd name="connsiteX33" fmla="*/ 269271 w 499274"/>
                <a:gd name="connsiteY33" fmla="*/ 100976 h 325369"/>
                <a:gd name="connsiteX34" fmla="*/ 274881 w 499274"/>
                <a:gd name="connsiteY34" fmla="*/ 196343 h 325369"/>
                <a:gd name="connsiteX35" fmla="*/ 297320 w 499274"/>
                <a:gd name="connsiteY35" fmla="*/ 201953 h 325369"/>
                <a:gd name="connsiteX36" fmla="*/ 308540 w 499274"/>
                <a:gd name="connsiteY36" fmla="*/ 185123 h 325369"/>
                <a:gd name="connsiteX37" fmla="*/ 314150 w 499274"/>
                <a:gd name="connsiteY37" fmla="*/ 129025 h 325369"/>
                <a:gd name="connsiteX38" fmla="*/ 319759 w 499274"/>
                <a:gd name="connsiteY38" fmla="*/ 112196 h 325369"/>
                <a:gd name="connsiteX39" fmla="*/ 336589 w 499274"/>
                <a:gd name="connsiteY39" fmla="*/ 117806 h 325369"/>
                <a:gd name="connsiteX40" fmla="*/ 347809 w 499274"/>
                <a:gd name="connsiteY40" fmla="*/ 151465 h 325369"/>
                <a:gd name="connsiteX41" fmla="*/ 353418 w 499274"/>
                <a:gd name="connsiteY41" fmla="*/ 123415 h 325369"/>
                <a:gd name="connsiteX42" fmla="*/ 359028 w 499274"/>
                <a:gd name="connsiteY42" fmla="*/ 100976 h 325369"/>
                <a:gd name="connsiteX43" fmla="*/ 375858 w 499274"/>
                <a:gd name="connsiteY43" fmla="*/ 95366 h 325369"/>
                <a:gd name="connsiteX44" fmla="*/ 387077 w 499274"/>
                <a:gd name="connsiteY44" fmla="*/ 129025 h 325369"/>
                <a:gd name="connsiteX45" fmla="*/ 392687 w 499274"/>
                <a:gd name="connsiteY45" fmla="*/ 145855 h 325369"/>
                <a:gd name="connsiteX46" fmla="*/ 415126 w 499274"/>
                <a:gd name="connsiteY46" fmla="*/ 218782 h 325369"/>
                <a:gd name="connsiteX47" fmla="*/ 431956 w 499274"/>
                <a:gd name="connsiteY47" fmla="*/ 230002 h 325369"/>
                <a:gd name="connsiteX48" fmla="*/ 448785 w 499274"/>
                <a:gd name="connsiteY48" fmla="*/ 235612 h 325369"/>
                <a:gd name="connsiteX49" fmla="*/ 471224 w 499274"/>
                <a:gd name="connsiteY49" fmla="*/ 230002 h 325369"/>
                <a:gd name="connsiteX50" fmla="*/ 499274 w 499274"/>
                <a:gd name="connsiteY50" fmla="*/ 207563 h 325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99274" h="325369">
                  <a:moveTo>
                    <a:pt x="56098" y="196343"/>
                  </a:moveTo>
                  <a:cubicBezTo>
                    <a:pt x="54228" y="186993"/>
                    <a:pt x="50488" y="177829"/>
                    <a:pt x="50488" y="168294"/>
                  </a:cubicBezTo>
                  <a:cubicBezTo>
                    <a:pt x="50488" y="38359"/>
                    <a:pt x="45233" y="65897"/>
                    <a:pt x="61708" y="0"/>
                  </a:cubicBezTo>
                  <a:cubicBezTo>
                    <a:pt x="67318" y="3740"/>
                    <a:pt x="74221" y="6040"/>
                    <a:pt x="78537" y="11219"/>
                  </a:cubicBezTo>
                  <a:cubicBezTo>
                    <a:pt x="83891" y="17643"/>
                    <a:pt x="86463" y="25972"/>
                    <a:pt x="89757" y="33658"/>
                  </a:cubicBezTo>
                  <a:cubicBezTo>
                    <a:pt x="94585" y="44924"/>
                    <a:pt x="98131" y="61542"/>
                    <a:pt x="100977" y="72927"/>
                  </a:cubicBezTo>
                  <a:cubicBezTo>
                    <a:pt x="109660" y="142398"/>
                    <a:pt x="121378" y="192658"/>
                    <a:pt x="106586" y="263661"/>
                  </a:cubicBezTo>
                  <a:cubicBezTo>
                    <a:pt x="99829" y="296096"/>
                    <a:pt x="85656" y="293257"/>
                    <a:pt x="67318" y="308539"/>
                  </a:cubicBezTo>
                  <a:cubicBezTo>
                    <a:pt x="61223" y="313618"/>
                    <a:pt x="56098" y="319759"/>
                    <a:pt x="50488" y="325369"/>
                  </a:cubicBezTo>
                  <a:cubicBezTo>
                    <a:pt x="37399" y="323499"/>
                    <a:pt x="21657" y="327877"/>
                    <a:pt x="11220" y="319759"/>
                  </a:cubicBezTo>
                  <a:cubicBezTo>
                    <a:pt x="1885" y="312498"/>
                    <a:pt x="0" y="286100"/>
                    <a:pt x="0" y="286100"/>
                  </a:cubicBezTo>
                  <a:cubicBezTo>
                    <a:pt x="1870" y="276750"/>
                    <a:pt x="879" y="266330"/>
                    <a:pt x="5610" y="258051"/>
                  </a:cubicBezTo>
                  <a:cubicBezTo>
                    <a:pt x="10729" y="249093"/>
                    <a:pt x="30629" y="244101"/>
                    <a:pt x="39269" y="241222"/>
                  </a:cubicBezTo>
                  <a:cubicBezTo>
                    <a:pt x="53791" y="226699"/>
                    <a:pt x="69624" y="208664"/>
                    <a:pt x="89757" y="201953"/>
                  </a:cubicBezTo>
                  <a:cubicBezTo>
                    <a:pt x="112982" y="194211"/>
                    <a:pt x="101666" y="199623"/>
                    <a:pt x="123416" y="185123"/>
                  </a:cubicBezTo>
                  <a:cubicBezTo>
                    <a:pt x="127815" y="176326"/>
                    <a:pt x="137928" y="153782"/>
                    <a:pt x="145855" y="145855"/>
                  </a:cubicBezTo>
                  <a:cubicBezTo>
                    <a:pt x="150623" y="141087"/>
                    <a:pt x="167453" y="139403"/>
                    <a:pt x="162685" y="134635"/>
                  </a:cubicBezTo>
                  <a:cubicBezTo>
                    <a:pt x="157233" y="129183"/>
                    <a:pt x="147725" y="138375"/>
                    <a:pt x="140245" y="140245"/>
                  </a:cubicBezTo>
                  <a:cubicBezTo>
                    <a:pt x="136505" y="145855"/>
                    <a:pt x="129026" y="150332"/>
                    <a:pt x="129026" y="157074"/>
                  </a:cubicBezTo>
                  <a:cubicBezTo>
                    <a:pt x="129026" y="205691"/>
                    <a:pt x="130859" y="201306"/>
                    <a:pt x="157075" y="218782"/>
                  </a:cubicBezTo>
                  <a:cubicBezTo>
                    <a:pt x="162685" y="216912"/>
                    <a:pt x="169723" y="217354"/>
                    <a:pt x="173904" y="213173"/>
                  </a:cubicBezTo>
                  <a:cubicBezTo>
                    <a:pt x="186143" y="200934"/>
                    <a:pt x="174877" y="163883"/>
                    <a:pt x="173904" y="157074"/>
                  </a:cubicBezTo>
                  <a:cubicBezTo>
                    <a:pt x="179514" y="155204"/>
                    <a:pt x="187104" y="156133"/>
                    <a:pt x="190734" y="151465"/>
                  </a:cubicBezTo>
                  <a:cubicBezTo>
                    <a:pt x="201002" y="138263"/>
                    <a:pt x="203895" y="120502"/>
                    <a:pt x="213173" y="106586"/>
                  </a:cubicBezTo>
                  <a:lnTo>
                    <a:pt x="224393" y="89757"/>
                  </a:lnTo>
                  <a:cubicBezTo>
                    <a:pt x="226263" y="84147"/>
                    <a:pt x="230002" y="78840"/>
                    <a:pt x="230002" y="72927"/>
                  </a:cubicBezTo>
                  <a:cubicBezTo>
                    <a:pt x="230002" y="57851"/>
                    <a:pt x="225467" y="13012"/>
                    <a:pt x="224393" y="28049"/>
                  </a:cubicBezTo>
                  <a:cubicBezTo>
                    <a:pt x="219595" y="95222"/>
                    <a:pt x="220653" y="162684"/>
                    <a:pt x="218783" y="230002"/>
                  </a:cubicBezTo>
                  <a:cubicBezTo>
                    <a:pt x="216137" y="222065"/>
                    <a:pt x="207563" y="197778"/>
                    <a:pt x="207563" y="190733"/>
                  </a:cubicBezTo>
                  <a:cubicBezTo>
                    <a:pt x="207563" y="187915"/>
                    <a:pt x="215076" y="142049"/>
                    <a:pt x="218783" y="134635"/>
                  </a:cubicBezTo>
                  <a:cubicBezTo>
                    <a:pt x="222964" y="126273"/>
                    <a:pt x="230178" y="119804"/>
                    <a:pt x="235612" y="112196"/>
                  </a:cubicBezTo>
                  <a:cubicBezTo>
                    <a:pt x="239531" y="106709"/>
                    <a:pt x="242064" y="100134"/>
                    <a:pt x="246832" y="95366"/>
                  </a:cubicBezTo>
                  <a:cubicBezTo>
                    <a:pt x="251599" y="90599"/>
                    <a:pt x="258051" y="87887"/>
                    <a:pt x="263661" y="84147"/>
                  </a:cubicBezTo>
                  <a:cubicBezTo>
                    <a:pt x="265531" y="89757"/>
                    <a:pt x="268683" y="95092"/>
                    <a:pt x="269271" y="100976"/>
                  </a:cubicBezTo>
                  <a:cubicBezTo>
                    <a:pt x="272440" y="132662"/>
                    <a:pt x="266358" y="165661"/>
                    <a:pt x="274881" y="196343"/>
                  </a:cubicBezTo>
                  <a:cubicBezTo>
                    <a:pt x="276944" y="203772"/>
                    <a:pt x="289840" y="200083"/>
                    <a:pt x="297320" y="201953"/>
                  </a:cubicBezTo>
                  <a:cubicBezTo>
                    <a:pt x="301060" y="196343"/>
                    <a:pt x="307024" y="191693"/>
                    <a:pt x="308540" y="185123"/>
                  </a:cubicBezTo>
                  <a:cubicBezTo>
                    <a:pt x="312766" y="166812"/>
                    <a:pt x="311293" y="147599"/>
                    <a:pt x="314150" y="129025"/>
                  </a:cubicBezTo>
                  <a:cubicBezTo>
                    <a:pt x="315049" y="123181"/>
                    <a:pt x="317889" y="117806"/>
                    <a:pt x="319759" y="112196"/>
                  </a:cubicBezTo>
                  <a:cubicBezTo>
                    <a:pt x="325369" y="114066"/>
                    <a:pt x="333152" y="112994"/>
                    <a:pt x="336589" y="117806"/>
                  </a:cubicBezTo>
                  <a:cubicBezTo>
                    <a:pt x="343463" y="127430"/>
                    <a:pt x="347809" y="151465"/>
                    <a:pt x="347809" y="151465"/>
                  </a:cubicBezTo>
                  <a:cubicBezTo>
                    <a:pt x="349679" y="142115"/>
                    <a:pt x="351350" y="132723"/>
                    <a:pt x="353418" y="123415"/>
                  </a:cubicBezTo>
                  <a:cubicBezTo>
                    <a:pt x="355090" y="115889"/>
                    <a:pt x="354212" y="106996"/>
                    <a:pt x="359028" y="100976"/>
                  </a:cubicBezTo>
                  <a:cubicBezTo>
                    <a:pt x="362722" y="96358"/>
                    <a:pt x="370248" y="97236"/>
                    <a:pt x="375858" y="95366"/>
                  </a:cubicBezTo>
                  <a:lnTo>
                    <a:pt x="387077" y="129025"/>
                  </a:lnTo>
                  <a:lnTo>
                    <a:pt x="392687" y="145855"/>
                  </a:lnTo>
                  <a:cubicBezTo>
                    <a:pt x="396085" y="169642"/>
                    <a:pt x="396377" y="200033"/>
                    <a:pt x="415126" y="218782"/>
                  </a:cubicBezTo>
                  <a:cubicBezTo>
                    <a:pt x="419894" y="223550"/>
                    <a:pt x="425925" y="226987"/>
                    <a:pt x="431956" y="230002"/>
                  </a:cubicBezTo>
                  <a:cubicBezTo>
                    <a:pt x="437245" y="232647"/>
                    <a:pt x="443175" y="233742"/>
                    <a:pt x="448785" y="235612"/>
                  </a:cubicBezTo>
                  <a:cubicBezTo>
                    <a:pt x="456265" y="233742"/>
                    <a:pt x="464138" y="233039"/>
                    <a:pt x="471224" y="230002"/>
                  </a:cubicBezTo>
                  <a:cubicBezTo>
                    <a:pt x="483607" y="224695"/>
                    <a:pt x="490226" y="216610"/>
                    <a:pt x="499274" y="2075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79C2BF70-0DDC-46BD-A139-43D6AE871F42}"/>
                </a:ext>
              </a:extLst>
            </p:cNvPr>
            <p:cNvSpPr/>
            <p:nvPr/>
          </p:nvSpPr>
          <p:spPr>
            <a:xfrm>
              <a:off x="7482481" y="5552987"/>
              <a:ext cx="367852" cy="483338"/>
            </a:xfrm>
            <a:custGeom>
              <a:avLst/>
              <a:gdLst>
                <a:gd name="connsiteX0" fmla="*/ 57489 w 192125"/>
                <a:gd name="connsiteY0" fmla="*/ 44879 h 252442"/>
                <a:gd name="connsiteX1" fmla="*/ 57489 w 192125"/>
                <a:gd name="connsiteY1" fmla="*/ 213173 h 252442"/>
                <a:gd name="connsiteX2" fmla="*/ 40660 w 192125"/>
                <a:gd name="connsiteY2" fmla="*/ 246832 h 252442"/>
                <a:gd name="connsiteX3" fmla="*/ 23830 w 192125"/>
                <a:gd name="connsiteY3" fmla="*/ 252442 h 252442"/>
                <a:gd name="connsiteX4" fmla="*/ 1391 w 192125"/>
                <a:gd name="connsiteY4" fmla="*/ 230003 h 252442"/>
                <a:gd name="connsiteX5" fmla="*/ 18221 w 192125"/>
                <a:gd name="connsiteY5" fmla="*/ 218783 h 252442"/>
                <a:gd name="connsiteX6" fmla="*/ 68709 w 192125"/>
                <a:gd name="connsiteY6" fmla="*/ 224393 h 252442"/>
                <a:gd name="connsiteX7" fmla="*/ 102368 w 192125"/>
                <a:gd name="connsiteY7" fmla="*/ 235613 h 252442"/>
                <a:gd name="connsiteX8" fmla="*/ 136027 w 192125"/>
                <a:gd name="connsiteY8" fmla="*/ 230003 h 252442"/>
                <a:gd name="connsiteX9" fmla="*/ 141637 w 192125"/>
                <a:gd name="connsiteY9" fmla="*/ 196344 h 252442"/>
                <a:gd name="connsiteX10" fmla="*/ 136027 w 192125"/>
                <a:gd name="connsiteY10" fmla="*/ 33659 h 252442"/>
                <a:gd name="connsiteX11" fmla="*/ 124807 w 192125"/>
                <a:gd name="connsiteY11" fmla="*/ 16830 h 252442"/>
                <a:gd name="connsiteX12" fmla="*/ 107978 w 192125"/>
                <a:gd name="connsiteY12" fmla="*/ 5610 h 252442"/>
                <a:gd name="connsiteX13" fmla="*/ 91148 w 192125"/>
                <a:gd name="connsiteY13" fmla="*/ 0 h 252442"/>
                <a:gd name="connsiteX14" fmla="*/ 57489 w 192125"/>
                <a:gd name="connsiteY14" fmla="*/ 5610 h 252442"/>
                <a:gd name="connsiteX15" fmla="*/ 51880 w 192125"/>
                <a:gd name="connsiteY15" fmla="*/ 50489 h 252442"/>
                <a:gd name="connsiteX16" fmla="*/ 68709 w 192125"/>
                <a:gd name="connsiteY16" fmla="*/ 61708 h 252442"/>
                <a:gd name="connsiteX17" fmla="*/ 113588 w 192125"/>
                <a:gd name="connsiteY17" fmla="*/ 72928 h 252442"/>
                <a:gd name="connsiteX18" fmla="*/ 169686 w 192125"/>
                <a:gd name="connsiteY18" fmla="*/ 61708 h 252442"/>
                <a:gd name="connsiteX19" fmla="*/ 186515 w 192125"/>
                <a:gd name="connsiteY19" fmla="*/ 44879 h 252442"/>
                <a:gd name="connsiteX20" fmla="*/ 192125 w 192125"/>
                <a:gd name="connsiteY20" fmla="*/ 28049 h 25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2125" h="252442">
                  <a:moveTo>
                    <a:pt x="57489" y="44879"/>
                  </a:moveTo>
                  <a:cubicBezTo>
                    <a:pt x="63099" y="129031"/>
                    <a:pt x="66839" y="129021"/>
                    <a:pt x="57489" y="213173"/>
                  </a:cubicBezTo>
                  <a:cubicBezTo>
                    <a:pt x="56497" y="222098"/>
                    <a:pt x="47465" y="241388"/>
                    <a:pt x="40660" y="246832"/>
                  </a:cubicBezTo>
                  <a:cubicBezTo>
                    <a:pt x="36042" y="250526"/>
                    <a:pt x="29440" y="250572"/>
                    <a:pt x="23830" y="252442"/>
                  </a:cubicBezTo>
                  <a:cubicBezTo>
                    <a:pt x="15911" y="249802"/>
                    <a:pt x="-5649" y="247601"/>
                    <a:pt x="1391" y="230003"/>
                  </a:cubicBezTo>
                  <a:cubicBezTo>
                    <a:pt x="3895" y="223743"/>
                    <a:pt x="12611" y="222523"/>
                    <a:pt x="18221" y="218783"/>
                  </a:cubicBezTo>
                  <a:cubicBezTo>
                    <a:pt x="35050" y="220653"/>
                    <a:pt x="52105" y="221072"/>
                    <a:pt x="68709" y="224393"/>
                  </a:cubicBezTo>
                  <a:cubicBezTo>
                    <a:pt x="80306" y="226712"/>
                    <a:pt x="102368" y="235613"/>
                    <a:pt x="102368" y="235613"/>
                  </a:cubicBezTo>
                  <a:cubicBezTo>
                    <a:pt x="113588" y="233743"/>
                    <a:pt x="127984" y="238046"/>
                    <a:pt x="136027" y="230003"/>
                  </a:cubicBezTo>
                  <a:cubicBezTo>
                    <a:pt x="144070" y="221960"/>
                    <a:pt x="141637" y="207718"/>
                    <a:pt x="141637" y="196344"/>
                  </a:cubicBezTo>
                  <a:cubicBezTo>
                    <a:pt x="141637" y="142083"/>
                    <a:pt x="141092" y="87683"/>
                    <a:pt x="136027" y="33659"/>
                  </a:cubicBezTo>
                  <a:cubicBezTo>
                    <a:pt x="135398" y="26946"/>
                    <a:pt x="129574" y="21597"/>
                    <a:pt x="124807" y="16830"/>
                  </a:cubicBezTo>
                  <a:cubicBezTo>
                    <a:pt x="120040" y="12063"/>
                    <a:pt x="114008" y="8625"/>
                    <a:pt x="107978" y="5610"/>
                  </a:cubicBezTo>
                  <a:cubicBezTo>
                    <a:pt x="102689" y="2965"/>
                    <a:pt x="96758" y="1870"/>
                    <a:pt x="91148" y="0"/>
                  </a:cubicBezTo>
                  <a:cubicBezTo>
                    <a:pt x="79928" y="1870"/>
                    <a:pt x="67663" y="523"/>
                    <a:pt x="57489" y="5610"/>
                  </a:cubicBezTo>
                  <a:cubicBezTo>
                    <a:pt x="40724" y="13993"/>
                    <a:pt x="45312" y="38995"/>
                    <a:pt x="51880" y="50489"/>
                  </a:cubicBezTo>
                  <a:cubicBezTo>
                    <a:pt x="55225" y="56343"/>
                    <a:pt x="62373" y="59404"/>
                    <a:pt x="68709" y="61708"/>
                  </a:cubicBezTo>
                  <a:cubicBezTo>
                    <a:pt x="83201" y="66978"/>
                    <a:pt x="113588" y="72928"/>
                    <a:pt x="113588" y="72928"/>
                  </a:cubicBezTo>
                  <a:cubicBezTo>
                    <a:pt x="116915" y="72453"/>
                    <a:pt x="159005" y="68829"/>
                    <a:pt x="169686" y="61708"/>
                  </a:cubicBezTo>
                  <a:cubicBezTo>
                    <a:pt x="176287" y="57307"/>
                    <a:pt x="180905" y="50489"/>
                    <a:pt x="186515" y="44879"/>
                  </a:cubicBezTo>
                  <a:lnTo>
                    <a:pt x="192125" y="2804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eform: Shape 16">
              <a:extLst>
                <a:ext uri="{FF2B5EF4-FFF2-40B4-BE49-F238E27FC236}">
                  <a16:creationId xmlns:a16="http://schemas.microsoft.com/office/drawing/2014/main" id="{58DC5FAC-BFFB-42AE-B232-38667A7113EA}"/>
                </a:ext>
              </a:extLst>
            </p:cNvPr>
            <p:cNvSpPr/>
            <p:nvPr/>
          </p:nvSpPr>
          <p:spPr>
            <a:xfrm>
              <a:off x="7764490" y="5853731"/>
              <a:ext cx="483283" cy="176695"/>
            </a:xfrm>
            <a:custGeom>
              <a:avLst/>
              <a:gdLst>
                <a:gd name="connsiteX0" fmla="*/ 0 w 252413"/>
                <a:gd name="connsiteY0" fmla="*/ 63711 h 92286"/>
                <a:gd name="connsiteX1" fmla="*/ 33338 w 252413"/>
                <a:gd name="connsiteY1" fmla="*/ 49424 h 92286"/>
                <a:gd name="connsiteX2" fmla="*/ 47625 w 252413"/>
                <a:gd name="connsiteY2" fmla="*/ 44661 h 92286"/>
                <a:gd name="connsiteX3" fmla="*/ 57150 w 252413"/>
                <a:gd name="connsiteY3" fmla="*/ 16086 h 92286"/>
                <a:gd name="connsiteX4" fmla="*/ 52388 w 252413"/>
                <a:gd name="connsiteY4" fmla="*/ 30374 h 92286"/>
                <a:gd name="connsiteX5" fmla="*/ 47625 w 252413"/>
                <a:gd name="connsiteY5" fmla="*/ 44661 h 92286"/>
                <a:gd name="connsiteX6" fmla="*/ 52388 w 252413"/>
                <a:gd name="connsiteY6" fmla="*/ 77999 h 92286"/>
                <a:gd name="connsiteX7" fmla="*/ 80963 w 252413"/>
                <a:gd name="connsiteY7" fmla="*/ 92286 h 92286"/>
                <a:gd name="connsiteX8" fmla="*/ 114300 w 252413"/>
                <a:gd name="connsiteY8" fmla="*/ 68474 h 92286"/>
                <a:gd name="connsiteX9" fmla="*/ 100013 w 252413"/>
                <a:gd name="connsiteY9" fmla="*/ 25611 h 92286"/>
                <a:gd name="connsiteX10" fmla="*/ 42863 w 252413"/>
                <a:gd name="connsiteY10" fmla="*/ 30374 h 92286"/>
                <a:gd name="connsiteX11" fmla="*/ 57150 w 252413"/>
                <a:gd name="connsiteY11" fmla="*/ 35136 h 92286"/>
                <a:gd name="connsiteX12" fmla="*/ 80963 w 252413"/>
                <a:gd name="connsiteY12" fmla="*/ 39899 h 92286"/>
                <a:gd name="connsiteX13" fmla="*/ 176213 w 252413"/>
                <a:gd name="connsiteY13" fmla="*/ 35136 h 92286"/>
                <a:gd name="connsiteX14" fmla="*/ 190500 w 252413"/>
                <a:gd name="connsiteY14" fmla="*/ 30374 h 92286"/>
                <a:gd name="connsiteX15" fmla="*/ 185738 w 252413"/>
                <a:gd name="connsiteY15" fmla="*/ 1799 h 92286"/>
                <a:gd name="connsiteX16" fmla="*/ 138113 w 252413"/>
                <a:gd name="connsiteY16" fmla="*/ 6561 h 92286"/>
                <a:gd name="connsiteX17" fmla="*/ 142875 w 252413"/>
                <a:gd name="connsiteY17" fmla="*/ 54186 h 92286"/>
                <a:gd name="connsiteX18" fmla="*/ 147638 w 252413"/>
                <a:gd name="connsiteY18" fmla="*/ 68474 h 92286"/>
                <a:gd name="connsiteX19" fmla="*/ 190500 w 252413"/>
                <a:gd name="connsiteY19" fmla="*/ 92286 h 92286"/>
                <a:gd name="connsiteX20" fmla="*/ 223838 w 252413"/>
                <a:gd name="connsiteY20" fmla="*/ 87524 h 92286"/>
                <a:gd name="connsiteX21" fmla="*/ 242888 w 252413"/>
                <a:gd name="connsiteY21" fmla="*/ 63711 h 92286"/>
                <a:gd name="connsiteX22" fmla="*/ 252413 w 252413"/>
                <a:gd name="connsiteY22" fmla="*/ 54186 h 92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413" h="92286">
                  <a:moveTo>
                    <a:pt x="0" y="63711"/>
                  </a:moveTo>
                  <a:cubicBezTo>
                    <a:pt x="11113" y="58949"/>
                    <a:pt x="22113" y="53914"/>
                    <a:pt x="33338" y="49424"/>
                  </a:cubicBezTo>
                  <a:cubicBezTo>
                    <a:pt x="37999" y="47560"/>
                    <a:pt x="44707" y="48746"/>
                    <a:pt x="47625" y="44661"/>
                  </a:cubicBezTo>
                  <a:cubicBezTo>
                    <a:pt x="53461" y="36491"/>
                    <a:pt x="53975" y="25611"/>
                    <a:pt x="57150" y="16086"/>
                  </a:cubicBezTo>
                  <a:lnTo>
                    <a:pt x="52388" y="30374"/>
                  </a:lnTo>
                  <a:lnTo>
                    <a:pt x="47625" y="44661"/>
                  </a:lnTo>
                  <a:cubicBezTo>
                    <a:pt x="49213" y="55774"/>
                    <a:pt x="47829" y="67741"/>
                    <a:pt x="52388" y="77999"/>
                  </a:cubicBezTo>
                  <a:cubicBezTo>
                    <a:pt x="55600" y="85225"/>
                    <a:pt x="74623" y="90173"/>
                    <a:pt x="80963" y="92286"/>
                  </a:cubicBezTo>
                  <a:cubicBezTo>
                    <a:pt x="91742" y="88693"/>
                    <a:pt x="117642" y="88526"/>
                    <a:pt x="114300" y="68474"/>
                  </a:cubicBezTo>
                  <a:cubicBezTo>
                    <a:pt x="111824" y="53618"/>
                    <a:pt x="100013" y="25611"/>
                    <a:pt x="100013" y="25611"/>
                  </a:cubicBezTo>
                  <a:cubicBezTo>
                    <a:pt x="80963" y="27199"/>
                    <a:pt x="61524" y="26227"/>
                    <a:pt x="42863" y="30374"/>
                  </a:cubicBezTo>
                  <a:cubicBezTo>
                    <a:pt x="37963" y="31463"/>
                    <a:pt x="52280" y="33918"/>
                    <a:pt x="57150" y="35136"/>
                  </a:cubicBezTo>
                  <a:cubicBezTo>
                    <a:pt x="65003" y="37099"/>
                    <a:pt x="73025" y="38311"/>
                    <a:pt x="80963" y="39899"/>
                  </a:cubicBezTo>
                  <a:cubicBezTo>
                    <a:pt x="112713" y="38311"/>
                    <a:pt x="144543" y="37890"/>
                    <a:pt x="176213" y="35136"/>
                  </a:cubicBezTo>
                  <a:cubicBezTo>
                    <a:pt x="181214" y="34701"/>
                    <a:pt x="189121" y="35201"/>
                    <a:pt x="190500" y="30374"/>
                  </a:cubicBezTo>
                  <a:cubicBezTo>
                    <a:pt x="193153" y="21089"/>
                    <a:pt x="187325" y="11324"/>
                    <a:pt x="185738" y="1799"/>
                  </a:cubicBezTo>
                  <a:cubicBezTo>
                    <a:pt x="169863" y="3386"/>
                    <a:pt x="148216" y="-5787"/>
                    <a:pt x="138113" y="6561"/>
                  </a:cubicBezTo>
                  <a:cubicBezTo>
                    <a:pt x="128010" y="18909"/>
                    <a:pt x="140449" y="38417"/>
                    <a:pt x="142875" y="54186"/>
                  </a:cubicBezTo>
                  <a:cubicBezTo>
                    <a:pt x="143638" y="59148"/>
                    <a:pt x="144088" y="64924"/>
                    <a:pt x="147638" y="68474"/>
                  </a:cubicBezTo>
                  <a:cubicBezTo>
                    <a:pt x="164014" y="84850"/>
                    <a:pt x="172534" y="86298"/>
                    <a:pt x="190500" y="92286"/>
                  </a:cubicBezTo>
                  <a:cubicBezTo>
                    <a:pt x="201613" y="90699"/>
                    <a:pt x="213086" y="90750"/>
                    <a:pt x="223838" y="87524"/>
                  </a:cubicBezTo>
                  <a:cubicBezTo>
                    <a:pt x="244658" y="81278"/>
                    <a:pt x="234248" y="78110"/>
                    <a:pt x="242888" y="63711"/>
                  </a:cubicBezTo>
                  <a:cubicBezTo>
                    <a:pt x="245198" y="59861"/>
                    <a:pt x="249238" y="57361"/>
                    <a:pt x="252413" y="5418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a:extLst>
                <a:ext uri="{FF2B5EF4-FFF2-40B4-BE49-F238E27FC236}">
                  <a16:creationId xmlns:a16="http://schemas.microsoft.com/office/drawing/2014/main" id="{59A32C3F-540C-4361-BABE-3350DEC66DAD}"/>
                </a:ext>
              </a:extLst>
            </p:cNvPr>
            <p:cNvSpPr txBox="1"/>
            <p:nvPr/>
          </p:nvSpPr>
          <p:spPr>
            <a:xfrm>
              <a:off x="9659767" y="5661094"/>
              <a:ext cx="120825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2/1/2023</a:t>
              </a:r>
              <a:endParaRPr lang="en-US" sz="1200" dirty="0">
                <a:latin typeface="Arial" panose="020B0604020202020204" pitchFamily="34" charset="0"/>
                <a:cs typeface="Arial" panose="020B0604020202020204" pitchFamily="34" charset="0"/>
              </a:endParaRPr>
            </a:p>
          </p:txBody>
        </p:sp>
      </p:grpSp>
      <p:sp>
        <p:nvSpPr>
          <p:cNvPr id="19" name="Rectangle 18">
            <a:extLst>
              <a:ext uri="{FF2B5EF4-FFF2-40B4-BE49-F238E27FC236}">
                <a16:creationId xmlns:a16="http://schemas.microsoft.com/office/drawing/2014/main" id="{2FAE6467-208E-4F67-9262-890BF2BC8673}"/>
              </a:ext>
            </a:extLst>
          </p:cNvPr>
          <p:cNvSpPr/>
          <p:nvPr/>
        </p:nvSpPr>
        <p:spPr>
          <a:xfrm>
            <a:off x="1136788" y="406068"/>
            <a:ext cx="9898578" cy="9151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10E1CC4-C073-4D2B-AEEC-449DF25B20FD}"/>
              </a:ext>
            </a:extLst>
          </p:cNvPr>
          <p:cNvSpPr/>
          <p:nvPr/>
        </p:nvSpPr>
        <p:spPr>
          <a:xfrm>
            <a:off x="1247775" y="5247242"/>
            <a:ext cx="3919877" cy="14107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7606BA8-E107-4F65-9A0A-3DACB36357BF}"/>
              </a:ext>
            </a:extLst>
          </p:cNvPr>
          <p:cNvSpPr/>
          <p:nvPr/>
        </p:nvSpPr>
        <p:spPr>
          <a:xfrm>
            <a:off x="5362210" y="5438775"/>
            <a:ext cx="5673156" cy="10326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771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A8795-3435-4B75-8567-B046D84E8437}"/>
              </a:ext>
            </a:extLst>
          </p:cNvPr>
          <p:cNvSpPr>
            <a:spLocks noGrp="1"/>
          </p:cNvSpPr>
          <p:nvPr>
            <p:ph idx="1"/>
          </p:nvPr>
        </p:nvSpPr>
        <p:spPr>
          <a:xfrm>
            <a:off x="323245" y="799001"/>
            <a:ext cx="10353762" cy="4770416"/>
          </a:xfrm>
        </p:spPr>
        <p:txBody>
          <a:bodyPr/>
          <a:lstStyle/>
          <a:p>
            <a:pPr marL="551250" indent="-514350">
              <a:buFont typeface="+mj-lt"/>
              <a:buAutoNum type="arabicPeriod"/>
            </a:pPr>
            <a:r>
              <a:rPr lang="en-US" sz="3200" dirty="0"/>
              <a:t>Fill out page 1 completely</a:t>
            </a:r>
          </a:p>
          <a:p>
            <a:pPr marL="36900" indent="0">
              <a:buNone/>
            </a:pPr>
            <a:r>
              <a:rPr lang="en-US" sz="3200" b="1" u="sng" dirty="0"/>
              <a:t>2. Location map</a:t>
            </a:r>
          </a:p>
          <a:p>
            <a:endParaRPr lang="en-US" sz="2400" dirty="0"/>
          </a:p>
          <a:p>
            <a:endParaRPr lang="en-US" dirty="0"/>
          </a:p>
        </p:txBody>
      </p:sp>
      <p:sp>
        <p:nvSpPr>
          <p:cNvPr id="4" name="Title 1">
            <a:extLst>
              <a:ext uri="{FF2B5EF4-FFF2-40B4-BE49-F238E27FC236}">
                <a16:creationId xmlns:a16="http://schemas.microsoft.com/office/drawing/2014/main" id="{9EF88E89-21B3-4D9C-B740-9F79A96A9AD6}"/>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Filling out the Application</a:t>
            </a:r>
          </a:p>
        </p:txBody>
      </p:sp>
    </p:spTree>
    <p:extLst>
      <p:ext uri="{BB962C8B-B14F-4D97-AF65-F5344CB8AC3E}">
        <p14:creationId xmlns:p14="http://schemas.microsoft.com/office/powerpoint/2010/main" val="305886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365991-773E-46EB-A502-DA0AF386C0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2372" y="0"/>
            <a:ext cx="9887256" cy="6858000"/>
          </a:xfrm>
          <a:prstGeom prst="rect">
            <a:avLst/>
          </a:prstGeom>
        </p:spPr>
      </p:pic>
      <p:sp>
        <p:nvSpPr>
          <p:cNvPr id="25" name="Oval 24">
            <a:extLst>
              <a:ext uri="{FF2B5EF4-FFF2-40B4-BE49-F238E27FC236}">
                <a16:creationId xmlns:a16="http://schemas.microsoft.com/office/drawing/2014/main" id="{FD535B27-0996-4E66-87FD-D69BF87C9D90}"/>
              </a:ext>
            </a:extLst>
          </p:cNvPr>
          <p:cNvSpPr/>
          <p:nvPr/>
        </p:nvSpPr>
        <p:spPr>
          <a:xfrm>
            <a:off x="3947704" y="2758440"/>
            <a:ext cx="1285875" cy="7334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26" name="TextBox 25">
            <a:extLst>
              <a:ext uri="{FF2B5EF4-FFF2-40B4-BE49-F238E27FC236}">
                <a16:creationId xmlns:a16="http://schemas.microsoft.com/office/drawing/2014/main" id="{30283E3E-A5E3-423D-A43E-3314EE638544}"/>
              </a:ext>
            </a:extLst>
          </p:cNvPr>
          <p:cNvSpPr txBox="1"/>
          <p:nvPr/>
        </p:nvSpPr>
        <p:spPr>
          <a:xfrm>
            <a:off x="3530338" y="2235220"/>
            <a:ext cx="212060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Work Area</a:t>
            </a:r>
          </a:p>
        </p:txBody>
      </p:sp>
      <p:sp>
        <p:nvSpPr>
          <p:cNvPr id="5" name="Title 1">
            <a:extLst>
              <a:ext uri="{FF2B5EF4-FFF2-40B4-BE49-F238E27FC236}">
                <a16:creationId xmlns:a16="http://schemas.microsoft.com/office/drawing/2014/main" id="{E73C4639-8390-4769-9CD5-A32C34AF0EAD}"/>
              </a:ext>
            </a:extLst>
          </p:cNvPr>
          <p:cNvSpPr>
            <a:spLocks noGrp="1"/>
          </p:cNvSpPr>
          <p:nvPr>
            <p:ph type="title"/>
          </p:nvPr>
        </p:nvSpPr>
        <p:spPr>
          <a:xfrm>
            <a:off x="913795" y="87085"/>
            <a:ext cx="10353762" cy="970450"/>
          </a:xfrm>
        </p:spPr>
        <p:txBody>
          <a:bodyPr>
            <a:normAutofit/>
          </a:bodyPr>
          <a:lstStyle/>
          <a:p>
            <a:r>
              <a:rPr lang="en-US" sz="5400" dirty="0">
                <a:solidFill>
                  <a:schemeClr val="bg1"/>
                </a:solidFill>
              </a:rPr>
              <a:t>Location Map</a:t>
            </a:r>
          </a:p>
        </p:txBody>
      </p:sp>
    </p:spTree>
    <p:extLst>
      <p:ext uri="{BB962C8B-B14F-4D97-AF65-F5344CB8AC3E}">
        <p14:creationId xmlns:p14="http://schemas.microsoft.com/office/powerpoint/2010/main" val="1062036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72AF24-5FEC-48DC-931E-BA8A894408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1430" y="0"/>
            <a:ext cx="10389140" cy="6858000"/>
          </a:xfrm>
          <a:prstGeom prst="rect">
            <a:avLst/>
          </a:prstGeom>
        </p:spPr>
      </p:pic>
      <p:sp>
        <p:nvSpPr>
          <p:cNvPr id="25" name="Oval 24">
            <a:extLst>
              <a:ext uri="{FF2B5EF4-FFF2-40B4-BE49-F238E27FC236}">
                <a16:creationId xmlns:a16="http://schemas.microsoft.com/office/drawing/2014/main" id="{FD535B27-0996-4E66-87FD-D69BF87C9D90}"/>
              </a:ext>
            </a:extLst>
          </p:cNvPr>
          <p:cNvSpPr/>
          <p:nvPr/>
        </p:nvSpPr>
        <p:spPr>
          <a:xfrm>
            <a:off x="4235087" y="2836817"/>
            <a:ext cx="1285875" cy="7334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26" name="TextBox 25">
            <a:extLst>
              <a:ext uri="{FF2B5EF4-FFF2-40B4-BE49-F238E27FC236}">
                <a16:creationId xmlns:a16="http://schemas.microsoft.com/office/drawing/2014/main" id="{30283E3E-A5E3-423D-A43E-3314EE638544}"/>
              </a:ext>
            </a:extLst>
          </p:cNvPr>
          <p:cNvSpPr txBox="1"/>
          <p:nvPr/>
        </p:nvSpPr>
        <p:spPr>
          <a:xfrm>
            <a:off x="3817721" y="2313597"/>
            <a:ext cx="212060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Work Area</a:t>
            </a:r>
          </a:p>
        </p:txBody>
      </p:sp>
      <p:sp>
        <p:nvSpPr>
          <p:cNvPr id="5" name="Title 1">
            <a:extLst>
              <a:ext uri="{FF2B5EF4-FFF2-40B4-BE49-F238E27FC236}">
                <a16:creationId xmlns:a16="http://schemas.microsoft.com/office/drawing/2014/main" id="{E73C4639-8390-4769-9CD5-A32C34AF0EAD}"/>
              </a:ext>
            </a:extLst>
          </p:cNvPr>
          <p:cNvSpPr>
            <a:spLocks noGrp="1"/>
          </p:cNvSpPr>
          <p:nvPr>
            <p:ph type="title"/>
          </p:nvPr>
        </p:nvSpPr>
        <p:spPr>
          <a:xfrm>
            <a:off x="913795" y="87085"/>
            <a:ext cx="10353762" cy="970450"/>
          </a:xfrm>
        </p:spPr>
        <p:txBody>
          <a:bodyPr>
            <a:normAutofit/>
          </a:bodyPr>
          <a:lstStyle/>
          <a:p>
            <a:r>
              <a:rPr lang="en-US" sz="5400" dirty="0"/>
              <a:t>Location Map</a:t>
            </a:r>
          </a:p>
        </p:txBody>
      </p:sp>
    </p:spTree>
    <p:extLst>
      <p:ext uri="{BB962C8B-B14F-4D97-AF65-F5344CB8AC3E}">
        <p14:creationId xmlns:p14="http://schemas.microsoft.com/office/powerpoint/2010/main" val="2110538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7662" y="1852018"/>
            <a:ext cx="11496675" cy="3572359"/>
          </a:xfrm>
        </p:spPr>
        <p:txBody>
          <a:bodyPr>
            <a:normAutofit/>
          </a:bodyPr>
          <a:lstStyle/>
          <a:p>
            <a:pPr marL="0" indent="0" algn="ctr">
              <a:buNone/>
            </a:pPr>
            <a:r>
              <a:rPr lang="en-US" sz="4400" b="1" dirty="0"/>
              <a:t>It’s important that DGLVR grant applications are thorough, detailed, and filled out correctly.</a:t>
            </a:r>
          </a:p>
          <a:p>
            <a:pPr marL="457200" lvl="1" indent="0">
              <a:buNone/>
            </a:pPr>
            <a:endParaRPr lang="en-US" sz="4000" b="1" u="sng" dirty="0"/>
          </a:p>
          <a:p>
            <a:pPr marL="457200" lvl="1" indent="0" algn="ctr">
              <a:buNone/>
            </a:pPr>
            <a:r>
              <a:rPr lang="en-US" sz="4400" b="1" dirty="0"/>
              <a:t>To prevent misunderstandings</a:t>
            </a:r>
          </a:p>
        </p:txBody>
      </p:sp>
      <p:sp>
        <p:nvSpPr>
          <p:cNvPr id="7" name="Title 1"/>
          <p:cNvSpPr>
            <a:spLocks noGrp="1"/>
          </p:cNvSpPr>
          <p:nvPr>
            <p:ph type="ctrTitle"/>
          </p:nvPr>
        </p:nvSpPr>
        <p:spPr/>
        <p:txBody>
          <a:bodyPr/>
          <a:lstStyle/>
          <a:p>
            <a:r>
              <a:rPr lang="en-US" dirty="0"/>
              <a:t>Why talk about grant applications?</a:t>
            </a:r>
          </a:p>
        </p:txBody>
      </p:sp>
      <p:sp>
        <p:nvSpPr>
          <p:cNvPr id="9"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00" b="1" i="0" u="none" strike="noStrike" kern="1200" cap="none" spc="0" normalizeH="0" baseline="0" noProof="0" dirty="0">
              <a:ln>
                <a:noFill/>
              </a:ln>
              <a:solidFill>
                <a:srgbClr val="FFFFCC"/>
              </a:solidFill>
              <a:effectLst/>
              <a:uLnTx/>
              <a:uFillTx/>
              <a:latin typeface="Calibri"/>
              <a:ea typeface="+mj-ea"/>
              <a:cs typeface="+mj-cs"/>
            </a:endParaRPr>
          </a:p>
        </p:txBody>
      </p:sp>
    </p:spTree>
    <p:extLst>
      <p:ext uri="{BB962C8B-B14F-4D97-AF65-F5344CB8AC3E}">
        <p14:creationId xmlns:p14="http://schemas.microsoft.com/office/powerpoint/2010/main" val="58964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A8795-3435-4B75-8567-B046D84E8437}"/>
              </a:ext>
            </a:extLst>
          </p:cNvPr>
          <p:cNvSpPr>
            <a:spLocks noGrp="1"/>
          </p:cNvSpPr>
          <p:nvPr>
            <p:ph idx="1"/>
          </p:nvPr>
        </p:nvSpPr>
        <p:spPr>
          <a:xfrm>
            <a:off x="323245" y="799001"/>
            <a:ext cx="10353762" cy="4770416"/>
          </a:xfrm>
        </p:spPr>
        <p:txBody>
          <a:bodyPr/>
          <a:lstStyle/>
          <a:p>
            <a:pPr marL="551250" indent="-514350">
              <a:buFont typeface="+mj-lt"/>
              <a:buAutoNum type="arabicPeriod"/>
            </a:pPr>
            <a:r>
              <a:rPr lang="en-US" sz="3200" dirty="0"/>
              <a:t>Fill out page 1 completely</a:t>
            </a:r>
          </a:p>
          <a:p>
            <a:pPr marL="36900" indent="0">
              <a:buNone/>
            </a:pPr>
            <a:r>
              <a:rPr lang="en-US" sz="3200" dirty="0"/>
              <a:t>2. Location map</a:t>
            </a:r>
          </a:p>
          <a:p>
            <a:pPr marL="36900" indent="0">
              <a:buNone/>
            </a:pPr>
            <a:r>
              <a:rPr lang="en-US" b="1" u="sng" dirty="0"/>
              <a:t>3. Sketch</a:t>
            </a:r>
            <a:endParaRPr lang="en-US" sz="3200" b="1" u="sng" dirty="0"/>
          </a:p>
          <a:p>
            <a:endParaRPr lang="en-US" sz="2400" dirty="0"/>
          </a:p>
          <a:p>
            <a:endParaRPr lang="en-US" dirty="0"/>
          </a:p>
        </p:txBody>
      </p:sp>
      <p:sp>
        <p:nvSpPr>
          <p:cNvPr id="4" name="Title 1">
            <a:extLst>
              <a:ext uri="{FF2B5EF4-FFF2-40B4-BE49-F238E27FC236}">
                <a16:creationId xmlns:a16="http://schemas.microsoft.com/office/drawing/2014/main" id="{9EF88E89-21B3-4D9C-B740-9F79A96A9AD6}"/>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Filling out the Application</a:t>
            </a:r>
          </a:p>
        </p:txBody>
      </p:sp>
    </p:spTree>
    <p:extLst>
      <p:ext uri="{BB962C8B-B14F-4D97-AF65-F5344CB8AC3E}">
        <p14:creationId xmlns:p14="http://schemas.microsoft.com/office/powerpoint/2010/main" val="263942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831C080-8436-42AC-9A86-D147DB333D63}"/>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Filling out the Application</a:t>
            </a:r>
          </a:p>
        </p:txBody>
      </p:sp>
      <p:pic>
        <p:nvPicPr>
          <p:cNvPr id="5" name="Picture 4">
            <a:extLst>
              <a:ext uri="{FF2B5EF4-FFF2-40B4-BE49-F238E27FC236}">
                <a16:creationId xmlns:a16="http://schemas.microsoft.com/office/drawing/2014/main" id="{EC92316F-271A-4C47-AAD3-4E9AFFF022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86500" y="0"/>
            <a:ext cx="5344691" cy="6858000"/>
          </a:xfrm>
          <a:prstGeom prst="rect">
            <a:avLst/>
          </a:prstGeom>
        </p:spPr>
      </p:pic>
      <p:cxnSp>
        <p:nvCxnSpPr>
          <p:cNvPr id="3" name="Straight Connector 2">
            <a:extLst>
              <a:ext uri="{FF2B5EF4-FFF2-40B4-BE49-F238E27FC236}">
                <a16:creationId xmlns:a16="http://schemas.microsoft.com/office/drawing/2014/main" id="{8B3A1B0E-50FE-4DBB-B220-C79C5E7C5604}"/>
              </a:ext>
            </a:extLst>
          </p:cNvPr>
          <p:cNvCxnSpPr>
            <a:cxnSpLocks/>
          </p:cNvCxnSpPr>
          <p:nvPr/>
        </p:nvCxnSpPr>
        <p:spPr>
          <a:xfrm>
            <a:off x="3131082" y="89177"/>
            <a:ext cx="5344691" cy="676882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A843EDD1-B5C7-4119-8D21-DFDE5BE45036}"/>
              </a:ext>
            </a:extLst>
          </p:cNvPr>
          <p:cNvCxnSpPr>
            <a:cxnSpLocks/>
          </p:cNvCxnSpPr>
          <p:nvPr/>
        </p:nvCxnSpPr>
        <p:spPr>
          <a:xfrm flipV="1">
            <a:off x="3131082" y="142775"/>
            <a:ext cx="5400109" cy="662604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866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8">
            <a:extLst>
              <a:ext uri="{FF2B5EF4-FFF2-40B4-BE49-F238E27FC236}">
                <a16:creationId xmlns:a16="http://schemas.microsoft.com/office/drawing/2014/main" id="{DB5CC958-47E1-4E57-AAE0-4A68D3A20459}"/>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6541173" y="-44353"/>
            <a:ext cx="5076826" cy="6946706"/>
          </a:xfrm>
        </p:spPr>
      </p:pic>
      <p:sp>
        <p:nvSpPr>
          <p:cNvPr id="17" name="Rectangle 16">
            <a:extLst>
              <a:ext uri="{FF2B5EF4-FFF2-40B4-BE49-F238E27FC236}">
                <a16:creationId xmlns:a16="http://schemas.microsoft.com/office/drawing/2014/main" id="{E4806915-5907-491A-A114-5D4A0B761D9A}"/>
              </a:ext>
            </a:extLst>
          </p:cNvPr>
          <p:cNvSpPr/>
          <p:nvPr/>
        </p:nvSpPr>
        <p:spPr>
          <a:xfrm>
            <a:off x="6741199" y="4861023"/>
            <a:ext cx="2847975" cy="190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18" name="Freeform: Shape 17">
            <a:extLst>
              <a:ext uri="{FF2B5EF4-FFF2-40B4-BE49-F238E27FC236}">
                <a16:creationId xmlns:a16="http://schemas.microsoft.com/office/drawing/2014/main" id="{56DFD528-FFD0-4168-8D6D-1D5D017ADF73}"/>
              </a:ext>
            </a:extLst>
          </p:cNvPr>
          <p:cNvSpPr/>
          <p:nvPr/>
        </p:nvSpPr>
        <p:spPr>
          <a:xfrm>
            <a:off x="6685781" y="2837392"/>
            <a:ext cx="4839854" cy="3602182"/>
          </a:xfrm>
          <a:custGeom>
            <a:avLst/>
            <a:gdLst>
              <a:gd name="connsiteX0" fmla="*/ 0 w 4839854"/>
              <a:gd name="connsiteY0" fmla="*/ 3602182 h 3602182"/>
              <a:gd name="connsiteX1" fmla="*/ 110836 w 4839854"/>
              <a:gd name="connsiteY1" fmla="*/ 3592946 h 3602182"/>
              <a:gd name="connsiteX2" fmla="*/ 138545 w 4839854"/>
              <a:gd name="connsiteY2" fmla="*/ 3583710 h 3602182"/>
              <a:gd name="connsiteX3" fmla="*/ 212436 w 4839854"/>
              <a:gd name="connsiteY3" fmla="*/ 3565237 h 3602182"/>
              <a:gd name="connsiteX4" fmla="*/ 267854 w 4839854"/>
              <a:gd name="connsiteY4" fmla="*/ 3537528 h 3602182"/>
              <a:gd name="connsiteX5" fmla="*/ 323273 w 4839854"/>
              <a:gd name="connsiteY5" fmla="*/ 3519055 h 3602182"/>
              <a:gd name="connsiteX6" fmla="*/ 360218 w 4839854"/>
              <a:gd name="connsiteY6" fmla="*/ 3491346 h 3602182"/>
              <a:gd name="connsiteX7" fmla="*/ 406400 w 4839854"/>
              <a:gd name="connsiteY7" fmla="*/ 3482110 h 3602182"/>
              <a:gd name="connsiteX8" fmla="*/ 434109 w 4839854"/>
              <a:gd name="connsiteY8" fmla="*/ 3472873 h 3602182"/>
              <a:gd name="connsiteX9" fmla="*/ 489527 w 4839854"/>
              <a:gd name="connsiteY9" fmla="*/ 3426691 h 3602182"/>
              <a:gd name="connsiteX10" fmla="*/ 544945 w 4839854"/>
              <a:gd name="connsiteY10" fmla="*/ 3389746 h 3602182"/>
              <a:gd name="connsiteX11" fmla="*/ 572654 w 4839854"/>
              <a:gd name="connsiteY11" fmla="*/ 3371273 h 3602182"/>
              <a:gd name="connsiteX12" fmla="*/ 600363 w 4839854"/>
              <a:gd name="connsiteY12" fmla="*/ 3362037 h 3602182"/>
              <a:gd name="connsiteX13" fmla="*/ 665018 w 4839854"/>
              <a:gd name="connsiteY13" fmla="*/ 3325091 h 3602182"/>
              <a:gd name="connsiteX14" fmla="*/ 720436 w 4839854"/>
              <a:gd name="connsiteY14" fmla="*/ 3288146 h 3602182"/>
              <a:gd name="connsiteX15" fmla="*/ 748145 w 4839854"/>
              <a:gd name="connsiteY15" fmla="*/ 3269673 h 3602182"/>
              <a:gd name="connsiteX16" fmla="*/ 849745 w 4839854"/>
              <a:gd name="connsiteY16" fmla="*/ 3251200 h 3602182"/>
              <a:gd name="connsiteX17" fmla="*/ 942109 w 4839854"/>
              <a:gd name="connsiteY17" fmla="*/ 3232728 h 3602182"/>
              <a:gd name="connsiteX18" fmla="*/ 997527 w 4839854"/>
              <a:gd name="connsiteY18" fmla="*/ 3186546 h 3602182"/>
              <a:gd name="connsiteX19" fmla="*/ 1034473 w 4839854"/>
              <a:gd name="connsiteY19" fmla="*/ 3177310 h 3602182"/>
              <a:gd name="connsiteX20" fmla="*/ 1062182 w 4839854"/>
              <a:gd name="connsiteY20" fmla="*/ 3149600 h 3602182"/>
              <a:gd name="connsiteX21" fmla="*/ 1117600 w 4839854"/>
              <a:gd name="connsiteY21" fmla="*/ 3121891 h 3602182"/>
              <a:gd name="connsiteX22" fmla="*/ 1154545 w 4839854"/>
              <a:gd name="connsiteY22" fmla="*/ 3084946 h 3602182"/>
              <a:gd name="connsiteX23" fmla="*/ 1191491 w 4839854"/>
              <a:gd name="connsiteY23" fmla="*/ 3066473 h 3602182"/>
              <a:gd name="connsiteX24" fmla="*/ 1246909 w 4839854"/>
              <a:gd name="connsiteY24" fmla="*/ 3038764 h 3602182"/>
              <a:gd name="connsiteX25" fmla="*/ 1302327 w 4839854"/>
              <a:gd name="connsiteY25" fmla="*/ 3001819 h 3602182"/>
              <a:gd name="connsiteX26" fmla="*/ 1348509 w 4839854"/>
              <a:gd name="connsiteY26" fmla="*/ 2992582 h 3602182"/>
              <a:gd name="connsiteX27" fmla="*/ 1403927 w 4839854"/>
              <a:gd name="connsiteY27" fmla="*/ 2974110 h 3602182"/>
              <a:gd name="connsiteX28" fmla="*/ 1782618 w 4839854"/>
              <a:gd name="connsiteY28" fmla="*/ 2964873 h 3602182"/>
              <a:gd name="connsiteX29" fmla="*/ 2068945 w 4839854"/>
              <a:gd name="connsiteY29" fmla="*/ 2974110 h 3602182"/>
              <a:gd name="connsiteX30" fmla="*/ 2096654 w 4839854"/>
              <a:gd name="connsiteY30" fmla="*/ 2983346 h 3602182"/>
              <a:gd name="connsiteX31" fmla="*/ 2142836 w 4839854"/>
              <a:gd name="connsiteY31" fmla="*/ 2992582 h 3602182"/>
              <a:gd name="connsiteX32" fmla="*/ 2170545 w 4839854"/>
              <a:gd name="connsiteY32" fmla="*/ 3001819 h 3602182"/>
              <a:gd name="connsiteX33" fmla="*/ 2262909 w 4839854"/>
              <a:gd name="connsiteY33" fmla="*/ 3011055 h 3602182"/>
              <a:gd name="connsiteX34" fmla="*/ 2456873 w 4839854"/>
              <a:gd name="connsiteY34" fmla="*/ 3029528 h 3602182"/>
              <a:gd name="connsiteX35" fmla="*/ 2484582 w 4839854"/>
              <a:gd name="connsiteY35" fmla="*/ 3038764 h 3602182"/>
              <a:gd name="connsiteX36" fmla="*/ 2558473 w 4839854"/>
              <a:gd name="connsiteY36" fmla="*/ 3057237 h 3602182"/>
              <a:gd name="connsiteX37" fmla="*/ 2623127 w 4839854"/>
              <a:gd name="connsiteY37" fmla="*/ 3075710 h 3602182"/>
              <a:gd name="connsiteX38" fmla="*/ 2650836 w 4839854"/>
              <a:gd name="connsiteY38" fmla="*/ 3084946 h 3602182"/>
              <a:gd name="connsiteX39" fmla="*/ 2752436 w 4839854"/>
              <a:gd name="connsiteY39" fmla="*/ 3094182 h 3602182"/>
              <a:gd name="connsiteX40" fmla="*/ 2789382 w 4839854"/>
              <a:gd name="connsiteY40" fmla="*/ 3103419 h 3602182"/>
              <a:gd name="connsiteX41" fmla="*/ 3205018 w 4839854"/>
              <a:gd name="connsiteY41" fmla="*/ 3084946 h 3602182"/>
              <a:gd name="connsiteX42" fmla="*/ 3232727 w 4839854"/>
              <a:gd name="connsiteY42" fmla="*/ 3066473 h 3602182"/>
              <a:gd name="connsiteX43" fmla="*/ 3334327 w 4839854"/>
              <a:gd name="connsiteY43" fmla="*/ 3048000 h 3602182"/>
              <a:gd name="connsiteX44" fmla="*/ 3371273 w 4839854"/>
              <a:gd name="connsiteY44" fmla="*/ 3038764 h 3602182"/>
              <a:gd name="connsiteX45" fmla="*/ 3426691 w 4839854"/>
              <a:gd name="connsiteY45" fmla="*/ 3001819 h 3602182"/>
              <a:gd name="connsiteX46" fmla="*/ 3463636 w 4839854"/>
              <a:gd name="connsiteY46" fmla="*/ 2955637 h 3602182"/>
              <a:gd name="connsiteX47" fmla="*/ 3528291 w 4839854"/>
              <a:gd name="connsiteY47" fmla="*/ 2881746 h 3602182"/>
              <a:gd name="connsiteX48" fmla="*/ 3592945 w 4839854"/>
              <a:gd name="connsiteY48" fmla="*/ 2807855 h 3602182"/>
              <a:gd name="connsiteX49" fmla="*/ 3611418 w 4839854"/>
              <a:gd name="connsiteY49" fmla="*/ 2780146 h 3602182"/>
              <a:gd name="connsiteX50" fmla="*/ 3620654 w 4839854"/>
              <a:gd name="connsiteY50" fmla="*/ 2752437 h 3602182"/>
              <a:gd name="connsiteX51" fmla="*/ 3648363 w 4839854"/>
              <a:gd name="connsiteY51" fmla="*/ 2715491 h 3602182"/>
              <a:gd name="connsiteX52" fmla="*/ 3676073 w 4839854"/>
              <a:gd name="connsiteY52" fmla="*/ 2632364 h 3602182"/>
              <a:gd name="connsiteX53" fmla="*/ 3703782 w 4839854"/>
              <a:gd name="connsiteY53" fmla="*/ 2567710 h 3602182"/>
              <a:gd name="connsiteX54" fmla="*/ 3731491 w 4839854"/>
              <a:gd name="connsiteY54" fmla="*/ 2540000 h 3602182"/>
              <a:gd name="connsiteX55" fmla="*/ 3786909 w 4839854"/>
              <a:gd name="connsiteY55" fmla="*/ 2410691 h 3602182"/>
              <a:gd name="connsiteX56" fmla="*/ 3796145 w 4839854"/>
              <a:gd name="connsiteY56" fmla="*/ 2382982 h 3602182"/>
              <a:gd name="connsiteX57" fmla="*/ 3823854 w 4839854"/>
              <a:gd name="connsiteY57" fmla="*/ 2281382 h 3602182"/>
              <a:gd name="connsiteX58" fmla="*/ 3823854 w 4839854"/>
              <a:gd name="connsiteY58" fmla="*/ 2281382 h 3602182"/>
              <a:gd name="connsiteX59" fmla="*/ 3842327 w 4839854"/>
              <a:gd name="connsiteY59" fmla="*/ 2207491 h 3602182"/>
              <a:gd name="connsiteX60" fmla="*/ 3860800 w 4839854"/>
              <a:gd name="connsiteY60" fmla="*/ 1653310 h 3602182"/>
              <a:gd name="connsiteX61" fmla="*/ 3870036 w 4839854"/>
              <a:gd name="connsiteY61" fmla="*/ 1570182 h 3602182"/>
              <a:gd name="connsiteX62" fmla="*/ 3888509 w 4839854"/>
              <a:gd name="connsiteY62" fmla="*/ 1468582 h 3602182"/>
              <a:gd name="connsiteX63" fmla="*/ 3897745 w 4839854"/>
              <a:gd name="connsiteY63" fmla="*/ 1431637 h 3602182"/>
              <a:gd name="connsiteX64" fmla="*/ 3916218 w 4839854"/>
              <a:gd name="connsiteY64" fmla="*/ 1394691 h 3602182"/>
              <a:gd name="connsiteX65" fmla="*/ 3943927 w 4839854"/>
              <a:gd name="connsiteY65" fmla="*/ 1330037 h 3602182"/>
              <a:gd name="connsiteX66" fmla="*/ 3962400 w 4839854"/>
              <a:gd name="connsiteY66" fmla="*/ 1283855 h 3602182"/>
              <a:gd name="connsiteX67" fmla="*/ 3980873 w 4839854"/>
              <a:gd name="connsiteY67" fmla="*/ 1256146 h 3602182"/>
              <a:gd name="connsiteX68" fmla="*/ 4017818 w 4839854"/>
              <a:gd name="connsiteY68" fmla="*/ 1191491 h 3602182"/>
              <a:gd name="connsiteX69" fmla="*/ 4045527 w 4839854"/>
              <a:gd name="connsiteY69" fmla="*/ 1117600 h 3602182"/>
              <a:gd name="connsiteX70" fmla="*/ 4064000 w 4839854"/>
              <a:gd name="connsiteY70" fmla="*/ 1080655 h 3602182"/>
              <a:gd name="connsiteX71" fmla="*/ 4082473 w 4839854"/>
              <a:gd name="connsiteY71" fmla="*/ 1034473 h 3602182"/>
              <a:gd name="connsiteX72" fmla="*/ 4119418 w 4839854"/>
              <a:gd name="connsiteY72" fmla="*/ 960582 h 3602182"/>
              <a:gd name="connsiteX73" fmla="*/ 4128654 w 4839854"/>
              <a:gd name="connsiteY73" fmla="*/ 932873 h 3602182"/>
              <a:gd name="connsiteX74" fmla="*/ 4137891 w 4839854"/>
              <a:gd name="connsiteY74" fmla="*/ 895928 h 3602182"/>
              <a:gd name="connsiteX75" fmla="*/ 4156363 w 4839854"/>
              <a:gd name="connsiteY75" fmla="*/ 858982 h 3602182"/>
              <a:gd name="connsiteX76" fmla="*/ 4202545 w 4839854"/>
              <a:gd name="connsiteY76" fmla="*/ 775855 h 3602182"/>
              <a:gd name="connsiteX77" fmla="*/ 4239491 w 4839854"/>
              <a:gd name="connsiteY77" fmla="*/ 701964 h 3602182"/>
              <a:gd name="connsiteX78" fmla="*/ 4304145 w 4839854"/>
              <a:gd name="connsiteY78" fmla="*/ 637310 h 3602182"/>
              <a:gd name="connsiteX79" fmla="*/ 4368800 w 4839854"/>
              <a:gd name="connsiteY79" fmla="*/ 535710 h 3602182"/>
              <a:gd name="connsiteX80" fmla="*/ 4396509 w 4839854"/>
              <a:gd name="connsiteY80" fmla="*/ 508000 h 3602182"/>
              <a:gd name="connsiteX81" fmla="*/ 4405745 w 4839854"/>
              <a:gd name="connsiteY81" fmla="*/ 480291 h 3602182"/>
              <a:gd name="connsiteX82" fmla="*/ 4433454 w 4839854"/>
              <a:gd name="connsiteY82" fmla="*/ 443346 h 3602182"/>
              <a:gd name="connsiteX83" fmla="*/ 4544291 w 4839854"/>
              <a:gd name="connsiteY83" fmla="*/ 341746 h 3602182"/>
              <a:gd name="connsiteX84" fmla="*/ 4590473 w 4839854"/>
              <a:gd name="connsiteY84" fmla="*/ 295564 h 3602182"/>
              <a:gd name="connsiteX85" fmla="*/ 4599709 w 4839854"/>
              <a:gd name="connsiteY85" fmla="*/ 267855 h 3602182"/>
              <a:gd name="connsiteX86" fmla="*/ 4627418 w 4839854"/>
              <a:gd name="connsiteY86" fmla="*/ 258619 h 3602182"/>
              <a:gd name="connsiteX87" fmla="*/ 4664363 w 4839854"/>
              <a:gd name="connsiteY87" fmla="*/ 230910 h 3602182"/>
              <a:gd name="connsiteX88" fmla="*/ 4673600 w 4839854"/>
              <a:gd name="connsiteY88" fmla="*/ 193964 h 3602182"/>
              <a:gd name="connsiteX89" fmla="*/ 4701309 w 4839854"/>
              <a:gd name="connsiteY89" fmla="*/ 166255 h 3602182"/>
              <a:gd name="connsiteX90" fmla="*/ 4729018 w 4839854"/>
              <a:gd name="connsiteY90" fmla="*/ 110837 h 3602182"/>
              <a:gd name="connsiteX91" fmla="*/ 4784436 w 4839854"/>
              <a:gd name="connsiteY91" fmla="*/ 36946 h 3602182"/>
              <a:gd name="connsiteX92" fmla="*/ 4839854 w 4839854"/>
              <a:gd name="connsiteY92" fmla="*/ 0 h 360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4839854" h="3602182">
                <a:moveTo>
                  <a:pt x="0" y="3602182"/>
                </a:moveTo>
                <a:cubicBezTo>
                  <a:pt x="36945" y="3599103"/>
                  <a:pt x="74088" y="3597846"/>
                  <a:pt x="110836" y="3592946"/>
                </a:cubicBezTo>
                <a:cubicBezTo>
                  <a:pt x="120487" y="3591659"/>
                  <a:pt x="129152" y="3586272"/>
                  <a:pt x="138545" y="3583710"/>
                </a:cubicBezTo>
                <a:cubicBezTo>
                  <a:pt x="163039" y="3577030"/>
                  <a:pt x="188351" y="3573266"/>
                  <a:pt x="212436" y="3565237"/>
                </a:cubicBezTo>
                <a:cubicBezTo>
                  <a:pt x="313507" y="3531544"/>
                  <a:pt x="160407" y="3585281"/>
                  <a:pt x="267854" y="3537528"/>
                </a:cubicBezTo>
                <a:cubicBezTo>
                  <a:pt x="285648" y="3529620"/>
                  <a:pt x="323273" y="3519055"/>
                  <a:pt x="323273" y="3519055"/>
                </a:cubicBezTo>
                <a:cubicBezTo>
                  <a:pt x="335588" y="3509819"/>
                  <a:pt x="346151" y="3497598"/>
                  <a:pt x="360218" y="3491346"/>
                </a:cubicBezTo>
                <a:cubicBezTo>
                  <a:pt x="374564" y="3484970"/>
                  <a:pt x="391170" y="3485918"/>
                  <a:pt x="406400" y="3482110"/>
                </a:cubicBezTo>
                <a:cubicBezTo>
                  <a:pt x="415845" y="3479749"/>
                  <a:pt x="424873" y="3475952"/>
                  <a:pt x="434109" y="3472873"/>
                </a:cubicBezTo>
                <a:cubicBezTo>
                  <a:pt x="464418" y="3427410"/>
                  <a:pt x="437445" y="3457940"/>
                  <a:pt x="489527" y="3426691"/>
                </a:cubicBezTo>
                <a:cubicBezTo>
                  <a:pt x="508564" y="3415268"/>
                  <a:pt x="526472" y="3402061"/>
                  <a:pt x="544945" y="3389746"/>
                </a:cubicBezTo>
                <a:cubicBezTo>
                  <a:pt x="554181" y="3383588"/>
                  <a:pt x="562123" y="3374783"/>
                  <a:pt x="572654" y="3371273"/>
                </a:cubicBezTo>
                <a:lnTo>
                  <a:pt x="600363" y="3362037"/>
                </a:lnTo>
                <a:cubicBezTo>
                  <a:pt x="662578" y="3299824"/>
                  <a:pt x="590591" y="3362305"/>
                  <a:pt x="665018" y="3325091"/>
                </a:cubicBezTo>
                <a:cubicBezTo>
                  <a:pt x="684875" y="3315162"/>
                  <a:pt x="701963" y="3300461"/>
                  <a:pt x="720436" y="3288146"/>
                </a:cubicBezTo>
                <a:cubicBezTo>
                  <a:pt x="729672" y="3281988"/>
                  <a:pt x="737156" y="3271243"/>
                  <a:pt x="748145" y="3269673"/>
                </a:cubicBezTo>
                <a:cubicBezTo>
                  <a:pt x="912512" y="3246193"/>
                  <a:pt x="740866" y="3272976"/>
                  <a:pt x="849745" y="3251200"/>
                </a:cubicBezTo>
                <a:cubicBezTo>
                  <a:pt x="963008" y="3228547"/>
                  <a:pt x="856272" y="3254186"/>
                  <a:pt x="942109" y="3232728"/>
                </a:cubicBezTo>
                <a:cubicBezTo>
                  <a:pt x="958752" y="3216085"/>
                  <a:pt x="975025" y="3196190"/>
                  <a:pt x="997527" y="3186546"/>
                </a:cubicBezTo>
                <a:cubicBezTo>
                  <a:pt x="1009195" y="3181546"/>
                  <a:pt x="1022158" y="3180389"/>
                  <a:pt x="1034473" y="3177310"/>
                </a:cubicBezTo>
                <a:cubicBezTo>
                  <a:pt x="1043709" y="3168073"/>
                  <a:pt x="1051314" y="3156846"/>
                  <a:pt x="1062182" y="3149600"/>
                </a:cubicBezTo>
                <a:cubicBezTo>
                  <a:pt x="1135943" y="3100425"/>
                  <a:pt x="1041290" y="3187300"/>
                  <a:pt x="1117600" y="3121891"/>
                </a:cubicBezTo>
                <a:cubicBezTo>
                  <a:pt x="1130823" y="3110557"/>
                  <a:pt x="1140612" y="3095396"/>
                  <a:pt x="1154545" y="3084946"/>
                </a:cubicBezTo>
                <a:cubicBezTo>
                  <a:pt x="1165560" y="3076685"/>
                  <a:pt x="1179536" y="3073304"/>
                  <a:pt x="1191491" y="3066473"/>
                </a:cubicBezTo>
                <a:cubicBezTo>
                  <a:pt x="1241625" y="3037825"/>
                  <a:pt x="1196106" y="3055698"/>
                  <a:pt x="1246909" y="3038764"/>
                </a:cubicBezTo>
                <a:cubicBezTo>
                  <a:pt x="1265382" y="3026449"/>
                  <a:pt x="1280557" y="3006173"/>
                  <a:pt x="1302327" y="3001819"/>
                </a:cubicBezTo>
                <a:cubicBezTo>
                  <a:pt x="1317721" y="2998740"/>
                  <a:pt x="1333363" y="2996713"/>
                  <a:pt x="1348509" y="2992582"/>
                </a:cubicBezTo>
                <a:cubicBezTo>
                  <a:pt x="1367295" y="2987459"/>
                  <a:pt x="1384461" y="2974585"/>
                  <a:pt x="1403927" y="2974110"/>
                </a:cubicBezTo>
                <a:lnTo>
                  <a:pt x="1782618" y="2964873"/>
                </a:lnTo>
                <a:cubicBezTo>
                  <a:pt x="1878060" y="2967952"/>
                  <a:pt x="1973618" y="2968502"/>
                  <a:pt x="2068945" y="2974110"/>
                </a:cubicBezTo>
                <a:cubicBezTo>
                  <a:pt x="2078664" y="2974682"/>
                  <a:pt x="2087209" y="2980985"/>
                  <a:pt x="2096654" y="2983346"/>
                </a:cubicBezTo>
                <a:cubicBezTo>
                  <a:pt x="2111884" y="2987153"/>
                  <a:pt x="2127606" y="2988774"/>
                  <a:pt x="2142836" y="2992582"/>
                </a:cubicBezTo>
                <a:cubicBezTo>
                  <a:pt x="2152281" y="2994943"/>
                  <a:pt x="2160922" y="3000339"/>
                  <a:pt x="2170545" y="3001819"/>
                </a:cubicBezTo>
                <a:cubicBezTo>
                  <a:pt x="2201127" y="3006524"/>
                  <a:pt x="2232157" y="3007638"/>
                  <a:pt x="2262909" y="3011055"/>
                </a:cubicBezTo>
                <a:cubicBezTo>
                  <a:pt x="2422845" y="3028825"/>
                  <a:pt x="2237316" y="3012638"/>
                  <a:pt x="2456873" y="3029528"/>
                </a:cubicBezTo>
                <a:cubicBezTo>
                  <a:pt x="2466109" y="3032607"/>
                  <a:pt x="2475189" y="3036202"/>
                  <a:pt x="2484582" y="3038764"/>
                </a:cubicBezTo>
                <a:cubicBezTo>
                  <a:pt x="2509076" y="3045444"/>
                  <a:pt x="2534387" y="3049209"/>
                  <a:pt x="2558473" y="3057237"/>
                </a:cubicBezTo>
                <a:cubicBezTo>
                  <a:pt x="2624910" y="3079382"/>
                  <a:pt x="2541944" y="3052514"/>
                  <a:pt x="2623127" y="3075710"/>
                </a:cubicBezTo>
                <a:cubicBezTo>
                  <a:pt x="2632488" y="3078385"/>
                  <a:pt x="2641198" y="3083569"/>
                  <a:pt x="2650836" y="3084946"/>
                </a:cubicBezTo>
                <a:cubicBezTo>
                  <a:pt x="2684501" y="3089755"/>
                  <a:pt x="2718569" y="3091103"/>
                  <a:pt x="2752436" y="3094182"/>
                </a:cubicBezTo>
                <a:cubicBezTo>
                  <a:pt x="2764751" y="3097261"/>
                  <a:pt x="2776688" y="3103419"/>
                  <a:pt x="2789382" y="3103419"/>
                </a:cubicBezTo>
                <a:cubicBezTo>
                  <a:pt x="3158635" y="3103419"/>
                  <a:pt x="3056739" y="3134371"/>
                  <a:pt x="3205018" y="3084946"/>
                </a:cubicBezTo>
                <a:cubicBezTo>
                  <a:pt x="3214254" y="3078788"/>
                  <a:pt x="3222798" y="3071437"/>
                  <a:pt x="3232727" y="3066473"/>
                </a:cubicBezTo>
                <a:cubicBezTo>
                  <a:pt x="3262449" y="3051612"/>
                  <a:pt x="3305679" y="3052775"/>
                  <a:pt x="3334327" y="3048000"/>
                </a:cubicBezTo>
                <a:cubicBezTo>
                  <a:pt x="3346849" y="3045913"/>
                  <a:pt x="3358958" y="3041843"/>
                  <a:pt x="3371273" y="3038764"/>
                </a:cubicBezTo>
                <a:cubicBezTo>
                  <a:pt x="3389746" y="3026449"/>
                  <a:pt x="3419671" y="3022881"/>
                  <a:pt x="3426691" y="3001819"/>
                </a:cubicBezTo>
                <a:cubicBezTo>
                  <a:pt x="3439437" y="2963579"/>
                  <a:pt x="3427826" y="2979511"/>
                  <a:pt x="3463636" y="2955637"/>
                </a:cubicBezTo>
                <a:cubicBezTo>
                  <a:pt x="3506740" y="2890983"/>
                  <a:pt x="3482109" y="2912534"/>
                  <a:pt x="3528291" y="2881746"/>
                </a:cubicBezTo>
                <a:cubicBezTo>
                  <a:pt x="3571394" y="2817092"/>
                  <a:pt x="3546763" y="2838643"/>
                  <a:pt x="3592945" y="2807855"/>
                </a:cubicBezTo>
                <a:cubicBezTo>
                  <a:pt x="3599103" y="2798619"/>
                  <a:pt x="3606454" y="2790075"/>
                  <a:pt x="3611418" y="2780146"/>
                </a:cubicBezTo>
                <a:cubicBezTo>
                  <a:pt x="3615772" y="2771438"/>
                  <a:pt x="3615824" y="2760890"/>
                  <a:pt x="3620654" y="2752437"/>
                </a:cubicBezTo>
                <a:cubicBezTo>
                  <a:pt x="3628291" y="2739071"/>
                  <a:pt x="3639127" y="2727806"/>
                  <a:pt x="3648363" y="2715491"/>
                </a:cubicBezTo>
                <a:lnTo>
                  <a:pt x="3676073" y="2632364"/>
                </a:lnTo>
                <a:cubicBezTo>
                  <a:pt x="3683612" y="2609748"/>
                  <a:pt x="3689513" y="2587687"/>
                  <a:pt x="3703782" y="2567710"/>
                </a:cubicBezTo>
                <a:cubicBezTo>
                  <a:pt x="3711374" y="2557081"/>
                  <a:pt x="3724478" y="2551020"/>
                  <a:pt x="3731491" y="2540000"/>
                </a:cubicBezTo>
                <a:cubicBezTo>
                  <a:pt x="3763448" y="2489782"/>
                  <a:pt x="3769413" y="2463180"/>
                  <a:pt x="3786909" y="2410691"/>
                </a:cubicBezTo>
                <a:cubicBezTo>
                  <a:pt x="3789988" y="2401455"/>
                  <a:pt x="3794236" y="2392529"/>
                  <a:pt x="3796145" y="2382982"/>
                </a:cubicBezTo>
                <a:cubicBezTo>
                  <a:pt x="3809201" y="2317706"/>
                  <a:pt x="3800418" y="2351693"/>
                  <a:pt x="3823854" y="2281382"/>
                </a:cubicBezTo>
                <a:lnTo>
                  <a:pt x="3823854" y="2281382"/>
                </a:lnTo>
                <a:lnTo>
                  <a:pt x="3842327" y="2207491"/>
                </a:lnTo>
                <a:cubicBezTo>
                  <a:pt x="3865909" y="1877331"/>
                  <a:pt x="3836680" y="2316609"/>
                  <a:pt x="3860800" y="1653310"/>
                </a:cubicBezTo>
                <a:cubicBezTo>
                  <a:pt x="3861813" y="1625449"/>
                  <a:pt x="3866351" y="1597817"/>
                  <a:pt x="3870036" y="1570182"/>
                </a:cubicBezTo>
                <a:cubicBezTo>
                  <a:pt x="3873376" y="1545131"/>
                  <a:pt x="3882707" y="1494691"/>
                  <a:pt x="3888509" y="1468582"/>
                </a:cubicBezTo>
                <a:cubicBezTo>
                  <a:pt x="3891263" y="1456190"/>
                  <a:pt x="3893288" y="1443523"/>
                  <a:pt x="3897745" y="1431637"/>
                </a:cubicBezTo>
                <a:cubicBezTo>
                  <a:pt x="3902580" y="1418745"/>
                  <a:pt x="3910060" y="1407006"/>
                  <a:pt x="3916218" y="1394691"/>
                </a:cubicBezTo>
                <a:cubicBezTo>
                  <a:pt x="3935440" y="1317801"/>
                  <a:pt x="3912034" y="1393821"/>
                  <a:pt x="3943927" y="1330037"/>
                </a:cubicBezTo>
                <a:cubicBezTo>
                  <a:pt x="3951342" y="1315208"/>
                  <a:pt x="3954985" y="1298684"/>
                  <a:pt x="3962400" y="1283855"/>
                </a:cubicBezTo>
                <a:cubicBezTo>
                  <a:pt x="3967364" y="1273926"/>
                  <a:pt x="3975366" y="1265784"/>
                  <a:pt x="3980873" y="1256146"/>
                </a:cubicBezTo>
                <a:cubicBezTo>
                  <a:pt x="4027747" y="1174116"/>
                  <a:pt x="3972811" y="1259000"/>
                  <a:pt x="4017818" y="1191491"/>
                </a:cubicBezTo>
                <a:cubicBezTo>
                  <a:pt x="4027974" y="1161022"/>
                  <a:pt x="4030800" y="1150735"/>
                  <a:pt x="4045527" y="1117600"/>
                </a:cubicBezTo>
                <a:cubicBezTo>
                  <a:pt x="4051119" y="1105018"/>
                  <a:pt x="4058408" y="1093237"/>
                  <a:pt x="4064000" y="1080655"/>
                </a:cubicBezTo>
                <a:cubicBezTo>
                  <a:pt x="4070734" y="1065504"/>
                  <a:pt x="4075525" y="1049527"/>
                  <a:pt x="4082473" y="1034473"/>
                </a:cubicBezTo>
                <a:cubicBezTo>
                  <a:pt x="4094013" y="1009470"/>
                  <a:pt x="4110710" y="986706"/>
                  <a:pt x="4119418" y="960582"/>
                </a:cubicBezTo>
                <a:cubicBezTo>
                  <a:pt x="4122497" y="951346"/>
                  <a:pt x="4125979" y="942234"/>
                  <a:pt x="4128654" y="932873"/>
                </a:cubicBezTo>
                <a:cubicBezTo>
                  <a:pt x="4132141" y="920667"/>
                  <a:pt x="4133434" y="907814"/>
                  <a:pt x="4137891" y="895928"/>
                </a:cubicBezTo>
                <a:cubicBezTo>
                  <a:pt x="4142726" y="883036"/>
                  <a:pt x="4149676" y="871018"/>
                  <a:pt x="4156363" y="858982"/>
                </a:cubicBezTo>
                <a:cubicBezTo>
                  <a:pt x="4178267" y="819554"/>
                  <a:pt x="4185930" y="814622"/>
                  <a:pt x="4202545" y="775855"/>
                </a:cubicBezTo>
                <a:cubicBezTo>
                  <a:pt x="4218923" y="737639"/>
                  <a:pt x="4204073" y="744465"/>
                  <a:pt x="4239491" y="701964"/>
                </a:cubicBezTo>
                <a:cubicBezTo>
                  <a:pt x="4259003" y="678550"/>
                  <a:pt x="4288464" y="663445"/>
                  <a:pt x="4304145" y="637310"/>
                </a:cubicBezTo>
                <a:cubicBezTo>
                  <a:pt x="4321946" y="607642"/>
                  <a:pt x="4348275" y="562099"/>
                  <a:pt x="4368800" y="535710"/>
                </a:cubicBezTo>
                <a:cubicBezTo>
                  <a:pt x="4376820" y="525399"/>
                  <a:pt x="4387273" y="517237"/>
                  <a:pt x="4396509" y="508000"/>
                </a:cubicBezTo>
                <a:cubicBezTo>
                  <a:pt x="4399588" y="498764"/>
                  <a:pt x="4400915" y="488744"/>
                  <a:pt x="4405745" y="480291"/>
                </a:cubicBezTo>
                <a:cubicBezTo>
                  <a:pt x="4413382" y="466925"/>
                  <a:pt x="4423099" y="454736"/>
                  <a:pt x="4433454" y="443346"/>
                </a:cubicBezTo>
                <a:cubicBezTo>
                  <a:pt x="4485852" y="385708"/>
                  <a:pt x="4491253" y="384176"/>
                  <a:pt x="4544291" y="341746"/>
                </a:cubicBezTo>
                <a:cubicBezTo>
                  <a:pt x="4565072" y="258618"/>
                  <a:pt x="4532745" y="341745"/>
                  <a:pt x="4590473" y="295564"/>
                </a:cubicBezTo>
                <a:cubicBezTo>
                  <a:pt x="4598076" y="289482"/>
                  <a:pt x="4592825" y="274739"/>
                  <a:pt x="4599709" y="267855"/>
                </a:cubicBezTo>
                <a:cubicBezTo>
                  <a:pt x="4606593" y="260971"/>
                  <a:pt x="4618182" y="261698"/>
                  <a:pt x="4627418" y="258619"/>
                </a:cubicBezTo>
                <a:cubicBezTo>
                  <a:pt x="4639733" y="249383"/>
                  <a:pt x="4655416" y="243436"/>
                  <a:pt x="4664363" y="230910"/>
                </a:cubicBezTo>
                <a:cubicBezTo>
                  <a:pt x="4671741" y="220580"/>
                  <a:pt x="4667302" y="204986"/>
                  <a:pt x="4673600" y="193964"/>
                </a:cubicBezTo>
                <a:cubicBezTo>
                  <a:pt x="4680081" y="182623"/>
                  <a:pt x="4692073" y="175491"/>
                  <a:pt x="4701309" y="166255"/>
                </a:cubicBezTo>
                <a:cubicBezTo>
                  <a:pt x="4724524" y="96608"/>
                  <a:pt x="4693208" y="182456"/>
                  <a:pt x="4729018" y="110837"/>
                </a:cubicBezTo>
                <a:cubicBezTo>
                  <a:pt x="4754014" y="60845"/>
                  <a:pt x="4711523" y="93656"/>
                  <a:pt x="4784436" y="36946"/>
                </a:cubicBezTo>
                <a:cubicBezTo>
                  <a:pt x="4885075" y="-41329"/>
                  <a:pt x="4776290" y="63567"/>
                  <a:pt x="483985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pic>
        <p:nvPicPr>
          <p:cNvPr id="5" name="Picture 4">
            <a:extLst>
              <a:ext uri="{FF2B5EF4-FFF2-40B4-BE49-F238E27FC236}">
                <a16:creationId xmlns:a16="http://schemas.microsoft.com/office/drawing/2014/main" id="{EC92316F-271A-4C47-AAD3-4E9AFFF022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1309" y="0"/>
            <a:ext cx="5344691" cy="6858000"/>
          </a:xfrm>
          <a:prstGeom prst="rect">
            <a:avLst/>
          </a:prstGeom>
        </p:spPr>
      </p:pic>
      <p:cxnSp>
        <p:nvCxnSpPr>
          <p:cNvPr id="8" name="Straight Connector 7">
            <a:extLst>
              <a:ext uri="{FF2B5EF4-FFF2-40B4-BE49-F238E27FC236}">
                <a16:creationId xmlns:a16="http://schemas.microsoft.com/office/drawing/2014/main" id="{070EABFC-C909-4F30-B781-85D15A9276C2}"/>
              </a:ext>
            </a:extLst>
          </p:cNvPr>
          <p:cNvCxnSpPr>
            <a:cxnSpLocks/>
          </p:cNvCxnSpPr>
          <p:nvPr/>
        </p:nvCxnSpPr>
        <p:spPr>
          <a:xfrm>
            <a:off x="751309" y="89177"/>
            <a:ext cx="5344691" cy="676882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85B0A21-8A20-4FE2-9EC2-5C72406F6DFC}"/>
              </a:ext>
            </a:extLst>
          </p:cNvPr>
          <p:cNvCxnSpPr>
            <a:cxnSpLocks/>
          </p:cNvCxnSpPr>
          <p:nvPr/>
        </p:nvCxnSpPr>
        <p:spPr>
          <a:xfrm flipV="1">
            <a:off x="751309" y="142775"/>
            <a:ext cx="5400109" cy="662604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461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a:extLst>
              <a:ext uri="{FF2B5EF4-FFF2-40B4-BE49-F238E27FC236}">
                <a16:creationId xmlns:a16="http://schemas.microsoft.com/office/drawing/2014/main" id="{418481EA-5611-4449-99DE-25D25AEA9A38}"/>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339905" y="0"/>
            <a:ext cx="5076826" cy="6946706"/>
          </a:xfrm>
        </p:spPr>
      </p:pic>
      <p:sp>
        <p:nvSpPr>
          <p:cNvPr id="5" name="Rectangle 4">
            <a:extLst>
              <a:ext uri="{FF2B5EF4-FFF2-40B4-BE49-F238E27FC236}">
                <a16:creationId xmlns:a16="http://schemas.microsoft.com/office/drawing/2014/main" id="{347825EB-AEC6-4FF6-82D4-D22780E4CE68}"/>
              </a:ext>
            </a:extLst>
          </p:cNvPr>
          <p:cNvSpPr/>
          <p:nvPr/>
        </p:nvSpPr>
        <p:spPr>
          <a:xfrm>
            <a:off x="557350" y="4922794"/>
            <a:ext cx="2847975" cy="190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46E9D0CA-74CD-481F-9968-5FDE3DDFBA3C}"/>
              </a:ext>
            </a:extLst>
          </p:cNvPr>
          <p:cNvSpPr/>
          <p:nvPr/>
        </p:nvSpPr>
        <p:spPr>
          <a:xfrm>
            <a:off x="484513" y="2881745"/>
            <a:ext cx="4839854" cy="3602182"/>
          </a:xfrm>
          <a:custGeom>
            <a:avLst/>
            <a:gdLst>
              <a:gd name="connsiteX0" fmla="*/ 0 w 4839854"/>
              <a:gd name="connsiteY0" fmla="*/ 3602182 h 3602182"/>
              <a:gd name="connsiteX1" fmla="*/ 110836 w 4839854"/>
              <a:gd name="connsiteY1" fmla="*/ 3592946 h 3602182"/>
              <a:gd name="connsiteX2" fmla="*/ 138545 w 4839854"/>
              <a:gd name="connsiteY2" fmla="*/ 3583710 h 3602182"/>
              <a:gd name="connsiteX3" fmla="*/ 212436 w 4839854"/>
              <a:gd name="connsiteY3" fmla="*/ 3565237 h 3602182"/>
              <a:gd name="connsiteX4" fmla="*/ 267854 w 4839854"/>
              <a:gd name="connsiteY4" fmla="*/ 3537528 h 3602182"/>
              <a:gd name="connsiteX5" fmla="*/ 323273 w 4839854"/>
              <a:gd name="connsiteY5" fmla="*/ 3519055 h 3602182"/>
              <a:gd name="connsiteX6" fmla="*/ 360218 w 4839854"/>
              <a:gd name="connsiteY6" fmla="*/ 3491346 h 3602182"/>
              <a:gd name="connsiteX7" fmla="*/ 406400 w 4839854"/>
              <a:gd name="connsiteY7" fmla="*/ 3482110 h 3602182"/>
              <a:gd name="connsiteX8" fmla="*/ 434109 w 4839854"/>
              <a:gd name="connsiteY8" fmla="*/ 3472873 h 3602182"/>
              <a:gd name="connsiteX9" fmla="*/ 489527 w 4839854"/>
              <a:gd name="connsiteY9" fmla="*/ 3426691 h 3602182"/>
              <a:gd name="connsiteX10" fmla="*/ 544945 w 4839854"/>
              <a:gd name="connsiteY10" fmla="*/ 3389746 h 3602182"/>
              <a:gd name="connsiteX11" fmla="*/ 572654 w 4839854"/>
              <a:gd name="connsiteY11" fmla="*/ 3371273 h 3602182"/>
              <a:gd name="connsiteX12" fmla="*/ 600363 w 4839854"/>
              <a:gd name="connsiteY12" fmla="*/ 3362037 h 3602182"/>
              <a:gd name="connsiteX13" fmla="*/ 665018 w 4839854"/>
              <a:gd name="connsiteY13" fmla="*/ 3325091 h 3602182"/>
              <a:gd name="connsiteX14" fmla="*/ 720436 w 4839854"/>
              <a:gd name="connsiteY14" fmla="*/ 3288146 h 3602182"/>
              <a:gd name="connsiteX15" fmla="*/ 748145 w 4839854"/>
              <a:gd name="connsiteY15" fmla="*/ 3269673 h 3602182"/>
              <a:gd name="connsiteX16" fmla="*/ 849745 w 4839854"/>
              <a:gd name="connsiteY16" fmla="*/ 3251200 h 3602182"/>
              <a:gd name="connsiteX17" fmla="*/ 942109 w 4839854"/>
              <a:gd name="connsiteY17" fmla="*/ 3232728 h 3602182"/>
              <a:gd name="connsiteX18" fmla="*/ 997527 w 4839854"/>
              <a:gd name="connsiteY18" fmla="*/ 3186546 h 3602182"/>
              <a:gd name="connsiteX19" fmla="*/ 1034473 w 4839854"/>
              <a:gd name="connsiteY19" fmla="*/ 3177310 h 3602182"/>
              <a:gd name="connsiteX20" fmla="*/ 1062182 w 4839854"/>
              <a:gd name="connsiteY20" fmla="*/ 3149600 h 3602182"/>
              <a:gd name="connsiteX21" fmla="*/ 1117600 w 4839854"/>
              <a:gd name="connsiteY21" fmla="*/ 3121891 h 3602182"/>
              <a:gd name="connsiteX22" fmla="*/ 1154545 w 4839854"/>
              <a:gd name="connsiteY22" fmla="*/ 3084946 h 3602182"/>
              <a:gd name="connsiteX23" fmla="*/ 1191491 w 4839854"/>
              <a:gd name="connsiteY23" fmla="*/ 3066473 h 3602182"/>
              <a:gd name="connsiteX24" fmla="*/ 1246909 w 4839854"/>
              <a:gd name="connsiteY24" fmla="*/ 3038764 h 3602182"/>
              <a:gd name="connsiteX25" fmla="*/ 1302327 w 4839854"/>
              <a:gd name="connsiteY25" fmla="*/ 3001819 h 3602182"/>
              <a:gd name="connsiteX26" fmla="*/ 1348509 w 4839854"/>
              <a:gd name="connsiteY26" fmla="*/ 2992582 h 3602182"/>
              <a:gd name="connsiteX27" fmla="*/ 1403927 w 4839854"/>
              <a:gd name="connsiteY27" fmla="*/ 2974110 h 3602182"/>
              <a:gd name="connsiteX28" fmla="*/ 1782618 w 4839854"/>
              <a:gd name="connsiteY28" fmla="*/ 2964873 h 3602182"/>
              <a:gd name="connsiteX29" fmla="*/ 2068945 w 4839854"/>
              <a:gd name="connsiteY29" fmla="*/ 2974110 h 3602182"/>
              <a:gd name="connsiteX30" fmla="*/ 2096654 w 4839854"/>
              <a:gd name="connsiteY30" fmla="*/ 2983346 h 3602182"/>
              <a:gd name="connsiteX31" fmla="*/ 2142836 w 4839854"/>
              <a:gd name="connsiteY31" fmla="*/ 2992582 h 3602182"/>
              <a:gd name="connsiteX32" fmla="*/ 2170545 w 4839854"/>
              <a:gd name="connsiteY32" fmla="*/ 3001819 h 3602182"/>
              <a:gd name="connsiteX33" fmla="*/ 2262909 w 4839854"/>
              <a:gd name="connsiteY33" fmla="*/ 3011055 h 3602182"/>
              <a:gd name="connsiteX34" fmla="*/ 2456873 w 4839854"/>
              <a:gd name="connsiteY34" fmla="*/ 3029528 h 3602182"/>
              <a:gd name="connsiteX35" fmla="*/ 2484582 w 4839854"/>
              <a:gd name="connsiteY35" fmla="*/ 3038764 h 3602182"/>
              <a:gd name="connsiteX36" fmla="*/ 2558473 w 4839854"/>
              <a:gd name="connsiteY36" fmla="*/ 3057237 h 3602182"/>
              <a:gd name="connsiteX37" fmla="*/ 2623127 w 4839854"/>
              <a:gd name="connsiteY37" fmla="*/ 3075710 h 3602182"/>
              <a:gd name="connsiteX38" fmla="*/ 2650836 w 4839854"/>
              <a:gd name="connsiteY38" fmla="*/ 3084946 h 3602182"/>
              <a:gd name="connsiteX39" fmla="*/ 2752436 w 4839854"/>
              <a:gd name="connsiteY39" fmla="*/ 3094182 h 3602182"/>
              <a:gd name="connsiteX40" fmla="*/ 2789382 w 4839854"/>
              <a:gd name="connsiteY40" fmla="*/ 3103419 h 3602182"/>
              <a:gd name="connsiteX41" fmla="*/ 3205018 w 4839854"/>
              <a:gd name="connsiteY41" fmla="*/ 3084946 h 3602182"/>
              <a:gd name="connsiteX42" fmla="*/ 3232727 w 4839854"/>
              <a:gd name="connsiteY42" fmla="*/ 3066473 h 3602182"/>
              <a:gd name="connsiteX43" fmla="*/ 3334327 w 4839854"/>
              <a:gd name="connsiteY43" fmla="*/ 3048000 h 3602182"/>
              <a:gd name="connsiteX44" fmla="*/ 3371273 w 4839854"/>
              <a:gd name="connsiteY44" fmla="*/ 3038764 h 3602182"/>
              <a:gd name="connsiteX45" fmla="*/ 3426691 w 4839854"/>
              <a:gd name="connsiteY45" fmla="*/ 3001819 h 3602182"/>
              <a:gd name="connsiteX46" fmla="*/ 3463636 w 4839854"/>
              <a:gd name="connsiteY46" fmla="*/ 2955637 h 3602182"/>
              <a:gd name="connsiteX47" fmla="*/ 3528291 w 4839854"/>
              <a:gd name="connsiteY47" fmla="*/ 2881746 h 3602182"/>
              <a:gd name="connsiteX48" fmla="*/ 3592945 w 4839854"/>
              <a:gd name="connsiteY48" fmla="*/ 2807855 h 3602182"/>
              <a:gd name="connsiteX49" fmla="*/ 3611418 w 4839854"/>
              <a:gd name="connsiteY49" fmla="*/ 2780146 h 3602182"/>
              <a:gd name="connsiteX50" fmla="*/ 3620654 w 4839854"/>
              <a:gd name="connsiteY50" fmla="*/ 2752437 h 3602182"/>
              <a:gd name="connsiteX51" fmla="*/ 3648363 w 4839854"/>
              <a:gd name="connsiteY51" fmla="*/ 2715491 h 3602182"/>
              <a:gd name="connsiteX52" fmla="*/ 3676073 w 4839854"/>
              <a:gd name="connsiteY52" fmla="*/ 2632364 h 3602182"/>
              <a:gd name="connsiteX53" fmla="*/ 3703782 w 4839854"/>
              <a:gd name="connsiteY53" fmla="*/ 2567710 h 3602182"/>
              <a:gd name="connsiteX54" fmla="*/ 3731491 w 4839854"/>
              <a:gd name="connsiteY54" fmla="*/ 2540000 h 3602182"/>
              <a:gd name="connsiteX55" fmla="*/ 3786909 w 4839854"/>
              <a:gd name="connsiteY55" fmla="*/ 2410691 h 3602182"/>
              <a:gd name="connsiteX56" fmla="*/ 3796145 w 4839854"/>
              <a:gd name="connsiteY56" fmla="*/ 2382982 h 3602182"/>
              <a:gd name="connsiteX57" fmla="*/ 3823854 w 4839854"/>
              <a:gd name="connsiteY57" fmla="*/ 2281382 h 3602182"/>
              <a:gd name="connsiteX58" fmla="*/ 3823854 w 4839854"/>
              <a:gd name="connsiteY58" fmla="*/ 2281382 h 3602182"/>
              <a:gd name="connsiteX59" fmla="*/ 3842327 w 4839854"/>
              <a:gd name="connsiteY59" fmla="*/ 2207491 h 3602182"/>
              <a:gd name="connsiteX60" fmla="*/ 3860800 w 4839854"/>
              <a:gd name="connsiteY60" fmla="*/ 1653310 h 3602182"/>
              <a:gd name="connsiteX61" fmla="*/ 3870036 w 4839854"/>
              <a:gd name="connsiteY61" fmla="*/ 1570182 h 3602182"/>
              <a:gd name="connsiteX62" fmla="*/ 3888509 w 4839854"/>
              <a:gd name="connsiteY62" fmla="*/ 1468582 h 3602182"/>
              <a:gd name="connsiteX63" fmla="*/ 3897745 w 4839854"/>
              <a:gd name="connsiteY63" fmla="*/ 1431637 h 3602182"/>
              <a:gd name="connsiteX64" fmla="*/ 3916218 w 4839854"/>
              <a:gd name="connsiteY64" fmla="*/ 1394691 h 3602182"/>
              <a:gd name="connsiteX65" fmla="*/ 3943927 w 4839854"/>
              <a:gd name="connsiteY65" fmla="*/ 1330037 h 3602182"/>
              <a:gd name="connsiteX66" fmla="*/ 3962400 w 4839854"/>
              <a:gd name="connsiteY66" fmla="*/ 1283855 h 3602182"/>
              <a:gd name="connsiteX67" fmla="*/ 3980873 w 4839854"/>
              <a:gd name="connsiteY67" fmla="*/ 1256146 h 3602182"/>
              <a:gd name="connsiteX68" fmla="*/ 4017818 w 4839854"/>
              <a:gd name="connsiteY68" fmla="*/ 1191491 h 3602182"/>
              <a:gd name="connsiteX69" fmla="*/ 4045527 w 4839854"/>
              <a:gd name="connsiteY69" fmla="*/ 1117600 h 3602182"/>
              <a:gd name="connsiteX70" fmla="*/ 4064000 w 4839854"/>
              <a:gd name="connsiteY70" fmla="*/ 1080655 h 3602182"/>
              <a:gd name="connsiteX71" fmla="*/ 4082473 w 4839854"/>
              <a:gd name="connsiteY71" fmla="*/ 1034473 h 3602182"/>
              <a:gd name="connsiteX72" fmla="*/ 4119418 w 4839854"/>
              <a:gd name="connsiteY72" fmla="*/ 960582 h 3602182"/>
              <a:gd name="connsiteX73" fmla="*/ 4128654 w 4839854"/>
              <a:gd name="connsiteY73" fmla="*/ 932873 h 3602182"/>
              <a:gd name="connsiteX74" fmla="*/ 4137891 w 4839854"/>
              <a:gd name="connsiteY74" fmla="*/ 895928 h 3602182"/>
              <a:gd name="connsiteX75" fmla="*/ 4156363 w 4839854"/>
              <a:gd name="connsiteY75" fmla="*/ 858982 h 3602182"/>
              <a:gd name="connsiteX76" fmla="*/ 4202545 w 4839854"/>
              <a:gd name="connsiteY76" fmla="*/ 775855 h 3602182"/>
              <a:gd name="connsiteX77" fmla="*/ 4239491 w 4839854"/>
              <a:gd name="connsiteY77" fmla="*/ 701964 h 3602182"/>
              <a:gd name="connsiteX78" fmla="*/ 4304145 w 4839854"/>
              <a:gd name="connsiteY78" fmla="*/ 637310 h 3602182"/>
              <a:gd name="connsiteX79" fmla="*/ 4368800 w 4839854"/>
              <a:gd name="connsiteY79" fmla="*/ 535710 h 3602182"/>
              <a:gd name="connsiteX80" fmla="*/ 4396509 w 4839854"/>
              <a:gd name="connsiteY80" fmla="*/ 508000 h 3602182"/>
              <a:gd name="connsiteX81" fmla="*/ 4405745 w 4839854"/>
              <a:gd name="connsiteY81" fmla="*/ 480291 h 3602182"/>
              <a:gd name="connsiteX82" fmla="*/ 4433454 w 4839854"/>
              <a:gd name="connsiteY82" fmla="*/ 443346 h 3602182"/>
              <a:gd name="connsiteX83" fmla="*/ 4544291 w 4839854"/>
              <a:gd name="connsiteY83" fmla="*/ 341746 h 3602182"/>
              <a:gd name="connsiteX84" fmla="*/ 4590473 w 4839854"/>
              <a:gd name="connsiteY84" fmla="*/ 295564 h 3602182"/>
              <a:gd name="connsiteX85" fmla="*/ 4599709 w 4839854"/>
              <a:gd name="connsiteY85" fmla="*/ 267855 h 3602182"/>
              <a:gd name="connsiteX86" fmla="*/ 4627418 w 4839854"/>
              <a:gd name="connsiteY86" fmla="*/ 258619 h 3602182"/>
              <a:gd name="connsiteX87" fmla="*/ 4664363 w 4839854"/>
              <a:gd name="connsiteY87" fmla="*/ 230910 h 3602182"/>
              <a:gd name="connsiteX88" fmla="*/ 4673600 w 4839854"/>
              <a:gd name="connsiteY88" fmla="*/ 193964 h 3602182"/>
              <a:gd name="connsiteX89" fmla="*/ 4701309 w 4839854"/>
              <a:gd name="connsiteY89" fmla="*/ 166255 h 3602182"/>
              <a:gd name="connsiteX90" fmla="*/ 4729018 w 4839854"/>
              <a:gd name="connsiteY90" fmla="*/ 110837 h 3602182"/>
              <a:gd name="connsiteX91" fmla="*/ 4784436 w 4839854"/>
              <a:gd name="connsiteY91" fmla="*/ 36946 h 3602182"/>
              <a:gd name="connsiteX92" fmla="*/ 4839854 w 4839854"/>
              <a:gd name="connsiteY92" fmla="*/ 0 h 360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4839854" h="3602182">
                <a:moveTo>
                  <a:pt x="0" y="3602182"/>
                </a:moveTo>
                <a:cubicBezTo>
                  <a:pt x="36945" y="3599103"/>
                  <a:pt x="74088" y="3597846"/>
                  <a:pt x="110836" y="3592946"/>
                </a:cubicBezTo>
                <a:cubicBezTo>
                  <a:pt x="120487" y="3591659"/>
                  <a:pt x="129152" y="3586272"/>
                  <a:pt x="138545" y="3583710"/>
                </a:cubicBezTo>
                <a:cubicBezTo>
                  <a:pt x="163039" y="3577030"/>
                  <a:pt x="188351" y="3573266"/>
                  <a:pt x="212436" y="3565237"/>
                </a:cubicBezTo>
                <a:cubicBezTo>
                  <a:pt x="313507" y="3531544"/>
                  <a:pt x="160407" y="3585281"/>
                  <a:pt x="267854" y="3537528"/>
                </a:cubicBezTo>
                <a:cubicBezTo>
                  <a:pt x="285648" y="3529620"/>
                  <a:pt x="323273" y="3519055"/>
                  <a:pt x="323273" y="3519055"/>
                </a:cubicBezTo>
                <a:cubicBezTo>
                  <a:pt x="335588" y="3509819"/>
                  <a:pt x="346151" y="3497598"/>
                  <a:pt x="360218" y="3491346"/>
                </a:cubicBezTo>
                <a:cubicBezTo>
                  <a:pt x="374564" y="3484970"/>
                  <a:pt x="391170" y="3485918"/>
                  <a:pt x="406400" y="3482110"/>
                </a:cubicBezTo>
                <a:cubicBezTo>
                  <a:pt x="415845" y="3479749"/>
                  <a:pt x="424873" y="3475952"/>
                  <a:pt x="434109" y="3472873"/>
                </a:cubicBezTo>
                <a:cubicBezTo>
                  <a:pt x="464418" y="3427410"/>
                  <a:pt x="437445" y="3457940"/>
                  <a:pt x="489527" y="3426691"/>
                </a:cubicBezTo>
                <a:cubicBezTo>
                  <a:pt x="508564" y="3415268"/>
                  <a:pt x="526472" y="3402061"/>
                  <a:pt x="544945" y="3389746"/>
                </a:cubicBezTo>
                <a:cubicBezTo>
                  <a:pt x="554181" y="3383588"/>
                  <a:pt x="562123" y="3374783"/>
                  <a:pt x="572654" y="3371273"/>
                </a:cubicBezTo>
                <a:lnTo>
                  <a:pt x="600363" y="3362037"/>
                </a:lnTo>
                <a:cubicBezTo>
                  <a:pt x="662578" y="3299824"/>
                  <a:pt x="590591" y="3362305"/>
                  <a:pt x="665018" y="3325091"/>
                </a:cubicBezTo>
                <a:cubicBezTo>
                  <a:pt x="684875" y="3315162"/>
                  <a:pt x="701963" y="3300461"/>
                  <a:pt x="720436" y="3288146"/>
                </a:cubicBezTo>
                <a:cubicBezTo>
                  <a:pt x="729672" y="3281988"/>
                  <a:pt x="737156" y="3271243"/>
                  <a:pt x="748145" y="3269673"/>
                </a:cubicBezTo>
                <a:cubicBezTo>
                  <a:pt x="912512" y="3246193"/>
                  <a:pt x="740866" y="3272976"/>
                  <a:pt x="849745" y="3251200"/>
                </a:cubicBezTo>
                <a:cubicBezTo>
                  <a:pt x="963008" y="3228547"/>
                  <a:pt x="856272" y="3254186"/>
                  <a:pt x="942109" y="3232728"/>
                </a:cubicBezTo>
                <a:cubicBezTo>
                  <a:pt x="958752" y="3216085"/>
                  <a:pt x="975025" y="3196190"/>
                  <a:pt x="997527" y="3186546"/>
                </a:cubicBezTo>
                <a:cubicBezTo>
                  <a:pt x="1009195" y="3181546"/>
                  <a:pt x="1022158" y="3180389"/>
                  <a:pt x="1034473" y="3177310"/>
                </a:cubicBezTo>
                <a:cubicBezTo>
                  <a:pt x="1043709" y="3168073"/>
                  <a:pt x="1051314" y="3156846"/>
                  <a:pt x="1062182" y="3149600"/>
                </a:cubicBezTo>
                <a:cubicBezTo>
                  <a:pt x="1135943" y="3100425"/>
                  <a:pt x="1041290" y="3187300"/>
                  <a:pt x="1117600" y="3121891"/>
                </a:cubicBezTo>
                <a:cubicBezTo>
                  <a:pt x="1130823" y="3110557"/>
                  <a:pt x="1140612" y="3095396"/>
                  <a:pt x="1154545" y="3084946"/>
                </a:cubicBezTo>
                <a:cubicBezTo>
                  <a:pt x="1165560" y="3076685"/>
                  <a:pt x="1179536" y="3073304"/>
                  <a:pt x="1191491" y="3066473"/>
                </a:cubicBezTo>
                <a:cubicBezTo>
                  <a:pt x="1241625" y="3037825"/>
                  <a:pt x="1196106" y="3055698"/>
                  <a:pt x="1246909" y="3038764"/>
                </a:cubicBezTo>
                <a:cubicBezTo>
                  <a:pt x="1265382" y="3026449"/>
                  <a:pt x="1280557" y="3006173"/>
                  <a:pt x="1302327" y="3001819"/>
                </a:cubicBezTo>
                <a:cubicBezTo>
                  <a:pt x="1317721" y="2998740"/>
                  <a:pt x="1333363" y="2996713"/>
                  <a:pt x="1348509" y="2992582"/>
                </a:cubicBezTo>
                <a:cubicBezTo>
                  <a:pt x="1367295" y="2987459"/>
                  <a:pt x="1384461" y="2974585"/>
                  <a:pt x="1403927" y="2974110"/>
                </a:cubicBezTo>
                <a:lnTo>
                  <a:pt x="1782618" y="2964873"/>
                </a:lnTo>
                <a:cubicBezTo>
                  <a:pt x="1878060" y="2967952"/>
                  <a:pt x="1973618" y="2968502"/>
                  <a:pt x="2068945" y="2974110"/>
                </a:cubicBezTo>
                <a:cubicBezTo>
                  <a:pt x="2078664" y="2974682"/>
                  <a:pt x="2087209" y="2980985"/>
                  <a:pt x="2096654" y="2983346"/>
                </a:cubicBezTo>
                <a:cubicBezTo>
                  <a:pt x="2111884" y="2987153"/>
                  <a:pt x="2127606" y="2988774"/>
                  <a:pt x="2142836" y="2992582"/>
                </a:cubicBezTo>
                <a:cubicBezTo>
                  <a:pt x="2152281" y="2994943"/>
                  <a:pt x="2160922" y="3000339"/>
                  <a:pt x="2170545" y="3001819"/>
                </a:cubicBezTo>
                <a:cubicBezTo>
                  <a:pt x="2201127" y="3006524"/>
                  <a:pt x="2232157" y="3007638"/>
                  <a:pt x="2262909" y="3011055"/>
                </a:cubicBezTo>
                <a:cubicBezTo>
                  <a:pt x="2422845" y="3028825"/>
                  <a:pt x="2237316" y="3012638"/>
                  <a:pt x="2456873" y="3029528"/>
                </a:cubicBezTo>
                <a:cubicBezTo>
                  <a:pt x="2466109" y="3032607"/>
                  <a:pt x="2475189" y="3036202"/>
                  <a:pt x="2484582" y="3038764"/>
                </a:cubicBezTo>
                <a:cubicBezTo>
                  <a:pt x="2509076" y="3045444"/>
                  <a:pt x="2534387" y="3049209"/>
                  <a:pt x="2558473" y="3057237"/>
                </a:cubicBezTo>
                <a:cubicBezTo>
                  <a:pt x="2624910" y="3079382"/>
                  <a:pt x="2541944" y="3052514"/>
                  <a:pt x="2623127" y="3075710"/>
                </a:cubicBezTo>
                <a:cubicBezTo>
                  <a:pt x="2632488" y="3078385"/>
                  <a:pt x="2641198" y="3083569"/>
                  <a:pt x="2650836" y="3084946"/>
                </a:cubicBezTo>
                <a:cubicBezTo>
                  <a:pt x="2684501" y="3089755"/>
                  <a:pt x="2718569" y="3091103"/>
                  <a:pt x="2752436" y="3094182"/>
                </a:cubicBezTo>
                <a:cubicBezTo>
                  <a:pt x="2764751" y="3097261"/>
                  <a:pt x="2776688" y="3103419"/>
                  <a:pt x="2789382" y="3103419"/>
                </a:cubicBezTo>
                <a:cubicBezTo>
                  <a:pt x="3158635" y="3103419"/>
                  <a:pt x="3056739" y="3134371"/>
                  <a:pt x="3205018" y="3084946"/>
                </a:cubicBezTo>
                <a:cubicBezTo>
                  <a:pt x="3214254" y="3078788"/>
                  <a:pt x="3222798" y="3071437"/>
                  <a:pt x="3232727" y="3066473"/>
                </a:cubicBezTo>
                <a:cubicBezTo>
                  <a:pt x="3262449" y="3051612"/>
                  <a:pt x="3305679" y="3052775"/>
                  <a:pt x="3334327" y="3048000"/>
                </a:cubicBezTo>
                <a:cubicBezTo>
                  <a:pt x="3346849" y="3045913"/>
                  <a:pt x="3358958" y="3041843"/>
                  <a:pt x="3371273" y="3038764"/>
                </a:cubicBezTo>
                <a:cubicBezTo>
                  <a:pt x="3389746" y="3026449"/>
                  <a:pt x="3419671" y="3022881"/>
                  <a:pt x="3426691" y="3001819"/>
                </a:cubicBezTo>
                <a:cubicBezTo>
                  <a:pt x="3439437" y="2963579"/>
                  <a:pt x="3427826" y="2979511"/>
                  <a:pt x="3463636" y="2955637"/>
                </a:cubicBezTo>
                <a:cubicBezTo>
                  <a:pt x="3506740" y="2890983"/>
                  <a:pt x="3482109" y="2912534"/>
                  <a:pt x="3528291" y="2881746"/>
                </a:cubicBezTo>
                <a:cubicBezTo>
                  <a:pt x="3571394" y="2817092"/>
                  <a:pt x="3546763" y="2838643"/>
                  <a:pt x="3592945" y="2807855"/>
                </a:cubicBezTo>
                <a:cubicBezTo>
                  <a:pt x="3599103" y="2798619"/>
                  <a:pt x="3606454" y="2790075"/>
                  <a:pt x="3611418" y="2780146"/>
                </a:cubicBezTo>
                <a:cubicBezTo>
                  <a:pt x="3615772" y="2771438"/>
                  <a:pt x="3615824" y="2760890"/>
                  <a:pt x="3620654" y="2752437"/>
                </a:cubicBezTo>
                <a:cubicBezTo>
                  <a:pt x="3628291" y="2739071"/>
                  <a:pt x="3639127" y="2727806"/>
                  <a:pt x="3648363" y="2715491"/>
                </a:cubicBezTo>
                <a:lnTo>
                  <a:pt x="3676073" y="2632364"/>
                </a:lnTo>
                <a:cubicBezTo>
                  <a:pt x="3683612" y="2609748"/>
                  <a:pt x="3689513" y="2587687"/>
                  <a:pt x="3703782" y="2567710"/>
                </a:cubicBezTo>
                <a:cubicBezTo>
                  <a:pt x="3711374" y="2557081"/>
                  <a:pt x="3724478" y="2551020"/>
                  <a:pt x="3731491" y="2540000"/>
                </a:cubicBezTo>
                <a:cubicBezTo>
                  <a:pt x="3763448" y="2489782"/>
                  <a:pt x="3769413" y="2463180"/>
                  <a:pt x="3786909" y="2410691"/>
                </a:cubicBezTo>
                <a:cubicBezTo>
                  <a:pt x="3789988" y="2401455"/>
                  <a:pt x="3794236" y="2392529"/>
                  <a:pt x="3796145" y="2382982"/>
                </a:cubicBezTo>
                <a:cubicBezTo>
                  <a:pt x="3809201" y="2317706"/>
                  <a:pt x="3800418" y="2351693"/>
                  <a:pt x="3823854" y="2281382"/>
                </a:cubicBezTo>
                <a:lnTo>
                  <a:pt x="3823854" y="2281382"/>
                </a:lnTo>
                <a:lnTo>
                  <a:pt x="3842327" y="2207491"/>
                </a:lnTo>
                <a:cubicBezTo>
                  <a:pt x="3865909" y="1877331"/>
                  <a:pt x="3836680" y="2316609"/>
                  <a:pt x="3860800" y="1653310"/>
                </a:cubicBezTo>
                <a:cubicBezTo>
                  <a:pt x="3861813" y="1625449"/>
                  <a:pt x="3866351" y="1597817"/>
                  <a:pt x="3870036" y="1570182"/>
                </a:cubicBezTo>
                <a:cubicBezTo>
                  <a:pt x="3873376" y="1545131"/>
                  <a:pt x="3882707" y="1494691"/>
                  <a:pt x="3888509" y="1468582"/>
                </a:cubicBezTo>
                <a:cubicBezTo>
                  <a:pt x="3891263" y="1456190"/>
                  <a:pt x="3893288" y="1443523"/>
                  <a:pt x="3897745" y="1431637"/>
                </a:cubicBezTo>
                <a:cubicBezTo>
                  <a:pt x="3902580" y="1418745"/>
                  <a:pt x="3910060" y="1407006"/>
                  <a:pt x="3916218" y="1394691"/>
                </a:cubicBezTo>
                <a:cubicBezTo>
                  <a:pt x="3935440" y="1317801"/>
                  <a:pt x="3912034" y="1393821"/>
                  <a:pt x="3943927" y="1330037"/>
                </a:cubicBezTo>
                <a:cubicBezTo>
                  <a:pt x="3951342" y="1315208"/>
                  <a:pt x="3954985" y="1298684"/>
                  <a:pt x="3962400" y="1283855"/>
                </a:cubicBezTo>
                <a:cubicBezTo>
                  <a:pt x="3967364" y="1273926"/>
                  <a:pt x="3975366" y="1265784"/>
                  <a:pt x="3980873" y="1256146"/>
                </a:cubicBezTo>
                <a:cubicBezTo>
                  <a:pt x="4027747" y="1174116"/>
                  <a:pt x="3972811" y="1259000"/>
                  <a:pt x="4017818" y="1191491"/>
                </a:cubicBezTo>
                <a:cubicBezTo>
                  <a:pt x="4027974" y="1161022"/>
                  <a:pt x="4030800" y="1150735"/>
                  <a:pt x="4045527" y="1117600"/>
                </a:cubicBezTo>
                <a:cubicBezTo>
                  <a:pt x="4051119" y="1105018"/>
                  <a:pt x="4058408" y="1093237"/>
                  <a:pt x="4064000" y="1080655"/>
                </a:cubicBezTo>
                <a:cubicBezTo>
                  <a:pt x="4070734" y="1065504"/>
                  <a:pt x="4075525" y="1049527"/>
                  <a:pt x="4082473" y="1034473"/>
                </a:cubicBezTo>
                <a:cubicBezTo>
                  <a:pt x="4094013" y="1009470"/>
                  <a:pt x="4110710" y="986706"/>
                  <a:pt x="4119418" y="960582"/>
                </a:cubicBezTo>
                <a:cubicBezTo>
                  <a:pt x="4122497" y="951346"/>
                  <a:pt x="4125979" y="942234"/>
                  <a:pt x="4128654" y="932873"/>
                </a:cubicBezTo>
                <a:cubicBezTo>
                  <a:pt x="4132141" y="920667"/>
                  <a:pt x="4133434" y="907814"/>
                  <a:pt x="4137891" y="895928"/>
                </a:cubicBezTo>
                <a:cubicBezTo>
                  <a:pt x="4142726" y="883036"/>
                  <a:pt x="4149676" y="871018"/>
                  <a:pt x="4156363" y="858982"/>
                </a:cubicBezTo>
                <a:cubicBezTo>
                  <a:pt x="4178267" y="819554"/>
                  <a:pt x="4185930" y="814622"/>
                  <a:pt x="4202545" y="775855"/>
                </a:cubicBezTo>
                <a:cubicBezTo>
                  <a:pt x="4218923" y="737639"/>
                  <a:pt x="4204073" y="744465"/>
                  <a:pt x="4239491" y="701964"/>
                </a:cubicBezTo>
                <a:cubicBezTo>
                  <a:pt x="4259003" y="678550"/>
                  <a:pt x="4288464" y="663445"/>
                  <a:pt x="4304145" y="637310"/>
                </a:cubicBezTo>
                <a:cubicBezTo>
                  <a:pt x="4321946" y="607642"/>
                  <a:pt x="4348275" y="562099"/>
                  <a:pt x="4368800" y="535710"/>
                </a:cubicBezTo>
                <a:cubicBezTo>
                  <a:pt x="4376820" y="525399"/>
                  <a:pt x="4387273" y="517237"/>
                  <a:pt x="4396509" y="508000"/>
                </a:cubicBezTo>
                <a:cubicBezTo>
                  <a:pt x="4399588" y="498764"/>
                  <a:pt x="4400915" y="488744"/>
                  <a:pt x="4405745" y="480291"/>
                </a:cubicBezTo>
                <a:cubicBezTo>
                  <a:pt x="4413382" y="466925"/>
                  <a:pt x="4423099" y="454736"/>
                  <a:pt x="4433454" y="443346"/>
                </a:cubicBezTo>
                <a:cubicBezTo>
                  <a:pt x="4485852" y="385708"/>
                  <a:pt x="4491253" y="384176"/>
                  <a:pt x="4544291" y="341746"/>
                </a:cubicBezTo>
                <a:cubicBezTo>
                  <a:pt x="4565072" y="258618"/>
                  <a:pt x="4532745" y="341745"/>
                  <a:pt x="4590473" y="295564"/>
                </a:cubicBezTo>
                <a:cubicBezTo>
                  <a:pt x="4598076" y="289482"/>
                  <a:pt x="4592825" y="274739"/>
                  <a:pt x="4599709" y="267855"/>
                </a:cubicBezTo>
                <a:cubicBezTo>
                  <a:pt x="4606593" y="260971"/>
                  <a:pt x="4618182" y="261698"/>
                  <a:pt x="4627418" y="258619"/>
                </a:cubicBezTo>
                <a:cubicBezTo>
                  <a:pt x="4639733" y="249383"/>
                  <a:pt x="4655416" y="243436"/>
                  <a:pt x="4664363" y="230910"/>
                </a:cubicBezTo>
                <a:cubicBezTo>
                  <a:pt x="4671741" y="220580"/>
                  <a:pt x="4667302" y="204986"/>
                  <a:pt x="4673600" y="193964"/>
                </a:cubicBezTo>
                <a:cubicBezTo>
                  <a:pt x="4680081" y="182623"/>
                  <a:pt x="4692073" y="175491"/>
                  <a:pt x="4701309" y="166255"/>
                </a:cubicBezTo>
                <a:cubicBezTo>
                  <a:pt x="4724524" y="96608"/>
                  <a:pt x="4693208" y="182456"/>
                  <a:pt x="4729018" y="110837"/>
                </a:cubicBezTo>
                <a:cubicBezTo>
                  <a:pt x="4754014" y="60845"/>
                  <a:pt x="4711523" y="93656"/>
                  <a:pt x="4784436" y="36946"/>
                </a:cubicBezTo>
                <a:cubicBezTo>
                  <a:pt x="4885075" y="-41329"/>
                  <a:pt x="4776290" y="63567"/>
                  <a:pt x="483985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A3D8EF2E-1C19-49FA-8FD6-F2EB0BDE44EF}"/>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Filling out the Application</a:t>
            </a:r>
          </a:p>
        </p:txBody>
      </p:sp>
      <p:sp>
        <p:nvSpPr>
          <p:cNvPr id="10" name="Content Placeholder 2">
            <a:extLst>
              <a:ext uri="{FF2B5EF4-FFF2-40B4-BE49-F238E27FC236}">
                <a16:creationId xmlns:a16="http://schemas.microsoft.com/office/drawing/2014/main" id="{6FEFA05B-1BD8-4B29-B9D7-FDF6470DFEA5}"/>
              </a:ext>
            </a:extLst>
          </p:cNvPr>
          <p:cNvSpPr txBox="1">
            <a:spLocks/>
          </p:cNvSpPr>
          <p:nvPr/>
        </p:nvSpPr>
        <p:spPr>
          <a:xfrm>
            <a:off x="5778783" y="534257"/>
            <a:ext cx="6073312" cy="6296338"/>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900" indent="0" algn="ctr">
              <a:buNone/>
            </a:pPr>
            <a:r>
              <a:rPr lang="en-US" i="1" dirty="0"/>
              <a:t>Project Sketch Tips</a:t>
            </a:r>
            <a:endParaRPr lang="en-US" dirty="0"/>
          </a:p>
          <a:p>
            <a:pPr marL="36900" indent="0">
              <a:buNone/>
            </a:pPr>
            <a:r>
              <a:rPr lang="en-US" dirty="0"/>
              <a:t>Show approximate location, shape, and size of:</a:t>
            </a:r>
          </a:p>
          <a:p>
            <a:pPr marL="494100" indent="-457200"/>
            <a:r>
              <a:rPr lang="en-US" dirty="0"/>
              <a:t>Road </a:t>
            </a:r>
          </a:p>
          <a:p>
            <a:pPr marL="494100" indent="-457200"/>
            <a:r>
              <a:rPr lang="en-US" dirty="0"/>
              <a:t>Project features </a:t>
            </a:r>
          </a:p>
          <a:p>
            <a:pPr marL="894150" lvl="1" indent="-457200"/>
            <a:r>
              <a:rPr lang="en-US" dirty="0"/>
              <a:t>cross pipes, French mattress, ditch reshaping, road fill, etc.</a:t>
            </a:r>
          </a:p>
          <a:p>
            <a:pPr marL="894150" lvl="1" indent="-457200"/>
            <a:r>
              <a:rPr lang="en-US" dirty="0"/>
              <a:t>3 dimensions</a:t>
            </a:r>
          </a:p>
          <a:p>
            <a:pPr marL="894150" lvl="1" indent="-457200"/>
            <a:r>
              <a:rPr lang="en-US" dirty="0"/>
              <a:t>Materials notes</a:t>
            </a:r>
          </a:p>
          <a:p>
            <a:pPr marL="494100" indent="-457200"/>
            <a:r>
              <a:rPr lang="en-US" dirty="0"/>
              <a:t>Streams</a:t>
            </a:r>
          </a:p>
          <a:p>
            <a:pPr marL="494100" indent="-457200"/>
            <a:r>
              <a:rPr lang="en-US" dirty="0"/>
              <a:t>Landmarks (big tree, fence, utility, mailbox, house, etc.)</a:t>
            </a:r>
          </a:p>
          <a:p>
            <a:pPr marL="494100" indent="-457200"/>
            <a:r>
              <a:rPr lang="en-US" dirty="0"/>
              <a:t>Property lines</a:t>
            </a:r>
          </a:p>
          <a:p>
            <a:pPr marL="494100" indent="-457200"/>
            <a:r>
              <a:rPr lang="en-US" dirty="0"/>
              <a:t>Updated GIS drawing tools in development</a:t>
            </a:r>
          </a:p>
        </p:txBody>
      </p:sp>
    </p:spTree>
    <p:extLst>
      <p:ext uri="{BB962C8B-B14F-4D97-AF65-F5344CB8AC3E}">
        <p14:creationId xmlns:p14="http://schemas.microsoft.com/office/powerpoint/2010/main" val="25530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B4BE-C996-49CA-8D86-8DED2534C079}"/>
              </a:ext>
            </a:extLst>
          </p:cNvPr>
          <p:cNvSpPr>
            <a:spLocks noGrp="1"/>
          </p:cNvSpPr>
          <p:nvPr>
            <p:ph type="title"/>
          </p:nvPr>
        </p:nvSpPr>
        <p:spPr/>
        <p:txBody>
          <a:bodyPr/>
          <a:lstStyle/>
          <a:p>
            <a:r>
              <a:rPr lang="en-US" dirty="0"/>
              <a:t>Filling out the Application</a:t>
            </a:r>
          </a:p>
        </p:txBody>
      </p:sp>
      <p:pic>
        <p:nvPicPr>
          <p:cNvPr id="4" name="Content Placeholder 3">
            <a:extLst>
              <a:ext uri="{FF2B5EF4-FFF2-40B4-BE49-F238E27FC236}">
                <a16:creationId xmlns:a16="http://schemas.microsoft.com/office/drawing/2014/main" id="{9B23C2B5-C87C-45BB-93FE-93B0C23DEB9E}"/>
              </a:ext>
            </a:extLst>
          </p:cNvPr>
          <p:cNvPicPr>
            <a:picLocks noGrp="1" noChangeAspect="1"/>
          </p:cNvPicPr>
          <p:nvPr>
            <p:ph idx="1"/>
          </p:nvPr>
        </p:nvPicPr>
        <p:blipFill>
          <a:blip r:embed="rId2"/>
          <a:stretch>
            <a:fillRect/>
          </a:stretch>
        </p:blipFill>
        <p:spPr>
          <a:xfrm>
            <a:off x="1421290" y="2443389"/>
            <a:ext cx="9739280" cy="3729937"/>
          </a:xfrm>
          <a:prstGeom prst="rect">
            <a:avLst/>
          </a:prstGeom>
        </p:spPr>
      </p:pic>
      <p:sp>
        <p:nvSpPr>
          <p:cNvPr id="5" name="Content Placeholder 2">
            <a:extLst>
              <a:ext uri="{FF2B5EF4-FFF2-40B4-BE49-F238E27FC236}">
                <a16:creationId xmlns:a16="http://schemas.microsoft.com/office/drawing/2014/main" id="{9EF6CC90-00E7-43DE-9FDF-265F758B53EC}"/>
              </a:ext>
            </a:extLst>
          </p:cNvPr>
          <p:cNvSpPr txBox="1">
            <a:spLocks/>
          </p:cNvSpPr>
          <p:nvPr/>
        </p:nvSpPr>
        <p:spPr>
          <a:xfrm>
            <a:off x="557351" y="1006867"/>
            <a:ext cx="10435997" cy="143652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900" indent="0" algn="ctr">
              <a:buNone/>
            </a:pPr>
            <a:r>
              <a:rPr lang="en-US" dirty="0"/>
              <a:t>Recorded webinar on drawing tool updates in process</a:t>
            </a:r>
          </a:p>
          <a:p>
            <a:pPr marL="36900" indent="0" algn="ctr">
              <a:buNone/>
            </a:pPr>
            <a:r>
              <a:rPr lang="en-US" sz="2400" dirty="0">
                <a:hlinkClick r:id="rId3"/>
              </a:rPr>
              <a:t>https://dirtandgravel.psu.edu/education-training/webinars/past-webinars/</a:t>
            </a:r>
            <a:r>
              <a:rPr lang="en-US" sz="2400" dirty="0"/>
              <a:t> </a:t>
            </a:r>
          </a:p>
          <a:p>
            <a:endParaRPr lang="en-US" sz="2400" dirty="0"/>
          </a:p>
          <a:p>
            <a:endParaRPr lang="en-US" dirty="0"/>
          </a:p>
        </p:txBody>
      </p:sp>
    </p:spTree>
    <p:extLst>
      <p:ext uri="{BB962C8B-B14F-4D97-AF65-F5344CB8AC3E}">
        <p14:creationId xmlns:p14="http://schemas.microsoft.com/office/powerpoint/2010/main" val="2892402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7825EB-AEC6-4FF6-82D4-D22780E4CE68}"/>
              </a:ext>
            </a:extLst>
          </p:cNvPr>
          <p:cNvSpPr/>
          <p:nvPr/>
        </p:nvSpPr>
        <p:spPr>
          <a:xfrm>
            <a:off x="557350" y="4922794"/>
            <a:ext cx="2847975" cy="190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A3D8EF2E-1C19-49FA-8FD6-F2EB0BDE44EF}"/>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Filling out the Application</a:t>
            </a:r>
          </a:p>
        </p:txBody>
      </p:sp>
      <p:sp>
        <p:nvSpPr>
          <p:cNvPr id="11" name="Content Placeholder 2">
            <a:extLst>
              <a:ext uri="{FF2B5EF4-FFF2-40B4-BE49-F238E27FC236}">
                <a16:creationId xmlns:a16="http://schemas.microsoft.com/office/drawing/2014/main" id="{B21B6EA8-1218-4F19-9ECD-4C57B6DF02F5}"/>
              </a:ext>
            </a:extLst>
          </p:cNvPr>
          <p:cNvSpPr txBox="1">
            <a:spLocks/>
          </p:cNvSpPr>
          <p:nvPr/>
        </p:nvSpPr>
        <p:spPr>
          <a:xfrm>
            <a:off x="8379592" y="2194975"/>
            <a:ext cx="3709849" cy="29051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900" indent="0" algn="ctr">
              <a:buNone/>
            </a:pPr>
            <a:r>
              <a:rPr lang="en-US" dirty="0"/>
              <a:t>Engineered drawings are not required for the DGLVR grant application, but can be included</a:t>
            </a:r>
          </a:p>
          <a:p>
            <a:endParaRPr lang="en-US" sz="2400" dirty="0"/>
          </a:p>
          <a:p>
            <a:endParaRPr lang="en-US" dirty="0"/>
          </a:p>
        </p:txBody>
      </p:sp>
      <p:pic>
        <p:nvPicPr>
          <p:cNvPr id="18" name="Picture 17" descr="Diagram, engineering drawing&#10;&#10;Description automatically generated">
            <a:extLst>
              <a:ext uri="{FF2B5EF4-FFF2-40B4-BE49-F238E27FC236}">
                <a16:creationId xmlns:a16="http://schemas.microsoft.com/office/drawing/2014/main" id="{6F2B5E40-6E51-447A-8662-78576F65AF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872" y="595565"/>
            <a:ext cx="8296656" cy="5858256"/>
          </a:xfrm>
          <a:prstGeom prst="rect">
            <a:avLst/>
          </a:prstGeom>
        </p:spPr>
      </p:pic>
    </p:spTree>
    <p:extLst>
      <p:ext uri="{BB962C8B-B14F-4D97-AF65-F5344CB8AC3E}">
        <p14:creationId xmlns:p14="http://schemas.microsoft.com/office/powerpoint/2010/main" val="4011610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A8795-3435-4B75-8567-B046D84E8437}"/>
              </a:ext>
            </a:extLst>
          </p:cNvPr>
          <p:cNvSpPr>
            <a:spLocks noGrp="1"/>
          </p:cNvSpPr>
          <p:nvPr>
            <p:ph idx="1"/>
          </p:nvPr>
        </p:nvSpPr>
        <p:spPr>
          <a:xfrm>
            <a:off x="323245" y="799001"/>
            <a:ext cx="10353762" cy="4770416"/>
          </a:xfrm>
        </p:spPr>
        <p:txBody>
          <a:bodyPr/>
          <a:lstStyle/>
          <a:p>
            <a:pPr marL="551250" indent="-514350">
              <a:buFont typeface="+mj-lt"/>
              <a:buAutoNum type="arabicPeriod"/>
            </a:pPr>
            <a:r>
              <a:rPr lang="en-US" sz="3200" dirty="0"/>
              <a:t>Fill out page 1 completely</a:t>
            </a:r>
          </a:p>
          <a:p>
            <a:pPr marL="36900" indent="0">
              <a:buNone/>
            </a:pPr>
            <a:r>
              <a:rPr lang="en-US" sz="3200" dirty="0"/>
              <a:t>2. Location map</a:t>
            </a:r>
          </a:p>
          <a:p>
            <a:pPr marL="36900" indent="0">
              <a:buNone/>
            </a:pPr>
            <a:r>
              <a:rPr lang="en-US" dirty="0"/>
              <a:t>3. Sketch</a:t>
            </a:r>
          </a:p>
          <a:p>
            <a:pPr marL="36900" indent="0">
              <a:buNone/>
            </a:pPr>
            <a:r>
              <a:rPr lang="en-US" sz="3200" b="1" u="sng" dirty="0"/>
              <a:t>4. Cost estimate</a:t>
            </a:r>
          </a:p>
          <a:p>
            <a:endParaRPr lang="en-US" sz="2400" dirty="0"/>
          </a:p>
          <a:p>
            <a:endParaRPr lang="en-US" dirty="0"/>
          </a:p>
        </p:txBody>
      </p:sp>
      <p:sp>
        <p:nvSpPr>
          <p:cNvPr id="4" name="Title 1">
            <a:extLst>
              <a:ext uri="{FF2B5EF4-FFF2-40B4-BE49-F238E27FC236}">
                <a16:creationId xmlns:a16="http://schemas.microsoft.com/office/drawing/2014/main" id="{9EF88E89-21B3-4D9C-B740-9F79A96A9AD6}"/>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Filling out the Application</a:t>
            </a:r>
          </a:p>
        </p:txBody>
      </p:sp>
    </p:spTree>
    <p:extLst>
      <p:ext uri="{BB962C8B-B14F-4D97-AF65-F5344CB8AC3E}">
        <p14:creationId xmlns:p14="http://schemas.microsoft.com/office/powerpoint/2010/main" val="207925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3C85BD-5E72-477F-8069-BA70CB469B1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04711" y="1"/>
            <a:ext cx="10325213" cy="6858000"/>
          </a:xfrm>
          <a:prstGeom prst="rect">
            <a:avLst/>
          </a:prstGeom>
        </p:spPr>
      </p:pic>
      <p:sp>
        <p:nvSpPr>
          <p:cNvPr id="3" name="TextBox 2">
            <a:extLst>
              <a:ext uri="{FF2B5EF4-FFF2-40B4-BE49-F238E27FC236}">
                <a16:creationId xmlns:a16="http://schemas.microsoft.com/office/drawing/2014/main" id="{64D043C3-1B5C-4E28-B3A3-E7B63B357F84}"/>
              </a:ext>
            </a:extLst>
          </p:cNvPr>
          <p:cNvSpPr txBox="1"/>
          <p:nvPr/>
        </p:nvSpPr>
        <p:spPr>
          <a:xfrm>
            <a:off x="3978520" y="350471"/>
            <a:ext cx="294970" cy="461665"/>
          </a:xfrm>
          <a:prstGeom prst="rect">
            <a:avLst/>
          </a:prstGeom>
          <a:noFill/>
        </p:spPr>
        <p:txBody>
          <a:bodyPr wrap="square" rtlCol="0">
            <a:spAutoFit/>
          </a:bodyPr>
          <a:lstStyle/>
          <a:p>
            <a:r>
              <a:rPr lang="en-US" sz="2400" dirty="0"/>
              <a:t>x</a:t>
            </a:r>
          </a:p>
        </p:txBody>
      </p:sp>
      <p:sp>
        <p:nvSpPr>
          <p:cNvPr id="4" name="TextBox 3">
            <a:extLst>
              <a:ext uri="{FF2B5EF4-FFF2-40B4-BE49-F238E27FC236}">
                <a16:creationId xmlns:a16="http://schemas.microsoft.com/office/drawing/2014/main" id="{9D9B6674-411B-4428-8604-056F5248D0AA}"/>
              </a:ext>
            </a:extLst>
          </p:cNvPr>
          <p:cNvSpPr txBox="1"/>
          <p:nvPr/>
        </p:nvSpPr>
        <p:spPr>
          <a:xfrm>
            <a:off x="5506715" y="350471"/>
            <a:ext cx="294970" cy="461665"/>
          </a:xfrm>
          <a:prstGeom prst="rect">
            <a:avLst/>
          </a:prstGeom>
          <a:noFill/>
        </p:spPr>
        <p:txBody>
          <a:bodyPr wrap="square" rtlCol="0">
            <a:spAutoFit/>
          </a:bodyPr>
          <a:lstStyle/>
          <a:p>
            <a:r>
              <a:rPr lang="en-US" sz="2400" dirty="0"/>
              <a:t>x</a:t>
            </a:r>
          </a:p>
        </p:txBody>
      </p:sp>
      <p:sp>
        <p:nvSpPr>
          <p:cNvPr id="5" name="TextBox 4">
            <a:extLst>
              <a:ext uri="{FF2B5EF4-FFF2-40B4-BE49-F238E27FC236}">
                <a16:creationId xmlns:a16="http://schemas.microsoft.com/office/drawing/2014/main" id="{BA9833AD-DDCF-4ABB-BC26-83CABC42D3A4}"/>
              </a:ext>
            </a:extLst>
          </p:cNvPr>
          <p:cNvSpPr txBox="1"/>
          <p:nvPr/>
        </p:nvSpPr>
        <p:spPr>
          <a:xfrm>
            <a:off x="7199814" y="350471"/>
            <a:ext cx="294970" cy="461665"/>
          </a:xfrm>
          <a:prstGeom prst="rect">
            <a:avLst/>
          </a:prstGeom>
          <a:noFill/>
        </p:spPr>
        <p:txBody>
          <a:bodyPr wrap="square" rtlCol="0">
            <a:spAutoFit/>
          </a:bodyPr>
          <a:lstStyle/>
          <a:p>
            <a:r>
              <a:rPr lang="en-US" sz="2400" dirty="0"/>
              <a:t>x</a:t>
            </a:r>
          </a:p>
        </p:txBody>
      </p:sp>
      <p:sp>
        <p:nvSpPr>
          <p:cNvPr id="6" name="TextBox 5">
            <a:extLst>
              <a:ext uri="{FF2B5EF4-FFF2-40B4-BE49-F238E27FC236}">
                <a16:creationId xmlns:a16="http://schemas.microsoft.com/office/drawing/2014/main" id="{019B0AF4-24A9-46D9-A0D6-D6917FE1A023}"/>
              </a:ext>
            </a:extLst>
          </p:cNvPr>
          <p:cNvSpPr txBox="1"/>
          <p:nvPr/>
        </p:nvSpPr>
        <p:spPr>
          <a:xfrm>
            <a:off x="3317189" y="611928"/>
            <a:ext cx="294970" cy="461665"/>
          </a:xfrm>
          <a:prstGeom prst="rect">
            <a:avLst/>
          </a:prstGeom>
          <a:noFill/>
        </p:spPr>
        <p:txBody>
          <a:bodyPr wrap="square" rtlCol="0">
            <a:spAutoFit/>
          </a:bodyPr>
          <a:lstStyle/>
          <a:p>
            <a:r>
              <a:rPr lang="en-US" sz="2400" dirty="0"/>
              <a:t>x</a:t>
            </a:r>
          </a:p>
        </p:txBody>
      </p:sp>
      <p:sp>
        <p:nvSpPr>
          <p:cNvPr id="8" name="TextBox 7">
            <a:extLst>
              <a:ext uri="{FF2B5EF4-FFF2-40B4-BE49-F238E27FC236}">
                <a16:creationId xmlns:a16="http://schemas.microsoft.com/office/drawing/2014/main" id="{82BD4006-F08F-4789-84C8-F84B1B49DDFC}"/>
              </a:ext>
            </a:extLst>
          </p:cNvPr>
          <p:cNvSpPr txBox="1"/>
          <p:nvPr/>
        </p:nvSpPr>
        <p:spPr>
          <a:xfrm>
            <a:off x="3700328" y="859538"/>
            <a:ext cx="294970" cy="461665"/>
          </a:xfrm>
          <a:prstGeom prst="rect">
            <a:avLst/>
          </a:prstGeom>
          <a:noFill/>
        </p:spPr>
        <p:txBody>
          <a:bodyPr wrap="square" rtlCol="0">
            <a:spAutoFit/>
          </a:bodyPr>
          <a:lstStyle/>
          <a:p>
            <a:r>
              <a:rPr lang="en-US" sz="2400" dirty="0"/>
              <a:t>x</a:t>
            </a:r>
          </a:p>
        </p:txBody>
      </p:sp>
      <p:sp>
        <p:nvSpPr>
          <p:cNvPr id="9" name="TextBox 8">
            <a:extLst>
              <a:ext uri="{FF2B5EF4-FFF2-40B4-BE49-F238E27FC236}">
                <a16:creationId xmlns:a16="http://schemas.microsoft.com/office/drawing/2014/main" id="{BEBB11DD-50B3-4412-9794-48E704C99CF1}"/>
              </a:ext>
            </a:extLst>
          </p:cNvPr>
          <p:cNvSpPr txBox="1"/>
          <p:nvPr/>
        </p:nvSpPr>
        <p:spPr>
          <a:xfrm>
            <a:off x="5914959" y="867927"/>
            <a:ext cx="294970" cy="461665"/>
          </a:xfrm>
          <a:prstGeom prst="rect">
            <a:avLst/>
          </a:prstGeom>
          <a:noFill/>
        </p:spPr>
        <p:txBody>
          <a:bodyPr wrap="square" rtlCol="0">
            <a:spAutoFit/>
          </a:bodyPr>
          <a:lstStyle/>
          <a:p>
            <a:r>
              <a:rPr lang="en-US" sz="2400" dirty="0"/>
              <a:t>x</a:t>
            </a:r>
          </a:p>
        </p:txBody>
      </p:sp>
      <p:sp>
        <p:nvSpPr>
          <p:cNvPr id="11" name="TextBox 10">
            <a:extLst>
              <a:ext uri="{FF2B5EF4-FFF2-40B4-BE49-F238E27FC236}">
                <a16:creationId xmlns:a16="http://schemas.microsoft.com/office/drawing/2014/main" id="{DF866742-7C69-46A2-BA0C-B1AC0D90101D}"/>
              </a:ext>
            </a:extLst>
          </p:cNvPr>
          <p:cNvSpPr txBox="1"/>
          <p:nvPr/>
        </p:nvSpPr>
        <p:spPr>
          <a:xfrm>
            <a:off x="3175233" y="5247241"/>
            <a:ext cx="2042720" cy="461665"/>
          </a:xfrm>
          <a:prstGeom prst="rect">
            <a:avLst/>
          </a:prstGeom>
          <a:noFill/>
        </p:spPr>
        <p:txBody>
          <a:bodyPr wrap="square" rtlCol="0">
            <a:spAutoFit/>
          </a:bodyPr>
          <a:lstStyle/>
          <a:p>
            <a:r>
              <a:rPr lang="en-US" sz="2400" dirty="0"/>
              <a:t>$24,775.00</a:t>
            </a:r>
          </a:p>
        </p:txBody>
      </p:sp>
      <p:sp>
        <p:nvSpPr>
          <p:cNvPr id="12" name="TextBox 11">
            <a:extLst>
              <a:ext uri="{FF2B5EF4-FFF2-40B4-BE49-F238E27FC236}">
                <a16:creationId xmlns:a16="http://schemas.microsoft.com/office/drawing/2014/main" id="{18027245-240B-4925-8DEA-35DF386F3939}"/>
              </a:ext>
            </a:extLst>
          </p:cNvPr>
          <p:cNvSpPr txBox="1"/>
          <p:nvPr/>
        </p:nvSpPr>
        <p:spPr>
          <a:xfrm>
            <a:off x="3175233" y="5584199"/>
            <a:ext cx="2042720" cy="461665"/>
          </a:xfrm>
          <a:prstGeom prst="rect">
            <a:avLst/>
          </a:prstGeom>
          <a:noFill/>
        </p:spPr>
        <p:txBody>
          <a:bodyPr wrap="square" rtlCol="0">
            <a:spAutoFit/>
          </a:bodyPr>
          <a:lstStyle/>
          <a:p>
            <a:r>
              <a:rPr lang="en-US" sz="2400" dirty="0"/>
              <a:t>$3,590.00</a:t>
            </a:r>
          </a:p>
        </p:txBody>
      </p:sp>
      <p:sp>
        <p:nvSpPr>
          <p:cNvPr id="13" name="TextBox 12">
            <a:extLst>
              <a:ext uri="{FF2B5EF4-FFF2-40B4-BE49-F238E27FC236}">
                <a16:creationId xmlns:a16="http://schemas.microsoft.com/office/drawing/2014/main" id="{C720378A-6A44-49C7-9B9C-BD18A0B8434F}"/>
              </a:ext>
            </a:extLst>
          </p:cNvPr>
          <p:cNvSpPr txBox="1"/>
          <p:nvPr/>
        </p:nvSpPr>
        <p:spPr>
          <a:xfrm>
            <a:off x="3175233" y="5990267"/>
            <a:ext cx="2042720" cy="461665"/>
          </a:xfrm>
          <a:prstGeom prst="rect">
            <a:avLst/>
          </a:prstGeom>
          <a:noFill/>
        </p:spPr>
        <p:txBody>
          <a:bodyPr wrap="square" rtlCol="0">
            <a:spAutoFit/>
          </a:bodyPr>
          <a:lstStyle/>
          <a:p>
            <a:r>
              <a:rPr lang="en-US" sz="2400" dirty="0"/>
              <a:t>$28,365.00</a:t>
            </a:r>
          </a:p>
        </p:txBody>
      </p:sp>
      <p:grpSp>
        <p:nvGrpSpPr>
          <p:cNvPr id="14" name="Group 13">
            <a:extLst>
              <a:ext uri="{FF2B5EF4-FFF2-40B4-BE49-F238E27FC236}">
                <a16:creationId xmlns:a16="http://schemas.microsoft.com/office/drawing/2014/main" id="{3B2768C5-337C-4D90-B86D-FE443477098C}"/>
              </a:ext>
            </a:extLst>
          </p:cNvPr>
          <p:cNvGrpSpPr/>
          <p:nvPr/>
        </p:nvGrpSpPr>
        <p:grpSpPr>
          <a:xfrm>
            <a:off x="6440172" y="5584199"/>
            <a:ext cx="4595194" cy="622968"/>
            <a:chOff x="6272830" y="5552987"/>
            <a:chExt cx="4595194" cy="622968"/>
          </a:xfrm>
        </p:grpSpPr>
        <p:sp>
          <p:nvSpPr>
            <p:cNvPr id="15" name="Freeform: Shape 14">
              <a:extLst>
                <a:ext uri="{FF2B5EF4-FFF2-40B4-BE49-F238E27FC236}">
                  <a16:creationId xmlns:a16="http://schemas.microsoft.com/office/drawing/2014/main" id="{B5932EAD-F5A4-44E5-8968-C738CDD55D10}"/>
                </a:ext>
              </a:extLst>
            </p:cNvPr>
            <p:cNvSpPr/>
            <p:nvPr/>
          </p:nvSpPr>
          <p:spPr>
            <a:xfrm>
              <a:off x="6272830" y="5552987"/>
              <a:ext cx="955935" cy="622968"/>
            </a:xfrm>
            <a:custGeom>
              <a:avLst/>
              <a:gdLst>
                <a:gd name="connsiteX0" fmla="*/ 56098 w 499274"/>
                <a:gd name="connsiteY0" fmla="*/ 196343 h 325369"/>
                <a:gd name="connsiteX1" fmla="*/ 50488 w 499274"/>
                <a:gd name="connsiteY1" fmla="*/ 168294 h 325369"/>
                <a:gd name="connsiteX2" fmla="*/ 61708 w 499274"/>
                <a:gd name="connsiteY2" fmla="*/ 0 h 325369"/>
                <a:gd name="connsiteX3" fmla="*/ 78537 w 499274"/>
                <a:gd name="connsiteY3" fmla="*/ 11219 h 325369"/>
                <a:gd name="connsiteX4" fmla="*/ 89757 w 499274"/>
                <a:gd name="connsiteY4" fmla="*/ 33658 h 325369"/>
                <a:gd name="connsiteX5" fmla="*/ 100977 w 499274"/>
                <a:gd name="connsiteY5" fmla="*/ 72927 h 325369"/>
                <a:gd name="connsiteX6" fmla="*/ 106586 w 499274"/>
                <a:gd name="connsiteY6" fmla="*/ 263661 h 325369"/>
                <a:gd name="connsiteX7" fmla="*/ 67318 w 499274"/>
                <a:gd name="connsiteY7" fmla="*/ 308539 h 325369"/>
                <a:gd name="connsiteX8" fmla="*/ 50488 w 499274"/>
                <a:gd name="connsiteY8" fmla="*/ 325369 h 325369"/>
                <a:gd name="connsiteX9" fmla="*/ 11220 w 499274"/>
                <a:gd name="connsiteY9" fmla="*/ 319759 h 325369"/>
                <a:gd name="connsiteX10" fmla="*/ 0 w 499274"/>
                <a:gd name="connsiteY10" fmla="*/ 286100 h 325369"/>
                <a:gd name="connsiteX11" fmla="*/ 5610 w 499274"/>
                <a:gd name="connsiteY11" fmla="*/ 258051 h 325369"/>
                <a:gd name="connsiteX12" fmla="*/ 39269 w 499274"/>
                <a:gd name="connsiteY12" fmla="*/ 241222 h 325369"/>
                <a:gd name="connsiteX13" fmla="*/ 89757 w 499274"/>
                <a:gd name="connsiteY13" fmla="*/ 201953 h 325369"/>
                <a:gd name="connsiteX14" fmla="*/ 123416 w 499274"/>
                <a:gd name="connsiteY14" fmla="*/ 185123 h 325369"/>
                <a:gd name="connsiteX15" fmla="*/ 145855 w 499274"/>
                <a:gd name="connsiteY15" fmla="*/ 145855 h 325369"/>
                <a:gd name="connsiteX16" fmla="*/ 162685 w 499274"/>
                <a:gd name="connsiteY16" fmla="*/ 134635 h 325369"/>
                <a:gd name="connsiteX17" fmla="*/ 140245 w 499274"/>
                <a:gd name="connsiteY17" fmla="*/ 140245 h 325369"/>
                <a:gd name="connsiteX18" fmla="*/ 129026 w 499274"/>
                <a:gd name="connsiteY18" fmla="*/ 157074 h 325369"/>
                <a:gd name="connsiteX19" fmla="*/ 157075 w 499274"/>
                <a:gd name="connsiteY19" fmla="*/ 218782 h 325369"/>
                <a:gd name="connsiteX20" fmla="*/ 173904 w 499274"/>
                <a:gd name="connsiteY20" fmla="*/ 213173 h 325369"/>
                <a:gd name="connsiteX21" fmla="*/ 173904 w 499274"/>
                <a:gd name="connsiteY21" fmla="*/ 157074 h 325369"/>
                <a:gd name="connsiteX22" fmla="*/ 190734 w 499274"/>
                <a:gd name="connsiteY22" fmla="*/ 151465 h 325369"/>
                <a:gd name="connsiteX23" fmla="*/ 213173 w 499274"/>
                <a:gd name="connsiteY23" fmla="*/ 106586 h 325369"/>
                <a:gd name="connsiteX24" fmla="*/ 224393 w 499274"/>
                <a:gd name="connsiteY24" fmla="*/ 89757 h 325369"/>
                <a:gd name="connsiteX25" fmla="*/ 230002 w 499274"/>
                <a:gd name="connsiteY25" fmla="*/ 72927 h 325369"/>
                <a:gd name="connsiteX26" fmla="*/ 224393 w 499274"/>
                <a:gd name="connsiteY26" fmla="*/ 28049 h 325369"/>
                <a:gd name="connsiteX27" fmla="*/ 218783 w 499274"/>
                <a:gd name="connsiteY27" fmla="*/ 230002 h 325369"/>
                <a:gd name="connsiteX28" fmla="*/ 207563 w 499274"/>
                <a:gd name="connsiteY28" fmla="*/ 190733 h 325369"/>
                <a:gd name="connsiteX29" fmla="*/ 218783 w 499274"/>
                <a:gd name="connsiteY29" fmla="*/ 134635 h 325369"/>
                <a:gd name="connsiteX30" fmla="*/ 235612 w 499274"/>
                <a:gd name="connsiteY30" fmla="*/ 112196 h 325369"/>
                <a:gd name="connsiteX31" fmla="*/ 246832 w 499274"/>
                <a:gd name="connsiteY31" fmla="*/ 95366 h 325369"/>
                <a:gd name="connsiteX32" fmla="*/ 263661 w 499274"/>
                <a:gd name="connsiteY32" fmla="*/ 84147 h 325369"/>
                <a:gd name="connsiteX33" fmla="*/ 269271 w 499274"/>
                <a:gd name="connsiteY33" fmla="*/ 100976 h 325369"/>
                <a:gd name="connsiteX34" fmla="*/ 274881 w 499274"/>
                <a:gd name="connsiteY34" fmla="*/ 196343 h 325369"/>
                <a:gd name="connsiteX35" fmla="*/ 297320 w 499274"/>
                <a:gd name="connsiteY35" fmla="*/ 201953 h 325369"/>
                <a:gd name="connsiteX36" fmla="*/ 308540 w 499274"/>
                <a:gd name="connsiteY36" fmla="*/ 185123 h 325369"/>
                <a:gd name="connsiteX37" fmla="*/ 314150 w 499274"/>
                <a:gd name="connsiteY37" fmla="*/ 129025 h 325369"/>
                <a:gd name="connsiteX38" fmla="*/ 319759 w 499274"/>
                <a:gd name="connsiteY38" fmla="*/ 112196 h 325369"/>
                <a:gd name="connsiteX39" fmla="*/ 336589 w 499274"/>
                <a:gd name="connsiteY39" fmla="*/ 117806 h 325369"/>
                <a:gd name="connsiteX40" fmla="*/ 347809 w 499274"/>
                <a:gd name="connsiteY40" fmla="*/ 151465 h 325369"/>
                <a:gd name="connsiteX41" fmla="*/ 353418 w 499274"/>
                <a:gd name="connsiteY41" fmla="*/ 123415 h 325369"/>
                <a:gd name="connsiteX42" fmla="*/ 359028 w 499274"/>
                <a:gd name="connsiteY42" fmla="*/ 100976 h 325369"/>
                <a:gd name="connsiteX43" fmla="*/ 375858 w 499274"/>
                <a:gd name="connsiteY43" fmla="*/ 95366 h 325369"/>
                <a:gd name="connsiteX44" fmla="*/ 387077 w 499274"/>
                <a:gd name="connsiteY44" fmla="*/ 129025 h 325369"/>
                <a:gd name="connsiteX45" fmla="*/ 392687 w 499274"/>
                <a:gd name="connsiteY45" fmla="*/ 145855 h 325369"/>
                <a:gd name="connsiteX46" fmla="*/ 415126 w 499274"/>
                <a:gd name="connsiteY46" fmla="*/ 218782 h 325369"/>
                <a:gd name="connsiteX47" fmla="*/ 431956 w 499274"/>
                <a:gd name="connsiteY47" fmla="*/ 230002 h 325369"/>
                <a:gd name="connsiteX48" fmla="*/ 448785 w 499274"/>
                <a:gd name="connsiteY48" fmla="*/ 235612 h 325369"/>
                <a:gd name="connsiteX49" fmla="*/ 471224 w 499274"/>
                <a:gd name="connsiteY49" fmla="*/ 230002 h 325369"/>
                <a:gd name="connsiteX50" fmla="*/ 499274 w 499274"/>
                <a:gd name="connsiteY50" fmla="*/ 207563 h 325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99274" h="325369">
                  <a:moveTo>
                    <a:pt x="56098" y="196343"/>
                  </a:moveTo>
                  <a:cubicBezTo>
                    <a:pt x="54228" y="186993"/>
                    <a:pt x="50488" y="177829"/>
                    <a:pt x="50488" y="168294"/>
                  </a:cubicBezTo>
                  <a:cubicBezTo>
                    <a:pt x="50488" y="38359"/>
                    <a:pt x="45233" y="65897"/>
                    <a:pt x="61708" y="0"/>
                  </a:cubicBezTo>
                  <a:cubicBezTo>
                    <a:pt x="67318" y="3740"/>
                    <a:pt x="74221" y="6040"/>
                    <a:pt x="78537" y="11219"/>
                  </a:cubicBezTo>
                  <a:cubicBezTo>
                    <a:pt x="83891" y="17643"/>
                    <a:pt x="86463" y="25972"/>
                    <a:pt x="89757" y="33658"/>
                  </a:cubicBezTo>
                  <a:cubicBezTo>
                    <a:pt x="94585" y="44924"/>
                    <a:pt x="98131" y="61542"/>
                    <a:pt x="100977" y="72927"/>
                  </a:cubicBezTo>
                  <a:cubicBezTo>
                    <a:pt x="109660" y="142398"/>
                    <a:pt x="121378" y="192658"/>
                    <a:pt x="106586" y="263661"/>
                  </a:cubicBezTo>
                  <a:cubicBezTo>
                    <a:pt x="99829" y="296096"/>
                    <a:pt x="85656" y="293257"/>
                    <a:pt x="67318" y="308539"/>
                  </a:cubicBezTo>
                  <a:cubicBezTo>
                    <a:pt x="61223" y="313618"/>
                    <a:pt x="56098" y="319759"/>
                    <a:pt x="50488" y="325369"/>
                  </a:cubicBezTo>
                  <a:cubicBezTo>
                    <a:pt x="37399" y="323499"/>
                    <a:pt x="21657" y="327877"/>
                    <a:pt x="11220" y="319759"/>
                  </a:cubicBezTo>
                  <a:cubicBezTo>
                    <a:pt x="1885" y="312498"/>
                    <a:pt x="0" y="286100"/>
                    <a:pt x="0" y="286100"/>
                  </a:cubicBezTo>
                  <a:cubicBezTo>
                    <a:pt x="1870" y="276750"/>
                    <a:pt x="879" y="266330"/>
                    <a:pt x="5610" y="258051"/>
                  </a:cubicBezTo>
                  <a:cubicBezTo>
                    <a:pt x="10729" y="249093"/>
                    <a:pt x="30629" y="244101"/>
                    <a:pt x="39269" y="241222"/>
                  </a:cubicBezTo>
                  <a:cubicBezTo>
                    <a:pt x="53791" y="226699"/>
                    <a:pt x="69624" y="208664"/>
                    <a:pt x="89757" y="201953"/>
                  </a:cubicBezTo>
                  <a:cubicBezTo>
                    <a:pt x="112982" y="194211"/>
                    <a:pt x="101666" y="199623"/>
                    <a:pt x="123416" y="185123"/>
                  </a:cubicBezTo>
                  <a:cubicBezTo>
                    <a:pt x="127815" y="176326"/>
                    <a:pt x="137928" y="153782"/>
                    <a:pt x="145855" y="145855"/>
                  </a:cubicBezTo>
                  <a:cubicBezTo>
                    <a:pt x="150623" y="141087"/>
                    <a:pt x="167453" y="139403"/>
                    <a:pt x="162685" y="134635"/>
                  </a:cubicBezTo>
                  <a:cubicBezTo>
                    <a:pt x="157233" y="129183"/>
                    <a:pt x="147725" y="138375"/>
                    <a:pt x="140245" y="140245"/>
                  </a:cubicBezTo>
                  <a:cubicBezTo>
                    <a:pt x="136505" y="145855"/>
                    <a:pt x="129026" y="150332"/>
                    <a:pt x="129026" y="157074"/>
                  </a:cubicBezTo>
                  <a:cubicBezTo>
                    <a:pt x="129026" y="205691"/>
                    <a:pt x="130859" y="201306"/>
                    <a:pt x="157075" y="218782"/>
                  </a:cubicBezTo>
                  <a:cubicBezTo>
                    <a:pt x="162685" y="216912"/>
                    <a:pt x="169723" y="217354"/>
                    <a:pt x="173904" y="213173"/>
                  </a:cubicBezTo>
                  <a:cubicBezTo>
                    <a:pt x="186143" y="200934"/>
                    <a:pt x="174877" y="163883"/>
                    <a:pt x="173904" y="157074"/>
                  </a:cubicBezTo>
                  <a:cubicBezTo>
                    <a:pt x="179514" y="155204"/>
                    <a:pt x="187104" y="156133"/>
                    <a:pt x="190734" y="151465"/>
                  </a:cubicBezTo>
                  <a:cubicBezTo>
                    <a:pt x="201002" y="138263"/>
                    <a:pt x="203895" y="120502"/>
                    <a:pt x="213173" y="106586"/>
                  </a:cubicBezTo>
                  <a:lnTo>
                    <a:pt x="224393" y="89757"/>
                  </a:lnTo>
                  <a:cubicBezTo>
                    <a:pt x="226263" y="84147"/>
                    <a:pt x="230002" y="78840"/>
                    <a:pt x="230002" y="72927"/>
                  </a:cubicBezTo>
                  <a:cubicBezTo>
                    <a:pt x="230002" y="57851"/>
                    <a:pt x="225467" y="13012"/>
                    <a:pt x="224393" y="28049"/>
                  </a:cubicBezTo>
                  <a:cubicBezTo>
                    <a:pt x="219595" y="95222"/>
                    <a:pt x="220653" y="162684"/>
                    <a:pt x="218783" y="230002"/>
                  </a:cubicBezTo>
                  <a:cubicBezTo>
                    <a:pt x="216137" y="222065"/>
                    <a:pt x="207563" y="197778"/>
                    <a:pt x="207563" y="190733"/>
                  </a:cubicBezTo>
                  <a:cubicBezTo>
                    <a:pt x="207563" y="187915"/>
                    <a:pt x="215076" y="142049"/>
                    <a:pt x="218783" y="134635"/>
                  </a:cubicBezTo>
                  <a:cubicBezTo>
                    <a:pt x="222964" y="126273"/>
                    <a:pt x="230178" y="119804"/>
                    <a:pt x="235612" y="112196"/>
                  </a:cubicBezTo>
                  <a:cubicBezTo>
                    <a:pt x="239531" y="106709"/>
                    <a:pt x="242064" y="100134"/>
                    <a:pt x="246832" y="95366"/>
                  </a:cubicBezTo>
                  <a:cubicBezTo>
                    <a:pt x="251599" y="90599"/>
                    <a:pt x="258051" y="87887"/>
                    <a:pt x="263661" y="84147"/>
                  </a:cubicBezTo>
                  <a:cubicBezTo>
                    <a:pt x="265531" y="89757"/>
                    <a:pt x="268683" y="95092"/>
                    <a:pt x="269271" y="100976"/>
                  </a:cubicBezTo>
                  <a:cubicBezTo>
                    <a:pt x="272440" y="132662"/>
                    <a:pt x="266358" y="165661"/>
                    <a:pt x="274881" y="196343"/>
                  </a:cubicBezTo>
                  <a:cubicBezTo>
                    <a:pt x="276944" y="203772"/>
                    <a:pt x="289840" y="200083"/>
                    <a:pt x="297320" y="201953"/>
                  </a:cubicBezTo>
                  <a:cubicBezTo>
                    <a:pt x="301060" y="196343"/>
                    <a:pt x="307024" y="191693"/>
                    <a:pt x="308540" y="185123"/>
                  </a:cubicBezTo>
                  <a:cubicBezTo>
                    <a:pt x="312766" y="166812"/>
                    <a:pt x="311293" y="147599"/>
                    <a:pt x="314150" y="129025"/>
                  </a:cubicBezTo>
                  <a:cubicBezTo>
                    <a:pt x="315049" y="123181"/>
                    <a:pt x="317889" y="117806"/>
                    <a:pt x="319759" y="112196"/>
                  </a:cubicBezTo>
                  <a:cubicBezTo>
                    <a:pt x="325369" y="114066"/>
                    <a:pt x="333152" y="112994"/>
                    <a:pt x="336589" y="117806"/>
                  </a:cubicBezTo>
                  <a:cubicBezTo>
                    <a:pt x="343463" y="127430"/>
                    <a:pt x="347809" y="151465"/>
                    <a:pt x="347809" y="151465"/>
                  </a:cubicBezTo>
                  <a:cubicBezTo>
                    <a:pt x="349679" y="142115"/>
                    <a:pt x="351350" y="132723"/>
                    <a:pt x="353418" y="123415"/>
                  </a:cubicBezTo>
                  <a:cubicBezTo>
                    <a:pt x="355090" y="115889"/>
                    <a:pt x="354212" y="106996"/>
                    <a:pt x="359028" y="100976"/>
                  </a:cubicBezTo>
                  <a:cubicBezTo>
                    <a:pt x="362722" y="96358"/>
                    <a:pt x="370248" y="97236"/>
                    <a:pt x="375858" y="95366"/>
                  </a:cubicBezTo>
                  <a:lnTo>
                    <a:pt x="387077" y="129025"/>
                  </a:lnTo>
                  <a:lnTo>
                    <a:pt x="392687" y="145855"/>
                  </a:lnTo>
                  <a:cubicBezTo>
                    <a:pt x="396085" y="169642"/>
                    <a:pt x="396377" y="200033"/>
                    <a:pt x="415126" y="218782"/>
                  </a:cubicBezTo>
                  <a:cubicBezTo>
                    <a:pt x="419894" y="223550"/>
                    <a:pt x="425925" y="226987"/>
                    <a:pt x="431956" y="230002"/>
                  </a:cubicBezTo>
                  <a:cubicBezTo>
                    <a:pt x="437245" y="232647"/>
                    <a:pt x="443175" y="233742"/>
                    <a:pt x="448785" y="235612"/>
                  </a:cubicBezTo>
                  <a:cubicBezTo>
                    <a:pt x="456265" y="233742"/>
                    <a:pt x="464138" y="233039"/>
                    <a:pt x="471224" y="230002"/>
                  </a:cubicBezTo>
                  <a:cubicBezTo>
                    <a:pt x="483607" y="224695"/>
                    <a:pt x="490226" y="216610"/>
                    <a:pt x="499274" y="2075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79C2BF70-0DDC-46BD-A139-43D6AE871F42}"/>
                </a:ext>
              </a:extLst>
            </p:cNvPr>
            <p:cNvSpPr/>
            <p:nvPr/>
          </p:nvSpPr>
          <p:spPr>
            <a:xfrm>
              <a:off x="7482481" y="5552987"/>
              <a:ext cx="367852" cy="483338"/>
            </a:xfrm>
            <a:custGeom>
              <a:avLst/>
              <a:gdLst>
                <a:gd name="connsiteX0" fmla="*/ 57489 w 192125"/>
                <a:gd name="connsiteY0" fmla="*/ 44879 h 252442"/>
                <a:gd name="connsiteX1" fmla="*/ 57489 w 192125"/>
                <a:gd name="connsiteY1" fmla="*/ 213173 h 252442"/>
                <a:gd name="connsiteX2" fmla="*/ 40660 w 192125"/>
                <a:gd name="connsiteY2" fmla="*/ 246832 h 252442"/>
                <a:gd name="connsiteX3" fmla="*/ 23830 w 192125"/>
                <a:gd name="connsiteY3" fmla="*/ 252442 h 252442"/>
                <a:gd name="connsiteX4" fmla="*/ 1391 w 192125"/>
                <a:gd name="connsiteY4" fmla="*/ 230003 h 252442"/>
                <a:gd name="connsiteX5" fmla="*/ 18221 w 192125"/>
                <a:gd name="connsiteY5" fmla="*/ 218783 h 252442"/>
                <a:gd name="connsiteX6" fmla="*/ 68709 w 192125"/>
                <a:gd name="connsiteY6" fmla="*/ 224393 h 252442"/>
                <a:gd name="connsiteX7" fmla="*/ 102368 w 192125"/>
                <a:gd name="connsiteY7" fmla="*/ 235613 h 252442"/>
                <a:gd name="connsiteX8" fmla="*/ 136027 w 192125"/>
                <a:gd name="connsiteY8" fmla="*/ 230003 h 252442"/>
                <a:gd name="connsiteX9" fmla="*/ 141637 w 192125"/>
                <a:gd name="connsiteY9" fmla="*/ 196344 h 252442"/>
                <a:gd name="connsiteX10" fmla="*/ 136027 w 192125"/>
                <a:gd name="connsiteY10" fmla="*/ 33659 h 252442"/>
                <a:gd name="connsiteX11" fmla="*/ 124807 w 192125"/>
                <a:gd name="connsiteY11" fmla="*/ 16830 h 252442"/>
                <a:gd name="connsiteX12" fmla="*/ 107978 w 192125"/>
                <a:gd name="connsiteY12" fmla="*/ 5610 h 252442"/>
                <a:gd name="connsiteX13" fmla="*/ 91148 w 192125"/>
                <a:gd name="connsiteY13" fmla="*/ 0 h 252442"/>
                <a:gd name="connsiteX14" fmla="*/ 57489 w 192125"/>
                <a:gd name="connsiteY14" fmla="*/ 5610 h 252442"/>
                <a:gd name="connsiteX15" fmla="*/ 51880 w 192125"/>
                <a:gd name="connsiteY15" fmla="*/ 50489 h 252442"/>
                <a:gd name="connsiteX16" fmla="*/ 68709 w 192125"/>
                <a:gd name="connsiteY16" fmla="*/ 61708 h 252442"/>
                <a:gd name="connsiteX17" fmla="*/ 113588 w 192125"/>
                <a:gd name="connsiteY17" fmla="*/ 72928 h 252442"/>
                <a:gd name="connsiteX18" fmla="*/ 169686 w 192125"/>
                <a:gd name="connsiteY18" fmla="*/ 61708 h 252442"/>
                <a:gd name="connsiteX19" fmla="*/ 186515 w 192125"/>
                <a:gd name="connsiteY19" fmla="*/ 44879 h 252442"/>
                <a:gd name="connsiteX20" fmla="*/ 192125 w 192125"/>
                <a:gd name="connsiteY20" fmla="*/ 28049 h 25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2125" h="252442">
                  <a:moveTo>
                    <a:pt x="57489" y="44879"/>
                  </a:moveTo>
                  <a:cubicBezTo>
                    <a:pt x="63099" y="129031"/>
                    <a:pt x="66839" y="129021"/>
                    <a:pt x="57489" y="213173"/>
                  </a:cubicBezTo>
                  <a:cubicBezTo>
                    <a:pt x="56497" y="222098"/>
                    <a:pt x="47465" y="241388"/>
                    <a:pt x="40660" y="246832"/>
                  </a:cubicBezTo>
                  <a:cubicBezTo>
                    <a:pt x="36042" y="250526"/>
                    <a:pt x="29440" y="250572"/>
                    <a:pt x="23830" y="252442"/>
                  </a:cubicBezTo>
                  <a:cubicBezTo>
                    <a:pt x="15911" y="249802"/>
                    <a:pt x="-5649" y="247601"/>
                    <a:pt x="1391" y="230003"/>
                  </a:cubicBezTo>
                  <a:cubicBezTo>
                    <a:pt x="3895" y="223743"/>
                    <a:pt x="12611" y="222523"/>
                    <a:pt x="18221" y="218783"/>
                  </a:cubicBezTo>
                  <a:cubicBezTo>
                    <a:pt x="35050" y="220653"/>
                    <a:pt x="52105" y="221072"/>
                    <a:pt x="68709" y="224393"/>
                  </a:cubicBezTo>
                  <a:cubicBezTo>
                    <a:pt x="80306" y="226712"/>
                    <a:pt x="102368" y="235613"/>
                    <a:pt x="102368" y="235613"/>
                  </a:cubicBezTo>
                  <a:cubicBezTo>
                    <a:pt x="113588" y="233743"/>
                    <a:pt x="127984" y="238046"/>
                    <a:pt x="136027" y="230003"/>
                  </a:cubicBezTo>
                  <a:cubicBezTo>
                    <a:pt x="144070" y="221960"/>
                    <a:pt x="141637" y="207718"/>
                    <a:pt x="141637" y="196344"/>
                  </a:cubicBezTo>
                  <a:cubicBezTo>
                    <a:pt x="141637" y="142083"/>
                    <a:pt x="141092" y="87683"/>
                    <a:pt x="136027" y="33659"/>
                  </a:cubicBezTo>
                  <a:cubicBezTo>
                    <a:pt x="135398" y="26946"/>
                    <a:pt x="129574" y="21597"/>
                    <a:pt x="124807" y="16830"/>
                  </a:cubicBezTo>
                  <a:cubicBezTo>
                    <a:pt x="120040" y="12063"/>
                    <a:pt x="114008" y="8625"/>
                    <a:pt x="107978" y="5610"/>
                  </a:cubicBezTo>
                  <a:cubicBezTo>
                    <a:pt x="102689" y="2965"/>
                    <a:pt x="96758" y="1870"/>
                    <a:pt x="91148" y="0"/>
                  </a:cubicBezTo>
                  <a:cubicBezTo>
                    <a:pt x="79928" y="1870"/>
                    <a:pt x="67663" y="523"/>
                    <a:pt x="57489" y="5610"/>
                  </a:cubicBezTo>
                  <a:cubicBezTo>
                    <a:pt x="40724" y="13993"/>
                    <a:pt x="45312" y="38995"/>
                    <a:pt x="51880" y="50489"/>
                  </a:cubicBezTo>
                  <a:cubicBezTo>
                    <a:pt x="55225" y="56343"/>
                    <a:pt x="62373" y="59404"/>
                    <a:pt x="68709" y="61708"/>
                  </a:cubicBezTo>
                  <a:cubicBezTo>
                    <a:pt x="83201" y="66978"/>
                    <a:pt x="113588" y="72928"/>
                    <a:pt x="113588" y="72928"/>
                  </a:cubicBezTo>
                  <a:cubicBezTo>
                    <a:pt x="116915" y="72453"/>
                    <a:pt x="159005" y="68829"/>
                    <a:pt x="169686" y="61708"/>
                  </a:cubicBezTo>
                  <a:cubicBezTo>
                    <a:pt x="176287" y="57307"/>
                    <a:pt x="180905" y="50489"/>
                    <a:pt x="186515" y="44879"/>
                  </a:cubicBezTo>
                  <a:lnTo>
                    <a:pt x="192125" y="2804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eform: Shape 16">
              <a:extLst>
                <a:ext uri="{FF2B5EF4-FFF2-40B4-BE49-F238E27FC236}">
                  <a16:creationId xmlns:a16="http://schemas.microsoft.com/office/drawing/2014/main" id="{58DC5FAC-BFFB-42AE-B232-38667A7113EA}"/>
                </a:ext>
              </a:extLst>
            </p:cNvPr>
            <p:cNvSpPr/>
            <p:nvPr/>
          </p:nvSpPr>
          <p:spPr>
            <a:xfrm>
              <a:off x="7764490" y="5853731"/>
              <a:ext cx="483283" cy="176695"/>
            </a:xfrm>
            <a:custGeom>
              <a:avLst/>
              <a:gdLst>
                <a:gd name="connsiteX0" fmla="*/ 0 w 252413"/>
                <a:gd name="connsiteY0" fmla="*/ 63711 h 92286"/>
                <a:gd name="connsiteX1" fmla="*/ 33338 w 252413"/>
                <a:gd name="connsiteY1" fmla="*/ 49424 h 92286"/>
                <a:gd name="connsiteX2" fmla="*/ 47625 w 252413"/>
                <a:gd name="connsiteY2" fmla="*/ 44661 h 92286"/>
                <a:gd name="connsiteX3" fmla="*/ 57150 w 252413"/>
                <a:gd name="connsiteY3" fmla="*/ 16086 h 92286"/>
                <a:gd name="connsiteX4" fmla="*/ 52388 w 252413"/>
                <a:gd name="connsiteY4" fmla="*/ 30374 h 92286"/>
                <a:gd name="connsiteX5" fmla="*/ 47625 w 252413"/>
                <a:gd name="connsiteY5" fmla="*/ 44661 h 92286"/>
                <a:gd name="connsiteX6" fmla="*/ 52388 w 252413"/>
                <a:gd name="connsiteY6" fmla="*/ 77999 h 92286"/>
                <a:gd name="connsiteX7" fmla="*/ 80963 w 252413"/>
                <a:gd name="connsiteY7" fmla="*/ 92286 h 92286"/>
                <a:gd name="connsiteX8" fmla="*/ 114300 w 252413"/>
                <a:gd name="connsiteY8" fmla="*/ 68474 h 92286"/>
                <a:gd name="connsiteX9" fmla="*/ 100013 w 252413"/>
                <a:gd name="connsiteY9" fmla="*/ 25611 h 92286"/>
                <a:gd name="connsiteX10" fmla="*/ 42863 w 252413"/>
                <a:gd name="connsiteY10" fmla="*/ 30374 h 92286"/>
                <a:gd name="connsiteX11" fmla="*/ 57150 w 252413"/>
                <a:gd name="connsiteY11" fmla="*/ 35136 h 92286"/>
                <a:gd name="connsiteX12" fmla="*/ 80963 w 252413"/>
                <a:gd name="connsiteY12" fmla="*/ 39899 h 92286"/>
                <a:gd name="connsiteX13" fmla="*/ 176213 w 252413"/>
                <a:gd name="connsiteY13" fmla="*/ 35136 h 92286"/>
                <a:gd name="connsiteX14" fmla="*/ 190500 w 252413"/>
                <a:gd name="connsiteY14" fmla="*/ 30374 h 92286"/>
                <a:gd name="connsiteX15" fmla="*/ 185738 w 252413"/>
                <a:gd name="connsiteY15" fmla="*/ 1799 h 92286"/>
                <a:gd name="connsiteX16" fmla="*/ 138113 w 252413"/>
                <a:gd name="connsiteY16" fmla="*/ 6561 h 92286"/>
                <a:gd name="connsiteX17" fmla="*/ 142875 w 252413"/>
                <a:gd name="connsiteY17" fmla="*/ 54186 h 92286"/>
                <a:gd name="connsiteX18" fmla="*/ 147638 w 252413"/>
                <a:gd name="connsiteY18" fmla="*/ 68474 h 92286"/>
                <a:gd name="connsiteX19" fmla="*/ 190500 w 252413"/>
                <a:gd name="connsiteY19" fmla="*/ 92286 h 92286"/>
                <a:gd name="connsiteX20" fmla="*/ 223838 w 252413"/>
                <a:gd name="connsiteY20" fmla="*/ 87524 h 92286"/>
                <a:gd name="connsiteX21" fmla="*/ 242888 w 252413"/>
                <a:gd name="connsiteY21" fmla="*/ 63711 h 92286"/>
                <a:gd name="connsiteX22" fmla="*/ 252413 w 252413"/>
                <a:gd name="connsiteY22" fmla="*/ 54186 h 92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413" h="92286">
                  <a:moveTo>
                    <a:pt x="0" y="63711"/>
                  </a:moveTo>
                  <a:cubicBezTo>
                    <a:pt x="11113" y="58949"/>
                    <a:pt x="22113" y="53914"/>
                    <a:pt x="33338" y="49424"/>
                  </a:cubicBezTo>
                  <a:cubicBezTo>
                    <a:pt x="37999" y="47560"/>
                    <a:pt x="44707" y="48746"/>
                    <a:pt x="47625" y="44661"/>
                  </a:cubicBezTo>
                  <a:cubicBezTo>
                    <a:pt x="53461" y="36491"/>
                    <a:pt x="53975" y="25611"/>
                    <a:pt x="57150" y="16086"/>
                  </a:cubicBezTo>
                  <a:lnTo>
                    <a:pt x="52388" y="30374"/>
                  </a:lnTo>
                  <a:lnTo>
                    <a:pt x="47625" y="44661"/>
                  </a:lnTo>
                  <a:cubicBezTo>
                    <a:pt x="49213" y="55774"/>
                    <a:pt x="47829" y="67741"/>
                    <a:pt x="52388" y="77999"/>
                  </a:cubicBezTo>
                  <a:cubicBezTo>
                    <a:pt x="55600" y="85225"/>
                    <a:pt x="74623" y="90173"/>
                    <a:pt x="80963" y="92286"/>
                  </a:cubicBezTo>
                  <a:cubicBezTo>
                    <a:pt x="91742" y="88693"/>
                    <a:pt x="117642" y="88526"/>
                    <a:pt x="114300" y="68474"/>
                  </a:cubicBezTo>
                  <a:cubicBezTo>
                    <a:pt x="111824" y="53618"/>
                    <a:pt x="100013" y="25611"/>
                    <a:pt x="100013" y="25611"/>
                  </a:cubicBezTo>
                  <a:cubicBezTo>
                    <a:pt x="80963" y="27199"/>
                    <a:pt x="61524" y="26227"/>
                    <a:pt x="42863" y="30374"/>
                  </a:cubicBezTo>
                  <a:cubicBezTo>
                    <a:pt x="37963" y="31463"/>
                    <a:pt x="52280" y="33918"/>
                    <a:pt x="57150" y="35136"/>
                  </a:cubicBezTo>
                  <a:cubicBezTo>
                    <a:pt x="65003" y="37099"/>
                    <a:pt x="73025" y="38311"/>
                    <a:pt x="80963" y="39899"/>
                  </a:cubicBezTo>
                  <a:cubicBezTo>
                    <a:pt x="112713" y="38311"/>
                    <a:pt x="144543" y="37890"/>
                    <a:pt x="176213" y="35136"/>
                  </a:cubicBezTo>
                  <a:cubicBezTo>
                    <a:pt x="181214" y="34701"/>
                    <a:pt x="189121" y="35201"/>
                    <a:pt x="190500" y="30374"/>
                  </a:cubicBezTo>
                  <a:cubicBezTo>
                    <a:pt x="193153" y="21089"/>
                    <a:pt x="187325" y="11324"/>
                    <a:pt x="185738" y="1799"/>
                  </a:cubicBezTo>
                  <a:cubicBezTo>
                    <a:pt x="169863" y="3386"/>
                    <a:pt x="148216" y="-5787"/>
                    <a:pt x="138113" y="6561"/>
                  </a:cubicBezTo>
                  <a:cubicBezTo>
                    <a:pt x="128010" y="18909"/>
                    <a:pt x="140449" y="38417"/>
                    <a:pt x="142875" y="54186"/>
                  </a:cubicBezTo>
                  <a:cubicBezTo>
                    <a:pt x="143638" y="59148"/>
                    <a:pt x="144088" y="64924"/>
                    <a:pt x="147638" y="68474"/>
                  </a:cubicBezTo>
                  <a:cubicBezTo>
                    <a:pt x="164014" y="84850"/>
                    <a:pt x="172534" y="86298"/>
                    <a:pt x="190500" y="92286"/>
                  </a:cubicBezTo>
                  <a:cubicBezTo>
                    <a:pt x="201613" y="90699"/>
                    <a:pt x="213086" y="90750"/>
                    <a:pt x="223838" y="87524"/>
                  </a:cubicBezTo>
                  <a:cubicBezTo>
                    <a:pt x="244658" y="81278"/>
                    <a:pt x="234248" y="78110"/>
                    <a:pt x="242888" y="63711"/>
                  </a:cubicBezTo>
                  <a:cubicBezTo>
                    <a:pt x="245198" y="59861"/>
                    <a:pt x="249238" y="57361"/>
                    <a:pt x="252413" y="5418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a:extLst>
                <a:ext uri="{FF2B5EF4-FFF2-40B4-BE49-F238E27FC236}">
                  <a16:creationId xmlns:a16="http://schemas.microsoft.com/office/drawing/2014/main" id="{59A32C3F-540C-4361-BABE-3350DEC66DAD}"/>
                </a:ext>
              </a:extLst>
            </p:cNvPr>
            <p:cNvSpPr txBox="1"/>
            <p:nvPr/>
          </p:nvSpPr>
          <p:spPr>
            <a:xfrm>
              <a:off x="9659767" y="5661094"/>
              <a:ext cx="120825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2/1/2023</a:t>
              </a:r>
              <a:endParaRPr lang="en-US" sz="1200" dirty="0">
                <a:latin typeface="Arial" panose="020B0604020202020204" pitchFamily="34" charset="0"/>
                <a:cs typeface="Arial" panose="020B0604020202020204" pitchFamily="34" charset="0"/>
              </a:endParaRPr>
            </a:p>
          </p:txBody>
        </p:sp>
      </p:grpSp>
      <p:sp>
        <p:nvSpPr>
          <p:cNvPr id="21" name="Rectangle 20">
            <a:extLst>
              <a:ext uri="{FF2B5EF4-FFF2-40B4-BE49-F238E27FC236}">
                <a16:creationId xmlns:a16="http://schemas.microsoft.com/office/drawing/2014/main" id="{07606BA8-E107-4F65-9A0A-3DACB36357BF}"/>
              </a:ext>
            </a:extLst>
          </p:cNvPr>
          <p:cNvSpPr/>
          <p:nvPr/>
        </p:nvSpPr>
        <p:spPr>
          <a:xfrm>
            <a:off x="1141942" y="1890887"/>
            <a:ext cx="10087982" cy="35200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62047FC8-EBEF-4792-AB40-F247C2D730FC}"/>
              </a:ext>
            </a:extLst>
          </p:cNvPr>
          <p:cNvGrpSpPr/>
          <p:nvPr/>
        </p:nvGrpSpPr>
        <p:grpSpPr>
          <a:xfrm>
            <a:off x="1386301" y="2967335"/>
            <a:ext cx="9137342" cy="1200329"/>
            <a:chOff x="1386301" y="2967335"/>
            <a:chExt cx="9137342" cy="1200329"/>
          </a:xfrm>
        </p:grpSpPr>
        <p:sp>
          <p:nvSpPr>
            <p:cNvPr id="10" name="TextBox 9">
              <a:extLst>
                <a:ext uri="{FF2B5EF4-FFF2-40B4-BE49-F238E27FC236}">
                  <a16:creationId xmlns:a16="http://schemas.microsoft.com/office/drawing/2014/main" id="{9EC35565-12D7-4133-B433-E17989ED0FF0}"/>
                </a:ext>
              </a:extLst>
            </p:cNvPr>
            <p:cNvSpPr txBox="1"/>
            <p:nvPr/>
          </p:nvSpPr>
          <p:spPr>
            <a:xfrm>
              <a:off x="1386301" y="2967335"/>
              <a:ext cx="4217057" cy="1200329"/>
            </a:xfrm>
            <a:prstGeom prst="rect">
              <a:avLst/>
            </a:prstGeom>
            <a:noFill/>
          </p:spPr>
          <p:txBody>
            <a:bodyPr wrap="square" rtlCol="0">
              <a:spAutoFit/>
            </a:bodyPr>
            <a:lstStyle/>
            <a:p>
              <a:r>
                <a:rPr lang="en-US" sz="2400" dirty="0"/>
                <a:t>DSA: $10,000</a:t>
              </a:r>
            </a:p>
            <a:p>
              <a:r>
                <a:rPr lang="en-US" sz="2400" dirty="0"/>
                <a:t>Pipes: $20,000</a:t>
              </a:r>
            </a:p>
            <a:p>
              <a:r>
                <a:rPr lang="en-US" sz="2400" dirty="0"/>
                <a:t>Etc.…</a:t>
              </a:r>
            </a:p>
          </p:txBody>
        </p:sp>
        <p:sp>
          <p:nvSpPr>
            <p:cNvPr id="22" name="TextBox 21">
              <a:extLst>
                <a:ext uri="{FF2B5EF4-FFF2-40B4-BE49-F238E27FC236}">
                  <a16:creationId xmlns:a16="http://schemas.microsoft.com/office/drawing/2014/main" id="{657EB2C4-E34F-47A6-BA4C-122CD7E538B9}"/>
                </a:ext>
              </a:extLst>
            </p:cNvPr>
            <p:cNvSpPr txBox="1"/>
            <p:nvPr/>
          </p:nvSpPr>
          <p:spPr>
            <a:xfrm>
              <a:off x="6306586" y="2967335"/>
              <a:ext cx="4217057" cy="830997"/>
            </a:xfrm>
            <a:prstGeom prst="rect">
              <a:avLst/>
            </a:prstGeom>
            <a:noFill/>
          </p:spPr>
          <p:txBody>
            <a:bodyPr wrap="square" rtlCol="0">
              <a:spAutoFit/>
            </a:bodyPr>
            <a:lstStyle/>
            <a:p>
              <a:r>
                <a:rPr lang="en-US" sz="2400" dirty="0"/>
                <a:t>Township labor to install project: $3,590</a:t>
              </a:r>
            </a:p>
          </p:txBody>
        </p:sp>
      </p:grpSp>
    </p:spTree>
    <p:extLst>
      <p:ext uri="{BB962C8B-B14F-4D97-AF65-F5344CB8AC3E}">
        <p14:creationId xmlns:p14="http://schemas.microsoft.com/office/powerpoint/2010/main" val="258161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1676A0-59C4-4B6A-A550-E24F7F456E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846" y="1260175"/>
            <a:ext cx="5935271" cy="4371425"/>
          </a:xfrm>
          <a:prstGeom prst="rect">
            <a:avLst/>
          </a:prstGeom>
        </p:spPr>
      </p:pic>
      <p:pic>
        <p:nvPicPr>
          <p:cNvPr id="6" name="Picture 5">
            <a:extLst>
              <a:ext uri="{FF2B5EF4-FFF2-40B4-BE49-F238E27FC236}">
                <a16:creationId xmlns:a16="http://schemas.microsoft.com/office/drawing/2014/main" id="{15E182CB-5851-4DAD-A892-95B370DBA6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0" y="1134484"/>
            <a:ext cx="5939170" cy="4589032"/>
          </a:xfrm>
          <a:prstGeom prst="rect">
            <a:avLst/>
          </a:prstGeom>
        </p:spPr>
      </p:pic>
      <p:sp>
        <p:nvSpPr>
          <p:cNvPr id="8" name="Rectangle 7">
            <a:extLst>
              <a:ext uri="{FF2B5EF4-FFF2-40B4-BE49-F238E27FC236}">
                <a16:creationId xmlns:a16="http://schemas.microsoft.com/office/drawing/2014/main" id="{A569B7CF-0714-4AFC-85F7-A7F7F4AA063C}"/>
              </a:ext>
            </a:extLst>
          </p:cNvPr>
          <p:cNvSpPr/>
          <p:nvPr/>
        </p:nvSpPr>
        <p:spPr>
          <a:xfrm>
            <a:off x="2248250" y="1661020"/>
            <a:ext cx="1568741" cy="151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37545BE-EAB8-4565-BEBD-6EB4EFD3A33B}"/>
              </a:ext>
            </a:extLst>
          </p:cNvPr>
          <p:cNvSpPr/>
          <p:nvPr/>
        </p:nvSpPr>
        <p:spPr>
          <a:xfrm>
            <a:off x="8465892" y="1694576"/>
            <a:ext cx="1139504" cy="1677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8D0E30AE-AE6B-445E-BE62-EB448B000E20}"/>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Application</a:t>
            </a:r>
          </a:p>
        </p:txBody>
      </p:sp>
    </p:spTree>
    <p:extLst>
      <p:ext uri="{BB962C8B-B14F-4D97-AF65-F5344CB8AC3E}">
        <p14:creationId xmlns:p14="http://schemas.microsoft.com/office/powerpoint/2010/main" val="24455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DB0676-0FF0-4B6F-9B6E-528CC27417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0299" y="0"/>
            <a:ext cx="9311402" cy="6858000"/>
          </a:xfrm>
          <a:prstGeom prst="rect">
            <a:avLst/>
          </a:prstGeom>
        </p:spPr>
      </p:pic>
      <p:sp>
        <p:nvSpPr>
          <p:cNvPr id="4" name="Title 1">
            <a:extLst>
              <a:ext uri="{FF2B5EF4-FFF2-40B4-BE49-F238E27FC236}">
                <a16:creationId xmlns:a16="http://schemas.microsoft.com/office/drawing/2014/main" id="{7F03DCC8-A7A0-4601-97F8-97586A6D2D07}"/>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Filling out the Application</a:t>
            </a:r>
          </a:p>
        </p:txBody>
      </p:sp>
      <p:sp>
        <p:nvSpPr>
          <p:cNvPr id="9" name="Rectangle 8">
            <a:extLst>
              <a:ext uri="{FF2B5EF4-FFF2-40B4-BE49-F238E27FC236}">
                <a16:creationId xmlns:a16="http://schemas.microsoft.com/office/drawing/2014/main" id="{24C16C0C-1670-44DF-8D7A-229770FF7C2F}"/>
              </a:ext>
            </a:extLst>
          </p:cNvPr>
          <p:cNvSpPr/>
          <p:nvPr/>
        </p:nvSpPr>
        <p:spPr>
          <a:xfrm>
            <a:off x="1571625" y="1152525"/>
            <a:ext cx="3219450" cy="4724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29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7662" y="618641"/>
            <a:ext cx="11496675" cy="3572359"/>
          </a:xfrm>
        </p:spPr>
        <p:txBody>
          <a:bodyPr>
            <a:normAutofit/>
          </a:bodyPr>
          <a:lstStyle/>
          <a:p>
            <a:r>
              <a:rPr lang="en-US" b="1" dirty="0"/>
              <a:t>Need enough info to determine eligibility</a:t>
            </a:r>
          </a:p>
          <a:p>
            <a:r>
              <a:rPr lang="en-US" b="1" dirty="0"/>
              <a:t>Need enough info to determine if the project is a good use of DGLVR funds</a:t>
            </a:r>
          </a:p>
          <a:p>
            <a:r>
              <a:rPr lang="en-US" b="1" dirty="0"/>
              <a:t>Because the application becomes a DGLVR contract attachment</a:t>
            </a:r>
          </a:p>
          <a:p>
            <a:pPr lvl="1"/>
            <a:r>
              <a:rPr lang="en-US" sz="3200" b="1" dirty="0"/>
              <a:t>Defines the scope of work that the grant will pay for</a:t>
            </a:r>
            <a:endParaRPr lang="en-US" sz="3200" dirty="0"/>
          </a:p>
          <a:p>
            <a:pPr lvl="1"/>
            <a:endParaRPr lang="en-US" b="1" u="sng" dirty="0"/>
          </a:p>
        </p:txBody>
      </p:sp>
      <p:sp>
        <p:nvSpPr>
          <p:cNvPr id="7" name="Title 1"/>
          <p:cNvSpPr>
            <a:spLocks noGrp="1"/>
          </p:cNvSpPr>
          <p:nvPr>
            <p:ph type="ctrTitle"/>
          </p:nvPr>
        </p:nvSpPr>
        <p:spPr/>
        <p:txBody>
          <a:bodyPr/>
          <a:lstStyle/>
          <a:p>
            <a:r>
              <a:rPr lang="en-US" dirty="0"/>
              <a:t>Why talk about grant applications?</a:t>
            </a:r>
          </a:p>
        </p:txBody>
      </p:sp>
      <p:sp>
        <p:nvSpPr>
          <p:cNvPr id="9"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00" b="1" i="0" u="none" strike="noStrike" kern="1200" cap="none" spc="0" normalizeH="0" baseline="0" noProof="0" dirty="0">
              <a:ln>
                <a:noFill/>
              </a:ln>
              <a:solidFill>
                <a:srgbClr val="FFFFCC"/>
              </a:solidFill>
              <a:effectLst/>
              <a:uLnTx/>
              <a:uFillTx/>
              <a:latin typeface="Calibri"/>
              <a:ea typeface="+mj-ea"/>
              <a:cs typeface="+mj-cs"/>
            </a:endParaRPr>
          </a:p>
        </p:txBody>
      </p:sp>
      <p:pic>
        <p:nvPicPr>
          <p:cNvPr id="5" name="Picture 4">
            <a:extLst>
              <a:ext uri="{FF2B5EF4-FFF2-40B4-BE49-F238E27FC236}">
                <a16:creationId xmlns:a16="http://schemas.microsoft.com/office/drawing/2014/main" id="{446B92F4-A580-413E-87AA-1EE3AE90FC74}"/>
              </a:ext>
            </a:extLst>
          </p:cNvPr>
          <p:cNvPicPr>
            <a:picLocks noChangeAspect="1"/>
          </p:cNvPicPr>
          <p:nvPr/>
        </p:nvPicPr>
        <p:blipFill>
          <a:blip r:embed="rId3"/>
          <a:stretch>
            <a:fillRect/>
          </a:stretch>
        </p:blipFill>
        <p:spPr>
          <a:xfrm>
            <a:off x="1057275" y="3614737"/>
            <a:ext cx="10248900" cy="2943225"/>
          </a:xfrm>
          <a:prstGeom prst="rect">
            <a:avLst/>
          </a:prstGeom>
        </p:spPr>
      </p:pic>
      <p:sp>
        <p:nvSpPr>
          <p:cNvPr id="6" name="Rectangle 5">
            <a:extLst>
              <a:ext uri="{FF2B5EF4-FFF2-40B4-BE49-F238E27FC236}">
                <a16:creationId xmlns:a16="http://schemas.microsoft.com/office/drawing/2014/main" id="{82E6A0BD-9D38-4138-8C08-9D3AC67AAFA2}"/>
              </a:ext>
            </a:extLst>
          </p:cNvPr>
          <p:cNvSpPr/>
          <p:nvPr/>
        </p:nvSpPr>
        <p:spPr>
          <a:xfrm>
            <a:off x="1685925" y="3965729"/>
            <a:ext cx="7543800" cy="33766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820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DA05FF4-27CC-4112-B00C-8F454B337B7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45894" y="565792"/>
            <a:ext cx="5374181" cy="6130284"/>
          </a:xfrm>
          <a:prstGeom prst="rect">
            <a:avLst/>
          </a:prstGeom>
        </p:spPr>
      </p:pic>
      <p:sp>
        <p:nvSpPr>
          <p:cNvPr id="3" name="TextBox 2">
            <a:extLst>
              <a:ext uri="{FF2B5EF4-FFF2-40B4-BE49-F238E27FC236}">
                <a16:creationId xmlns:a16="http://schemas.microsoft.com/office/drawing/2014/main" id="{2E0E16F2-764E-4A0B-949C-FD6235FEC246}"/>
              </a:ext>
            </a:extLst>
          </p:cNvPr>
          <p:cNvSpPr txBox="1"/>
          <p:nvPr/>
        </p:nvSpPr>
        <p:spPr>
          <a:xfrm>
            <a:off x="3144118" y="1768597"/>
            <a:ext cx="1624669" cy="523220"/>
          </a:xfrm>
          <a:prstGeom prst="rect">
            <a:avLst/>
          </a:prstGeom>
          <a:noFill/>
        </p:spPr>
        <p:txBody>
          <a:bodyPr wrap="square" rtlCol="0">
            <a:spAutoFit/>
          </a:bodyPr>
          <a:lstStyle/>
          <a:p>
            <a:r>
              <a:rPr lang="en-US" sz="2800" b="1" dirty="0"/>
              <a:t>DSA</a:t>
            </a:r>
            <a:endParaRPr lang="en-US" sz="2400" b="1" dirty="0"/>
          </a:p>
        </p:txBody>
      </p:sp>
      <p:sp>
        <p:nvSpPr>
          <p:cNvPr id="4" name="TextBox 3">
            <a:extLst>
              <a:ext uri="{FF2B5EF4-FFF2-40B4-BE49-F238E27FC236}">
                <a16:creationId xmlns:a16="http://schemas.microsoft.com/office/drawing/2014/main" id="{FDF1748E-733E-4FE6-A436-524FE250B50E}"/>
              </a:ext>
            </a:extLst>
          </p:cNvPr>
          <p:cNvSpPr txBox="1"/>
          <p:nvPr/>
        </p:nvSpPr>
        <p:spPr>
          <a:xfrm>
            <a:off x="5155251" y="1707857"/>
            <a:ext cx="886460" cy="892552"/>
          </a:xfrm>
          <a:prstGeom prst="rect">
            <a:avLst/>
          </a:prstGeom>
          <a:noFill/>
        </p:spPr>
        <p:txBody>
          <a:bodyPr wrap="square" rtlCol="0">
            <a:spAutoFit/>
          </a:bodyPr>
          <a:lstStyle/>
          <a:p>
            <a:r>
              <a:rPr lang="en-US" sz="2400" b="1" dirty="0"/>
              <a:t>800</a:t>
            </a:r>
            <a:r>
              <a:rPr lang="en-US" sz="2800" b="1" dirty="0"/>
              <a:t> </a:t>
            </a:r>
            <a:r>
              <a:rPr lang="en-US" sz="2400" b="1" dirty="0"/>
              <a:t>tons</a:t>
            </a:r>
            <a:endParaRPr lang="en-US" sz="2800" b="1" dirty="0"/>
          </a:p>
        </p:txBody>
      </p:sp>
      <p:sp>
        <p:nvSpPr>
          <p:cNvPr id="5" name="TextBox 4">
            <a:extLst>
              <a:ext uri="{FF2B5EF4-FFF2-40B4-BE49-F238E27FC236}">
                <a16:creationId xmlns:a16="http://schemas.microsoft.com/office/drawing/2014/main" id="{51A653A8-4AF3-4004-8533-98F916121091}"/>
              </a:ext>
            </a:extLst>
          </p:cNvPr>
          <p:cNvSpPr txBox="1"/>
          <p:nvPr/>
        </p:nvSpPr>
        <p:spPr>
          <a:xfrm>
            <a:off x="4523003" y="1736516"/>
            <a:ext cx="813164" cy="830997"/>
          </a:xfrm>
          <a:prstGeom prst="rect">
            <a:avLst/>
          </a:prstGeom>
          <a:noFill/>
        </p:spPr>
        <p:txBody>
          <a:bodyPr wrap="square" rtlCol="0">
            <a:spAutoFit/>
          </a:bodyPr>
          <a:lstStyle/>
          <a:p>
            <a:r>
              <a:rPr lang="en-US" sz="2400" b="1" dirty="0"/>
              <a:t>$30/ton</a:t>
            </a:r>
            <a:endParaRPr lang="en-US" sz="2800" b="1" dirty="0"/>
          </a:p>
        </p:txBody>
      </p:sp>
      <p:sp>
        <p:nvSpPr>
          <p:cNvPr id="6" name="TextBox 5">
            <a:extLst>
              <a:ext uri="{FF2B5EF4-FFF2-40B4-BE49-F238E27FC236}">
                <a16:creationId xmlns:a16="http://schemas.microsoft.com/office/drawing/2014/main" id="{73E307C8-BB7D-4104-AC68-45E62DECCC6A}"/>
              </a:ext>
            </a:extLst>
          </p:cNvPr>
          <p:cNvSpPr txBox="1"/>
          <p:nvPr/>
        </p:nvSpPr>
        <p:spPr>
          <a:xfrm>
            <a:off x="5779620" y="1707857"/>
            <a:ext cx="1440330" cy="523220"/>
          </a:xfrm>
          <a:prstGeom prst="rect">
            <a:avLst/>
          </a:prstGeom>
          <a:noFill/>
        </p:spPr>
        <p:txBody>
          <a:bodyPr wrap="square" rtlCol="0">
            <a:spAutoFit/>
          </a:bodyPr>
          <a:lstStyle/>
          <a:p>
            <a:r>
              <a:rPr lang="en-US" sz="2800" b="1" dirty="0"/>
              <a:t>$24,000</a:t>
            </a:r>
          </a:p>
        </p:txBody>
      </p:sp>
      <p:sp>
        <p:nvSpPr>
          <p:cNvPr id="7" name="Oval 6">
            <a:extLst>
              <a:ext uri="{FF2B5EF4-FFF2-40B4-BE49-F238E27FC236}">
                <a16:creationId xmlns:a16="http://schemas.microsoft.com/office/drawing/2014/main" id="{E21579F2-C7DD-416A-9FB6-3C3A1EB9C2EE}"/>
              </a:ext>
            </a:extLst>
          </p:cNvPr>
          <p:cNvSpPr/>
          <p:nvPr/>
        </p:nvSpPr>
        <p:spPr>
          <a:xfrm>
            <a:off x="3950371" y="6041288"/>
            <a:ext cx="3202904" cy="6547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ndara"/>
              <a:ea typeface="+mn-ea"/>
              <a:cs typeface="+mn-cs"/>
            </a:endParaRPr>
          </a:p>
        </p:txBody>
      </p:sp>
      <p:cxnSp>
        <p:nvCxnSpPr>
          <p:cNvPr id="8" name="Straight Arrow Connector 7">
            <a:extLst>
              <a:ext uri="{FF2B5EF4-FFF2-40B4-BE49-F238E27FC236}">
                <a16:creationId xmlns:a16="http://schemas.microsoft.com/office/drawing/2014/main" id="{8456386A-FC7E-4928-9035-8800F0DCEC4A}"/>
              </a:ext>
            </a:extLst>
          </p:cNvPr>
          <p:cNvCxnSpPr/>
          <p:nvPr/>
        </p:nvCxnSpPr>
        <p:spPr>
          <a:xfrm>
            <a:off x="6340111" y="2409707"/>
            <a:ext cx="0" cy="353389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497BDBE-5470-4BA9-9A66-EDEE0C95B1DF}"/>
              </a:ext>
            </a:extLst>
          </p:cNvPr>
          <p:cNvSpPr txBox="1"/>
          <p:nvPr/>
        </p:nvSpPr>
        <p:spPr>
          <a:xfrm>
            <a:off x="4984722" y="1276486"/>
            <a:ext cx="813164" cy="707886"/>
          </a:xfrm>
          <a:prstGeom prst="rect">
            <a:avLst/>
          </a:prstGeom>
          <a:noFill/>
        </p:spPr>
        <p:txBody>
          <a:bodyPr wrap="square" rtlCol="0">
            <a:spAutoFit/>
          </a:bodyPr>
          <a:lstStyle/>
          <a:p>
            <a:r>
              <a:rPr lang="en-US" sz="4000" b="1" dirty="0"/>
              <a:t>x</a:t>
            </a:r>
          </a:p>
        </p:txBody>
      </p:sp>
      <p:sp>
        <p:nvSpPr>
          <p:cNvPr id="12" name="TextBox 11">
            <a:extLst>
              <a:ext uri="{FF2B5EF4-FFF2-40B4-BE49-F238E27FC236}">
                <a16:creationId xmlns:a16="http://schemas.microsoft.com/office/drawing/2014/main" id="{273A347F-0270-4D2E-BA21-FE3B4242A912}"/>
              </a:ext>
            </a:extLst>
          </p:cNvPr>
          <p:cNvSpPr txBox="1"/>
          <p:nvPr/>
        </p:nvSpPr>
        <p:spPr>
          <a:xfrm>
            <a:off x="5628443" y="1258563"/>
            <a:ext cx="813164" cy="707886"/>
          </a:xfrm>
          <a:prstGeom prst="rect">
            <a:avLst/>
          </a:prstGeom>
          <a:noFill/>
        </p:spPr>
        <p:txBody>
          <a:bodyPr wrap="square" rtlCol="0">
            <a:spAutoFit/>
          </a:bodyPr>
          <a:lstStyle/>
          <a:p>
            <a:r>
              <a:rPr lang="en-US" sz="4000" b="1" dirty="0"/>
              <a:t>=</a:t>
            </a:r>
            <a:endParaRPr lang="en-US" sz="2800" b="1" dirty="0"/>
          </a:p>
        </p:txBody>
      </p:sp>
      <p:sp>
        <p:nvSpPr>
          <p:cNvPr id="13" name="Title 1">
            <a:extLst>
              <a:ext uri="{FF2B5EF4-FFF2-40B4-BE49-F238E27FC236}">
                <a16:creationId xmlns:a16="http://schemas.microsoft.com/office/drawing/2014/main" id="{F30640A1-A2CD-45D1-8FB0-52B6DC752A59}"/>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Filling out the Application</a:t>
            </a:r>
          </a:p>
        </p:txBody>
      </p:sp>
    </p:spTree>
    <p:extLst>
      <p:ext uri="{BB962C8B-B14F-4D97-AF65-F5344CB8AC3E}">
        <p14:creationId xmlns:p14="http://schemas.microsoft.com/office/powerpoint/2010/main" val="402659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animBg="1"/>
      <p:bldP spid="11"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C9EB07-E41B-4B33-87C3-FA00FF03CD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0299" y="0"/>
            <a:ext cx="9311402" cy="6858000"/>
          </a:xfrm>
          <a:prstGeom prst="rect">
            <a:avLst/>
          </a:prstGeom>
        </p:spPr>
      </p:pic>
      <p:sp>
        <p:nvSpPr>
          <p:cNvPr id="4" name="Oval 3">
            <a:extLst>
              <a:ext uri="{FF2B5EF4-FFF2-40B4-BE49-F238E27FC236}">
                <a16:creationId xmlns:a16="http://schemas.microsoft.com/office/drawing/2014/main" id="{03CA5957-D8AA-481D-9B2D-186612E4F04A}"/>
              </a:ext>
            </a:extLst>
          </p:cNvPr>
          <p:cNvSpPr/>
          <p:nvPr/>
        </p:nvSpPr>
        <p:spPr>
          <a:xfrm>
            <a:off x="2390775" y="5308577"/>
            <a:ext cx="2626396" cy="53868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5" name="Oval 4">
            <a:extLst>
              <a:ext uri="{FF2B5EF4-FFF2-40B4-BE49-F238E27FC236}">
                <a16:creationId xmlns:a16="http://schemas.microsoft.com/office/drawing/2014/main" id="{366D7D04-90E3-4C04-931E-C1F3DF7EC5DE}"/>
              </a:ext>
            </a:extLst>
          </p:cNvPr>
          <p:cNvSpPr/>
          <p:nvPr/>
        </p:nvSpPr>
        <p:spPr>
          <a:xfrm>
            <a:off x="5312446" y="5323181"/>
            <a:ext cx="2626396" cy="53868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6" name="Oval 5">
            <a:extLst>
              <a:ext uri="{FF2B5EF4-FFF2-40B4-BE49-F238E27FC236}">
                <a16:creationId xmlns:a16="http://schemas.microsoft.com/office/drawing/2014/main" id="{01F696CA-4D66-42F0-B034-54D40EE88565}"/>
              </a:ext>
            </a:extLst>
          </p:cNvPr>
          <p:cNvSpPr/>
          <p:nvPr/>
        </p:nvSpPr>
        <p:spPr>
          <a:xfrm>
            <a:off x="8503801" y="4174388"/>
            <a:ext cx="2247900" cy="6547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7" name="Oval 6">
            <a:extLst>
              <a:ext uri="{FF2B5EF4-FFF2-40B4-BE49-F238E27FC236}">
                <a16:creationId xmlns:a16="http://schemas.microsoft.com/office/drawing/2014/main" id="{8D44D2A0-850E-4475-B496-B53258E8B02F}"/>
              </a:ext>
            </a:extLst>
          </p:cNvPr>
          <p:cNvSpPr/>
          <p:nvPr/>
        </p:nvSpPr>
        <p:spPr>
          <a:xfrm>
            <a:off x="7938842" y="4972050"/>
            <a:ext cx="2719634" cy="8524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8" name="Oval 7">
            <a:extLst>
              <a:ext uri="{FF2B5EF4-FFF2-40B4-BE49-F238E27FC236}">
                <a16:creationId xmlns:a16="http://schemas.microsoft.com/office/drawing/2014/main" id="{E055B261-1B4B-4688-A4C0-3D6DE0926CD1}"/>
              </a:ext>
            </a:extLst>
          </p:cNvPr>
          <p:cNvSpPr/>
          <p:nvPr/>
        </p:nvSpPr>
        <p:spPr>
          <a:xfrm>
            <a:off x="3943352" y="5847264"/>
            <a:ext cx="3390898" cy="654788"/>
          </a:xfrm>
          <a:prstGeom prst="ellipse">
            <a:avLst/>
          </a:prstGeom>
          <a:solidFill>
            <a:srgbClr val="FFFF00">
              <a:alpha val="2902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11" name="Wave 10">
            <a:extLst>
              <a:ext uri="{FF2B5EF4-FFF2-40B4-BE49-F238E27FC236}">
                <a16:creationId xmlns:a16="http://schemas.microsoft.com/office/drawing/2014/main" id="{61F067D4-AEED-4F2A-B7ED-6BA5C9FC7489}"/>
              </a:ext>
            </a:extLst>
          </p:cNvPr>
          <p:cNvSpPr/>
          <p:nvPr/>
        </p:nvSpPr>
        <p:spPr>
          <a:xfrm rot="20356926">
            <a:off x="260301" y="1885233"/>
            <a:ext cx="3625199" cy="2833907"/>
          </a:xfrm>
          <a:prstGeom prst="wave">
            <a:avLst>
              <a:gd name="adj1" fmla="val 12500"/>
              <a:gd name="adj2" fmla="val 446"/>
            </a:avLst>
          </a:prstGeom>
          <a:solidFill>
            <a:srgbClr val="99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ndara"/>
              <a:ea typeface="+mn-ea"/>
              <a:cs typeface="+mn-cs"/>
            </a:endParaRPr>
          </a:p>
        </p:txBody>
      </p:sp>
      <p:sp>
        <p:nvSpPr>
          <p:cNvPr id="12" name="TextBox 11">
            <a:extLst>
              <a:ext uri="{FF2B5EF4-FFF2-40B4-BE49-F238E27FC236}">
                <a16:creationId xmlns:a16="http://schemas.microsoft.com/office/drawing/2014/main" id="{CC73FED8-8AE7-4E2E-AF9E-9418B7B98508}"/>
              </a:ext>
            </a:extLst>
          </p:cNvPr>
          <p:cNvSpPr txBox="1"/>
          <p:nvPr/>
        </p:nvSpPr>
        <p:spPr>
          <a:xfrm rot="21498488">
            <a:off x="478829" y="2415910"/>
            <a:ext cx="3611738" cy="19389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ndara"/>
                <a:ea typeface="+mn-ea"/>
                <a:cs typeface="+mn-cs"/>
              </a:rPr>
              <a:t>Up to 20% of the grant (max $25k) can be used for engineering costs incurred AFTER a contract is signed</a:t>
            </a:r>
          </a:p>
        </p:txBody>
      </p:sp>
    </p:spTree>
    <p:extLst>
      <p:ext uri="{BB962C8B-B14F-4D97-AF65-F5344CB8AC3E}">
        <p14:creationId xmlns:p14="http://schemas.microsoft.com/office/powerpoint/2010/main" val="83136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1"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3C85BD-5E72-477F-8069-BA70CB469B1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04711" y="1"/>
            <a:ext cx="10325213" cy="6858000"/>
          </a:xfrm>
          <a:prstGeom prst="rect">
            <a:avLst/>
          </a:prstGeom>
        </p:spPr>
      </p:pic>
      <p:sp>
        <p:nvSpPr>
          <p:cNvPr id="3" name="TextBox 2">
            <a:extLst>
              <a:ext uri="{FF2B5EF4-FFF2-40B4-BE49-F238E27FC236}">
                <a16:creationId xmlns:a16="http://schemas.microsoft.com/office/drawing/2014/main" id="{64D043C3-1B5C-4E28-B3A3-E7B63B357F84}"/>
              </a:ext>
            </a:extLst>
          </p:cNvPr>
          <p:cNvSpPr txBox="1"/>
          <p:nvPr/>
        </p:nvSpPr>
        <p:spPr>
          <a:xfrm>
            <a:off x="3978520" y="350471"/>
            <a:ext cx="294970" cy="461665"/>
          </a:xfrm>
          <a:prstGeom prst="rect">
            <a:avLst/>
          </a:prstGeom>
          <a:noFill/>
        </p:spPr>
        <p:txBody>
          <a:bodyPr wrap="square" rtlCol="0">
            <a:spAutoFit/>
          </a:bodyPr>
          <a:lstStyle/>
          <a:p>
            <a:r>
              <a:rPr lang="en-US" sz="2400" dirty="0"/>
              <a:t>x</a:t>
            </a:r>
          </a:p>
        </p:txBody>
      </p:sp>
      <p:sp>
        <p:nvSpPr>
          <p:cNvPr id="4" name="TextBox 3">
            <a:extLst>
              <a:ext uri="{FF2B5EF4-FFF2-40B4-BE49-F238E27FC236}">
                <a16:creationId xmlns:a16="http://schemas.microsoft.com/office/drawing/2014/main" id="{9D9B6674-411B-4428-8604-056F5248D0AA}"/>
              </a:ext>
            </a:extLst>
          </p:cNvPr>
          <p:cNvSpPr txBox="1"/>
          <p:nvPr/>
        </p:nvSpPr>
        <p:spPr>
          <a:xfrm>
            <a:off x="5506715" y="350471"/>
            <a:ext cx="294970" cy="461665"/>
          </a:xfrm>
          <a:prstGeom prst="rect">
            <a:avLst/>
          </a:prstGeom>
          <a:noFill/>
        </p:spPr>
        <p:txBody>
          <a:bodyPr wrap="square" rtlCol="0">
            <a:spAutoFit/>
          </a:bodyPr>
          <a:lstStyle/>
          <a:p>
            <a:r>
              <a:rPr lang="en-US" sz="2400" dirty="0"/>
              <a:t>x</a:t>
            </a:r>
          </a:p>
        </p:txBody>
      </p:sp>
      <p:sp>
        <p:nvSpPr>
          <p:cNvPr id="5" name="TextBox 4">
            <a:extLst>
              <a:ext uri="{FF2B5EF4-FFF2-40B4-BE49-F238E27FC236}">
                <a16:creationId xmlns:a16="http://schemas.microsoft.com/office/drawing/2014/main" id="{BA9833AD-DDCF-4ABB-BC26-83CABC42D3A4}"/>
              </a:ext>
            </a:extLst>
          </p:cNvPr>
          <p:cNvSpPr txBox="1"/>
          <p:nvPr/>
        </p:nvSpPr>
        <p:spPr>
          <a:xfrm>
            <a:off x="7199814" y="350471"/>
            <a:ext cx="294970" cy="461665"/>
          </a:xfrm>
          <a:prstGeom prst="rect">
            <a:avLst/>
          </a:prstGeom>
          <a:noFill/>
        </p:spPr>
        <p:txBody>
          <a:bodyPr wrap="square" rtlCol="0">
            <a:spAutoFit/>
          </a:bodyPr>
          <a:lstStyle/>
          <a:p>
            <a:r>
              <a:rPr lang="en-US" sz="2400" dirty="0"/>
              <a:t>x</a:t>
            </a:r>
          </a:p>
        </p:txBody>
      </p:sp>
      <p:sp>
        <p:nvSpPr>
          <p:cNvPr id="6" name="TextBox 5">
            <a:extLst>
              <a:ext uri="{FF2B5EF4-FFF2-40B4-BE49-F238E27FC236}">
                <a16:creationId xmlns:a16="http://schemas.microsoft.com/office/drawing/2014/main" id="{019B0AF4-24A9-46D9-A0D6-D6917FE1A023}"/>
              </a:ext>
            </a:extLst>
          </p:cNvPr>
          <p:cNvSpPr txBox="1"/>
          <p:nvPr/>
        </p:nvSpPr>
        <p:spPr>
          <a:xfrm>
            <a:off x="3317189" y="611928"/>
            <a:ext cx="294970" cy="461665"/>
          </a:xfrm>
          <a:prstGeom prst="rect">
            <a:avLst/>
          </a:prstGeom>
          <a:noFill/>
        </p:spPr>
        <p:txBody>
          <a:bodyPr wrap="square" rtlCol="0">
            <a:spAutoFit/>
          </a:bodyPr>
          <a:lstStyle/>
          <a:p>
            <a:r>
              <a:rPr lang="en-US" sz="2400" dirty="0"/>
              <a:t>x</a:t>
            </a:r>
          </a:p>
        </p:txBody>
      </p:sp>
      <p:sp>
        <p:nvSpPr>
          <p:cNvPr id="8" name="TextBox 7">
            <a:extLst>
              <a:ext uri="{FF2B5EF4-FFF2-40B4-BE49-F238E27FC236}">
                <a16:creationId xmlns:a16="http://schemas.microsoft.com/office/drawing/2014/main" id="{82BD4006-F08F-4789-84C8-F84B1B49DDFC}"/>
              </a:ext>
            </a:extLst>
          </p:cNvPr>
          <p:cNvSpPr txBox="1"/>
          <p:nvPr/>
        </p:nvSpPr>
        <p:spPr>
          <a:xfrm>
            <a:off x="3700328" y="859538"/>
            <a:ext cx="294970" cy="461665"/>
          </a:xfrm>
          <a:prstGeom prst="rect">
            <a:avLst/>
          </a:prstGeom>
          <a:noFill/>
        </p:spPr>
        <p:txBody>
          <a:bodyPr wrap="square" rtlCol="0">
            <a:spAutoFit/>
          </a:bodyPr>
          <a:lstStyle/>
          <a:p>
            <a:r>
              <a:rPr lang="en-US" sz="2400" dirty="0"/>
              <a:t>x</a:t>
            </a:r>
          </a:p>
        </p:txBody>
      </p:sp>
      <p:sp>
        <p:nvSpPr>
          <p:cNvPr id="9" name="TextBox 8">
            <a:extLst>
              <a:ext uri="{FF2B5EF4-FFF2-40B4-BE49-F238E27FC236}">
                <a16:creationId xmlns:a16="http://schemas.microsoft.com/office/drawing/2014/main" id="{BEBB11DD-50B3-4412-9794-48E704C99CF1}"/>
              </a:ext>
            </a:extLst>
          </p:cNvPr>
          <p:cNvSpPr txBox="1"/>
          <p:nvPr/>
        </p:nvSpPr>
        <p:spPr>
          <a:xfrm>
            <a:off x="5914959" y="867927"/>
            <a:ext cx="294970" cy="461665"/>
          </a:xfrm>
          <a:prstGeom prst="rect">
            <a:avLst/>
          </a:prstGeom>
          <a:noFill/>
        </p:spPr>
        <p:txBody>
          <a:bodyPr wrap="square" rtlCol="0">
            <a:spAutoFit/>
          </a:bodyPr>
          <a:lstStyle/>
          <a:p>
            <a:r>
              <a:rPr lang="en-US" sz="2400" dirty="0"/>
              <a:t>x</a:t>
            </a:r>
          </a:p>
        </p:txBody>
      </p:sp>
      <p:sp>
        <p:nvSpPr>
          <p:cNvPr id="10" name="TextBox 9">
            <a:extLst>
              <a:ext uri="{FF2B5EF4-FFF2-40B4-BE49-F238E27FC236}">
                <a16:creationId xmlns:a16="http://schemas.microsoft.com/office/drawing/2014/main" id="{9EC35565-12D7-4133-B433-E17989ED0FF0}"/>
              </a:ext>
            </a:extLst>
          </p:cNvPr>
          <p:cNvSpPr txBox="1"/>
          <p:nvPr/>
        </p:nvSpPr>
        <p:spPr>
          <a:xfrm>
            <a:off x="1386301" y="2967335"/>
            <a:ext cx="3068253" cy="461665"/>
          </a:xfrm>
          <a:prstGeom prst="rect">
            <a:avLst/>
          </a:prstGeom>
          <a:noFill/>
        </p:spPr>
        <p:txBody>
          <a:bodyPr wrap="square" rtlCol="0">
            <a:spAutoFit/>
          </a:bodyPr>
          <a:lstStyle/>
          <a:p>
            <a:r>
              <a:rPr lang="en-US" sz="2400" dirty="0"/>
              <a:t>See attached sheets</a:t>
            </a:r>
          </a:p>
        </p:txBody>
      </p:sp>
      <p:sp>
        <p:nvSpPr>
          <p:cNvPr id="11" name="TextBox 10">
            <a:extLst>
              <a:ext uri="{FF2B5EF4-FFF2-40B4-BE49-F238E27FC236}">
                <a16:creationId xmlns:a16="http://schemas.microsoft.com/office/drawing/2014/main" id="{DF866742-7C69-46A2-BA0C-B1AC0D90101D}"/>
              </a:ext>
            </a:extLst>
          </p:cNvPr>
          <p:cNvSpPr txBox="1"/>
          <p:nvPr/>
        </p:nvSpPr>
        <p:spPr>
          <a:xfrm>
            <a:off x="3175233" y="5247241"/>
            <a:ext cx="2042720" cy="461665"/>
          </a:xfrm>
          <a:prstGeom prst="rect">
            <a:avLst/>
          </a:prstGeom>
          <a:noFill/>
        </p:spPr>
        <p:txBody>
          <a:bodyPr wrap="square" rtlCol="0">
            <a:spAutoFit/>
          </a:bodyPr>
          <a:lstStyle/>
          <a:p>
            <a:r>
              <a:rPr lang="en-US" sz="2400" dirty="0"/>
              <a:t>$24,775.00</a:t>
            </a:r>
          </a:p>
        </p:txBody>
      </p:sp>
      <p:sp>
        <p:nvSpPr>
          <p:cNvPr id="12" name="TextBox 11">
            <a:extLst>
              <a:ext uri="{FF2B5EF4-FFF2-40B4-BE49-F238E27FC236}">
                <a16:creationId xmlns:a16="http://schemas.microsoft.com/office/drawing/2014/main" id="{18027245-240B-4925-8DEA-35DF386F3939}"/>
              </a:ext>
            </a:extLst>
          </p:cNvPr>
          <p:cNvSpPr txBox="1"/>
          <p:nvPr/>
        </p:nvSpPr>
        <p:spPr>
          <a:xfrm>
            <a:off x="3175233" y="5584199"/>
            <a:ext cx="2042720" cy="461665"/>
          </a:xfrm>
          <a:prstGeom prst="rect">
            <a:avLst/>
          </a:prstGeom>
          <a:noFill/>
        </p:spPr>
        <p:txBody>
          <a:bodyPr wrap="square" rtlCol="0">
            <a:spAutoFit/>
          </a:bodyPr>
          <a:lstStyle/>
          <a:p>
            <a:r>
              <a:rPr lang="en-US" sz="2400" dirty="0"/>
              <a:t>$3,590.00</a:t>
            </a:r>
          </a:p>
        </p:txBody>
      </p:sp>
      <p:sp>
        <p:nvSpPr>
          <p:cNvPr id="13" name="TextBox 12">
            <a:extLst>
              <a:ext uri="{FF2B5EF4-FFF2-40B4-BE49-F238E27FC236}">
                <a16:creationId xmlns:a16="http://schemas.microsoft.com/office/drawing/2014/main" id="{C720378A-6A44-49C7-9B9C-BD18A0B8434F}"/>
              </a:ext>
            </a:extLst>
          </p:cNvPr>
          <p:cNvSpPr txBox="1"/>
          <p:nvPr/>
        </p:nvSpPr>
        <p:spPr>
          <a:xfrm>
            <a:off x="3175233" y="5990267"/>
            <a:ext cx="2042720" cy="461665"/>
          </a:xfrm>
          <a:prstGeom prst="rect">
            <a:avLst/>
          </a:prstGeom>
          <a:noFill/>
        </p:spPr>
        <p:txBody>
          <a:bodyPr wrap="square" rtlCol="0">
            <a:spAutoFit/>
          </a:bodyPr>
          <a:lstStyle/>
          <a:p>
            <a:r>
              <a:rPr lang="en-US" sz="2400" dirty="0"/>
              <a:t>$28,365.00</a:t>
            </a:r>
          </a:p>
        </p:txBody>
      </p:sp>
      <p:grpSp>
        <p:nvGrpSpPr>
          <p:cNvPr id="14" name="Group 13">
            <a:extLst>
              <a:ext uri="{FF2B5EF4-FFF2-40B4-BE49-F238E27FC236}">
                <a16:creationId xmlns:a16="http://schemas.microsoft.com/office/drawing/2014/main" id="{3B2768C5-337C-4D90-B86D-FE443477098C}"/>
              </a:ext>
            </a:extLst>
          </p:cNvPr>
          <p:cNvGrpSpPr/>
          <p:nvPr/>
        </p:nvGrpSpPr>
        <p:grpSpPr>
          <a:xfrm>
            <a:off x="6440172" y="5584199"/>
            <a:ext cx="4595194" cy="622968"/>
            <a:chOff x="6272830" y="5552987"/>
            <a:chExt cx="4595194" cy="622968"/>
          </a:xfrm>
        </p:grpSpPr>
        <p:sp>
          <p:nvSpPr>
            <p:cNvPr id="15" name="Freeform: Shape 14">
              <a:extLst>
                <a:ext uri="{FF2B5EF4-FFF2-40B4-BE49-F238E27FC236}">
                  <a16:creationId xmlns:a16="http://schemas.microsoft.com/office/drawing/2014/main" id="{B5932EAD-F5A4-44E5-8968-C738CDD55D10}"/>
                </a:ext>
              </a:extLst>
            </p:cNvPr>
            <p:cNvSpPr/>
            <p:nvPr/>
          </p:nvSpPr>
          <p:spPr>
            <a:xfrm>
              <a:off x="6272830" y="5552987"/>
              <a:ext cx="955935" cy="622968"/>
            </a:xfrm>
            <a:custGeom>
              <a:avLst/>
              <a:gdLst>
                <a:gd name="connsiteX0" fmla="*/ 56098 w 499274"/>
                <a:gd name="connsiteY0" fmla="*/ 196343 h 325369"/>
                <a:gd name="connsiteX1" fmla="*/ 50488 w 499274"/>
                <a:gd name="connsiteY1" fmla="*/ 168294 h 325369"/>
                <a:gd name="connsiteX2" fmla="*/ 61708 w 499274"/>
                <a:gd name="connsiteY2" fmla="*/ 0 h 325369"/>
                <a:gd name="connsiteX3" fmla="*/ 78537 w 499274"/>
                <a:gd name="connsiteY3" fmla="*/ 11219 h 325369"/>
                <a:gd name="connsiteX4" fmla="*/ 89757 w 499274"/>
                <a:gd name="connsiteY4" fmla="*/ 33658 h 325369"/>
                <a:gd name="connsiteX5" fmla="*/ 100977 w 499274"/>
                <a:gd name="connsiteY5" fmla="*/ 72927 h 325369"/>
                <a:gd name="connsiteX6" fmla="*/ 106586 w 499274"/>
                <a:gd name="connsiteY6" fmla="*/ 263661 h 325369"/>
                <a:gd name="connsiteX7" fmla="*/ 67318 w 499274"/>
                <a:gd name="connsiteY7" fmla="*/ 308539 h 325369"/>
                <a:gd name="connsiteX8" fmla="*/ 50488 w 499274"/>
                <a:gd name="connsiteY8" fmla="*/ 325369 h 325369"/>
                <a:gd name="connsiteX9" fmla="*/ 11220 w 499274"/>
                <a:gd name="connsiteY9" fmla="*/ 319759 h 325369"/>
                <a:gd name="connsiteX10" fmla="*/ 0 w 499274"/>
                <a:gd name="connsiteY10" fmla="*/ 286100 h 325369"/>
                <a:gd name="connsiteX11" fmla="*/ 5610 w 499274"/>
                <a:gd name="connsiteY11" fmla="*/ 258051 h 325369"/>
                <a:gd name="connsiteX12" fmla="*/ 39269 w 499274"/>
                <a:gd name="connsiteY12" fmla="*/ 241222 h 325369"/>
                <a:gd name="connsiteX13" fmla="*/ 89757 w 499274"/>
                <a:gd name="connsiteY13" fmla="*/ 201953 h 325369"/>
                <a:gd name="connsiteX14" fmla="*/ 123416 w 499274"/>
                <a:gd name="connsiteY14" fmla="*/ 185123 h 325369"/>
                <a:gd name="connsiteX15" fmla="*/ 145855 w 499274"/>
                <a:gd name="connsiteY15" fmla="*/ 145855 h 325369"/>
                <a:gd name="connsiteX16" fmla="*/ 162685 w 499274"/>
                <a:gd name="connsiteY16" fmla="*/ 134635 h 325369"/>
                <a:gd name="connsiteX17" fmla="*/ 140245 w 499274"/>
                <a:gd name="connsiteY17" fmla="*/ 140245 h 325369"/>
                <a:gd name="connsiteX18" fmla="*/ 129026 w 499274"/>
                <a:gd name="connsiteY18" fmla="*/ 157074 h 325369"/>
                <a:gd name="connsiteX19" fmla="*/ 157075 w 499274"/>
                <a:gd name="connsiteY19" fmla="*/ 218782 h 325369"/>
                <a:gd name="connsiteX20" fmla="*/ 173904 w 499274"/>
                <a:gd name="connsiteY20" fmla="*/ 213173 h 325369"/>
                <a:gd name="connsiteX21" fmla="*/ 173904 w 499274"/>
                <a:gd name="connsiteY21" fmla="*/ 157074 h 325369"/>
                <a:gd name="connsiteX22" fmla="*/ 190734 w 499274"/>
                <a:gd name="connsiteY22" fmla="*/ 151465 h 325369"/>
                <a:gd name="connsiteX23" fmla="*/ 213173 w 499274"/>
                <a:gd name="connsiteY23" fmla="*/ 106586 h 325369"/>
                <a:gd name="connsiteX24" fmla="*/ 224393 w 499274"/>
                <a:gd name="connsiteY24" fmla="*/ 89757 h 325369"/>
                <a:gd name="connsiteX25" fmla="*/ 230002 w 499274"/>
                <a:gd name="connsiteY25" fmla="*/ 72927 h 325369"/>
                <a:gd name="connsiteX26" fmla="*/ 224393 w 499274"/>
                <a:gd name="connsiteY26" fmla="*/ 28049 h 325369"/>
                <a:gd name="connsiteX27" fmla="*/ 218783 w 499274"/>
                <a:gd name="connsiteY27" fmla="*/ 230002 h 325369"/>
                <a:gd name="connsiteX28" fmla="*/ 207563 w 499274"/>
                <a:gd name="connsiteY28" fmla="*/ 190733 h 325369"/>
                <a:gd name="connsiteX29" fmla="*/ 218783 w 499274"/>
                <a:gd name="connsiteY29" fmla="*/ 134635 h 325369"/>
                <a:gd name="connsiteX30" fmla="*/ 235612 w 499274"/>
                <a:gd name="connsiteY30" fmla="*/ 112196 h 325369"/>
                <a:gd name="connsiteX31" fmla="*/ 246832 w 499274"/>
                <a:gd name="connsiteY31" fmla="*/ 95366 h 325369"/>
                <a:gd name="connsiteX32" fmla="*/ 263661 w 499274"/>
                <a:gd name="connsiteY32" fmla="*/ 84147 h 325369"/>
                <a:gd name="connsiteX33" fmla="*/ 269271 w 499274"/>
                <a:gd name="connsiteY33" fmla="*/ 100976 h 325369"/>
                <a:gd name="connsiteX34" fmla="*/ 274881 w 499274"/>
                <a:gd name="connsiteY34" fmla="*/ 196343 h 325369"/>
                <a:gd name="connsiteX35" fmla="*/ 297320 w 499274"/>
                <a:gd name="connsiteY35" fmla="*/ 201953 h 325369"/>
                <a:gd name="connsiteX36" fmla="*/ 308540 w 499274"/>
                <a:gd name="connsiteY36" fmla="*/ 185123 h 325369"/>
                <a:gd name="connsiteX37" fmla="*/ 314150 w 499274"/>
                <a:gd name="connsiteY37" fmla="*/ 129025 h 325369"/>
                <a:gd name="connsiteX38" fmla="*/ 319759 w 499274"/>
                <a:gd name="connsiteY38" fmla="*/ 112196 h 325369"/>
                <a:gd name="connsiteX39" fmla="*/ 336589 w 499274"/>
                <a:gd name="connsiteY39" fmla="*/ 117806 h 325369"/>
                <a:gd name="connsiteX40" fmla="*/ 347809 w 499274"/>
                <a:gd name="connsiteY40" fmla="*/ 151465 h 325369"/>
                <a:gd name="connsiteX41" fmla="*/ 353418 w 499274"/>
                <a:gd name="connsiteY41" fmla="*/ 123415 h 325369"/>
                <a:gd name="connsiteX42" fmla="*/ 359028 w 499274"/>
                <a:gd name="connsiteY42" fmla="*/ 100976 h 325369"/>
                <a:gd name="connsiteX43" fmla="*/ 375858 w 499274"/>
                <a:gd name="connsiteY43" fmla="*/ 95366 h 325369"/>
                <a:gd name="connsiteX44" fmla="*/ 387077 w 499274"/>
                <a:gd name="connsiteY44" fmla="*/ 129025 h 325369"/>
                <a:gd name="connsiteX45" fmla="*/ 392687 w 499274"/>
                <a:gd name="connsiteY45" fmla="*/ 145855 h 325369"/>
                <a:gd name="connsiteX46" fmla="*/ 415126 w 499274"/>
                <a:gd name="connsiteY46" fmla="*/ 218782 h 325369"/>
                <a:gd name="connsiteX47" fmla="*/ 431956 w 499274"/>
                <a:gd name="connsiteY47" fmla="*/ 230002 h 325369"/>
                <a:gd name="connsiteX48" fmla="*/ 448785 w 499274"/>
                <a:gd name="connsiteY48" fmla="*/ 235612 h 325369"/>
                <a:gd name="connsiteX49" fmla="*/ 471224 w 499274"/>
                <a:gd name="connsiteY49" fmla="*/ 230002 h 325369"/>
                <a:gd name="connsiteX50" fmla="*/ 499274 w 499274"/>
                <a:gd name="connsiteY50" fmla="*/ 207563 h 325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99274" h="325369">
                  <a:moveTo>
                    <a:pt x="56098" y="196343"/>
                  </a:moveTo>
                  <a:cubicBezTo>
                    <a:pt x="54228" y="186993"/>
                    <a:pt x="50488" y="177829"/>
                    <a:pt x="50488" y="168294"/>
                  </a:cubicBezTo>
                  <a:cubicBezTo>
                    <a:pt x="50488" y="38359"/>
                    <a:pt x="45233" y="65897"/>
                    <a:pt x="61708" y="0"/>
                  </a:cubicBezTo>
                  <a:cubicBezTo>
                    <a:pt x="67318" y="3740"/>
                    <a:pt x="74221" y="6040"/>
                    <a:pt x="78537" y="11219"/>
                  </a:cubicBezTo>
                  <a:cubicBezTo>
                    <a:pt x="83891" y="17643"/>
                    <a:pt x="86463" y="25972"/>
                    <a:pt x="89757" y="33658"/>
                  </a:cubicBezTo>
                  <a:cubicBezTo>
                    <a:pt x="94585" y="44924"/>
                    <a:pt x="98131" y="61542"/>
                    <a:pt x="100977" y="72927"/>
                  </a:cubicBezTo>
                  <a:cubicBezTo>
                    <a:pt x="109660" y="142398"/>
                    <a:pt x="121378" y="192658"/>
                    <a:pt x="106586" y="263661"/>
                  </a:cubicBezTo>
                  <a:cubicBezTo>
                    <a:pt x="99829" y="296096"/>
                    <a:pt x="85656" y="293257"/>
                    <a:pt x="67318" y="308539"/>
                  </a:cubicBezTo>
                  <a:cubicBezTo>
                    <a:pt x="61223" y="313618"/>
                    <a:pt x="56098" y="319759"/>
                    <a:pt x="50488" y="325369"/>
                  </a:cubicBezTo>
                  <a:cubicBezTo>
                    <a:pt x="37399" y="323499"/>
                    <a:pt x="21657" y="327877"/>
                    <a:pt x="11220" y="319759"/>
                  </a:cubicBezTo>
                  <a:cubicBezTo>
                    <a:pt x="1885" y="312498"/>
                    <a:pt x="0" y="286100"/>
                    <a:pt x="0" y="286100"/>
                  </a:cubicBezTo>
                  <a:cubicBezTo>
                    <a:pt x="1870" y="276750"/>
                    <a:pt x="879" y="266330"/>
                    <a:pt x="5610" y="258051"/>
                  </a:cubicBezTo>
                  <a:cubicBezTo>
                    <a:pt x="10729" y="249093"/>
                    <a:pt x="30629" y="244101"/>
                    <a:pt x="39269" y="241222"/>
                  </a:cubicBezTo>
                  <a:cubicBezTo>
                    <a:pt x="53791" y="226699"/>
                    <a:pt x="69624" y="208664"/>
                    <a:pt x="89757" y="201953"/>
                  </a:cubicBezTo>
                  <a:cubicBezTo>
                    <a:pt x="112982" y="194211"/>
                    <a:pt x="101666" y="199623"/>
                    <a:pt x="123416" y="185123"/>
                  </a:cubicBezTo>
                  <a:cubicBezTo>
                    <a:pt x="127815" y="176326"/>
                    <a:pt x="137928" y="153782"/>
                    <a:pt x="145855" y="145855"/>
                  </a:cubicBezTo>
                  <a:cubicBezTo>
                    <a:pt x="150623" y="141087"/>
                    <a:pt x="167453" y="139403"/>
                    <a:pt x="162685" y="134635"/>
                  </a:cubicBezTo>
                  <a:cubicBezTo>
                    <a:pt x="157233" y="129183"/>
                    <a:pt x="147725" y="138375"/>
                    <a:pt x="140245" y="140245"/>
                  </a:cubicBezTo>
                  <a:cubicBezTo>
                    <a:pt x="136505" y="145855"/>
                    <a:pt x="129026" y="150332"/>
                    <a:pt x="129026" y="157074"/>
                  </a:cubicBezTo>
                  <a:cubicBezTo>
                    <a:pt x="129026" y="205691"/>
                    <a:pt x="130859" y="201306"/>
                    <a:pt x="157075" y="218782"/>
                  </a:cubicBezTo>
                  <a:cubicBezTo>
                    <a:pt x="162685" y="216912"/>
                    <a:pt x="169723" y="217354"/>
                    <a:pt x="173904" y="213173"/>
                  </a:cubicBezTo>
                  <a:cubicBezTo>
                    <a:pt x="186143" y="200934"/>
                    <a:pt x="174877" y="163883"/>
                    <a:pt x="173904" y="157074"/>
                  </a:cubicBezTo>
                  <a:cubicBezTo>
                    <a:pt x="179514" y="155204"/>
                    <a:pt x="187104" y="156133"/>
                    <a:pt x="190734" y="151465"/>
                  </a:cubicBezTo>
                  <a:cubicBezTo>
                    <a:pt x="201002" y="138263"/>
                    <a:pt x="203895" y="120502"/>
                    <a:pt x="213173" y="106586"/>
                  </a:cubicBezTo>
                  <a:lnTo>
                    <a:pt x="224393" y="89757"/>
                  </a:lnTo>
                  <a:cubicBezTo>
                    <a:pt x="226263" y="84147"/>
                    <a:pt x="230002" y="78840"/>
                    <a:pt x="230002" y="72927"/>
                  </a:cubicBezTo>
                  <a:cubicBezTo>
                    <a:pt x="230002" y="57851"/>
                    <a:pt x="225467" y="13012"/>
                    <a:pt x="224393" y="28049"/>
                  </a:cubicBezTo>
                  <a:cubicBezTo>
                    <a:pt x="219595" y="95222"/>
                    <a:pt x="220653" y="162684"/>
                    <a:pt x="218783" y="230002"/>
                  </a:cubicBezTo>
                  <a:cubicBezTo>
                    <a:pt x="216137" y="222065"/>
                    <a:pt x="207563" y="197778"/>
                    <a:pt x="207563" y="190733"/>
                  </a:cubicBezTo>
                  <a:cubicBezTo>
                    <a:pt x="207563" y="187915"/>
                    <a:pt x="215076" y="142049"/>
                    <a:pt x="218783" y="134635"/>
                  </a:cubicBezTo>
                  <a:cubicBezTo>
                    <a:pt x="222964" y="126273"/>
                    <a:pt x="230178" y="119804"/>
                    <a:pt x="235612" y="112196"/>
                  </a:cubicBezTo>
                  <a:cubicBezTo>
                    <a:pt x="239531" y="106709"/>
                    <a:pt x="242064" y="100134"/>
                    <a:pt x="246832" y="95366"/>
                  </a:cubicBezTo>
                  <a:cubicBezTo>
                    <a:pt x="251599" y="90599"/>
                    <a:pt x="258051" y="87887"/>
                    <a:pt x="263661" y="84147"/>
                  </a:cubicBezTo>
                  <a:cubicBezTo>
                    <a:pt x="265531" y="89757"/>
                    <a:pt x="268683" y="95092"/>
                    <a:pt x="269271" y="100976"/>
                  </a:cubicBezTo>
                  <a:cubicBezTo>
                    <a:pt x="272440" y="132662"/>
                    <a:pt x="266358" y="165661"/>
                    <a:pt x="274881" y="196343"/>
                  </a:cubicBezTo>
                  <a:cubicBezTo>
                    <a:pt x="276944" y="203772"/>
                    <a:pt x="289840" y="200083"/>
                    <a:pt x="297320" y="201953"/>
                  </a:cubicBezTo>
                  <a:cubicBezTo>
                    <a:pt x="301060" y="196343"/>
                    <a:pt x="307024" y="191693"/>
                    <a:pt x="308540" y="185123"/>
                  </a:cubicBezTo>
                  <a:cubicBezTo>
                    <a:pt x="312766" y="166812"/>
                    <a:pt x="311293" y="147599"/>
                    <a:pt x="314150" y="129025"/>
                  </a:cubicBezTo>
                  <a:cubicBezTo>
                    <a:pt x="315049" y="123181"/>
                    <a:pt x="317889" y="117806"/>
                    <a:pt x="319759" y="112196"/>
                  </a:cubicBezTo>
                  <a:cubicBezTo>
                    <a:pt x="325369" y="114066"/>
                    <a:pt x="333152" y="112994"/>
                    <a:pt x="336589" y="117806"/>
                  </a:cubicBezTo>
                  <a:cubicBezTo>
                    <a:pt x="343463" y="127430"/>
                    <a:pt x="347809" y="151465"/>
                    <a:pt x="347809" y="151465"/>
                  </a:cubicBezTo>
                  <a:cubicBezTo>
                    <a:pt x="349679" y="142115"/>
                    <a:pt x="351350" y="132723"/>
                    <a:pt x="353418" y="123415"/>
                  </a:cubicBezTo>
                  <a:cubicBezTo>
                    <a:pt x="355090" y="115889"/>
                    <a:pt x="354212" y="106996"/>
                    <a:pt x="359028" y="100976"/>
                  </a:cubicBezTo>
                  <a:cubicBezTo>
                    <a:pt x="362722" y="96358"/>
                    <a:pt x="370248" y="97236"/>
                    <a:pt x="375858" y="95366"/>
                  </a:cubicBezTo>
                  <a:lnTo>
                    <a:pt x="387077" y="129025"/>
                  </a:lnTo>
                  <a:lnTo>
                    <a:pt x="392687" y="145855"/>
                  </a:lnTo>
                  <a:cubicBezTo>
                    <a:pt x="396085" y="169642"/>
                    <a:pt x="396377" y="200033"/>
                    <a:pt x="415126" y="218782"/>
                  </a:cubicBezTo>
                  <a:cubicBezTo>
                    <a:pt x="419894" y="223550"/>
                    <a:pt x="425925" y="226987"/>
                    <a:pt x="431956" y="230002"/>
                  </a:cubicBezTo>
                  <a:cubicBezTo>
                    <a:pt x="437245" y="232647"/>
                    <a:pt x="443175" y="233742"/>
                    <a:pt x="448785" y="235612"/>
                  </a:cubicBezTo>
                  <a:cubicBezTo>
                    <a:pt x="456265" y="233742"/>
                    <a:pt x="464138" y="233039"/>
                    <a:pt x="471224" y="230002"/>
                  </a:cubicBezTo>
                  <a:cubicBezTo>
                    <a:pt x="483607" y="224695"/>
                    <a:pt x="490226" y="216610"/>
                    <a:pt x="499274" y="2075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79C2BF70-0DDC-46BD-A139-43D6AE871F42}"/>
                </a:ext>
              </a:extLst>
            </p:cNvPr>
            <p:cNvSpPr/>
            <p:nvPr/>
          </p:nvSpPr>
          <p:spPr>
            <a:xfrm>
              <a:off x="7482481" y="5552987"/>
              <a:ext cx="367852" cy="483338"/>
            </a:xfrm>
            <a:custGeom>
              <a:avLst/>
              <a:gdLst>
                <a:gd name="connsiteX0" fmla="*/ 57489 w 192125"/>
                <a:gd name="connsiteY0" fmla="*/ 44879 h 252442"/>
                <a:gd name="connsiteX1" fmla="*/ 57489 w 192125"/>
                <a:gd name="connsiteY1" fmla="*/ 213173 h 252442"/>
                <a:gd name="connsiteX2" fmla="*/ 40660 w 192125"/>
                <a:gd name="connsiteY2" fmla="*/ 246832 h 252442"/>
                <a:gd name="connsiteX3" fmla="*/ 23830 w 192125"/>
                <a:gd name="connsiteY3" fmla="*/ 252442 h 252442"/>
                <a:gd name="connsiteX4" fmla="*/ 1391 w 192125"/>
                <a:gd name="connsiteY4" fmla="*/ 230003 h 252442"/>
                <a:gd name="connsiteX5" fmla="*/ 18221 w 192125"/>
                <a:gd name="connsiteY5" fmla="*/ 218783 h 252442"/>
                <a:gd name="connsiteX6" fmla="*/ 68709 w 192125"/>
                <a:gd name="connsiteY6" fmla="*/ 224393 h 252442"/>
                <a:gd name="connsiteX7" fmla="*/ 102368 w 192125"/>
                <a:gd name="connsiteY7" fmla="*/ 235613 h 252442"/>
                <a:gd name="connsiteX8" fmla="*/ 136027 w 192125"/>
                <a:gd name="connsiteY8" fmla="*/ 230003 h 252442"/>
                <a:gd name="connsiteX9" fmla="*/ 141637 w 192125"/>
                <a:gd name="connsiteY9" fmla="*/ 196344 h 252442"/>
                <a:gd name="connsiteX10" fmla="*/ 136027 w 192125"/>
                <a:gd name="connsiteY10" fmla="*/ 33659 h 252442"/>
                <a:gd name="connsiteX11" fmla="*/ 124807 w 192125"/>
                <a:gd name="connsiteY11" fmla="*/ 16830 h 252442"/>
                <a:gd name="connsiteX12" fmla="*/ 107978 w 192125"/>
                <a:gd name="connsiteY12" fmla="*/ 5610 h 252442"/>
                <a:gd name="connsiteX13" fmla="*/ 91148 w 192125"/>
                <a:gd name="connsiteY13" fmla="*/ 0 h 252442"/>
                <a:gd name="connsiteX14" fmla="*/ 57489 w 192125"/>
                <a:gd name="connsiteY14" fmla="*/ 5610 h 252442"/>
                <a:gd name="connsiteX15" fmla="*/ 51880 w 192125"/>
                <a:gd name="connsiteY15" fmla="*/ 50489 h 252442"/>
                <a:gd name="connsiteX16" fmla="*/ 68709 w 192125"/>
                <a:gd name="connsiteY16" fmla="*/ 61708 h 252442"/>
                <a:gd name="connsiteX17" fmla="*/ 113588 w 192125"/>
                <a:gd name="connsiteY17" fmla="*/ 72928 h 252442"/>
                <a:gd name="connsiteX18" fmla="*/ 169686 w 192125"/>
                <a:gd name="connsiteY18" fmla="*/ 61708 h 252442"/>
                <a:gd name="connsiteX19" fmla="*/ 186515 w 192125"/>
                <a:gd name="connsiteY19" fmla="*/ 44879 h 252442"/>
                <a:gd name="connsiteX20" fmla="*/ 192125 w 192125"/>
                <a:gd name="connsiteY20" fmla="*/ 28049 h 25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2125" h="252442">
                  <a:moveTo>
                    <a:pt x="57489" y="44879"/>
                  </a:moveTo>
                  <a:cubicBezTo>
                    <a:pt x="63099" y="129031"/>
                    <a:pt x="66839" y="129021"/>
                    <a:pt x="57489" y="213173"/>
                  </a:cubicBezTo>
                  <a:cubicBezTo>
                    <a:pt x="56497" y="222098"/>
                    <a:pt x="47465" y="241388"/>
                    <a:pt x="40660" y="246832"/>
                  </a:cubicBezTo>
                  <a:cubicBezTo>
                    <a:pt x="36042" y="250526"/>
                    <a:pt x="29440" y="250572"/>
                    <a:pt x="23830" y="252442"/>
                  </a:cubicBezTo>
                  <a:cubicBezTo>
                    <a:pt x="15911" y="249802"/>
                    <a:pt x="-5649" y="247601"/>
                    <a:pt x="1391" y="230003"/>
                  </a:cubicBezTo>
                  <a:cubicBezTo>
                    <a:pt x="3895" y="223743"/>
                    <a:pt x="12611" y="222523"/>
                    <a:pt x="18221" y="218783"/>
                  </a:cubicBezTo>
                  <a:cubicBezTo>
                    <a:pt x="35050" y="220653"/>
                    <a:pt x="52105" y="221072"/>
                    <a:pt x="68709" y="224393"/>
                  </a:cubicBezTo>
                  <a:cubicBezTo>
                    <a:pt x="80306" y="226712"/>
                    <a:pt x="102368" y="235613"/>
                    <a:pt x="102368" y="235613"/>
                  </a:cubicBezTo>
                  <a:cubicBezTo>
                    <a:pt x="113588" y="233743"/>
                    <a:pt x="127984" y="238046"/>
                    <a:pt x="136027" y="230003"/>
                  </a:cubicBezTo>
                  <a:cubicBezTo>
                    <a:pt x="144070" y="221960"/>
                    <a:pt x="141637" y="207718"/>
                    <a:pt x="141637" y="196344"/>
                  </a:cubicBezTo>
                  <a:cubicBezTo>
                    <a:pt x="141637" y="142083"/>
                    <a:pt x="141092" y="87683"/>
                    <a:pt x="136027" y="33659"/>
                  </a:cubicBezTo>
                  <a:cubicBezTo>
                    <a:pt x="135398" y="26946"/>
                    <a:pt x="129574" y="21597"/>
                    <a:pt x="124807" y="16830"/>
                  </a:cubicBezTo>
                  <a:cubicBezTo>
                    <a:pt x="120040" y="12063"/>
                    <a:pt x="114008" y="8625"/>
                    <a:pt x="107978" y="5610"/>
                  </a:cubicBezTo>
                  <a:cubicBezTo>
                    <a:pt x="102689" y="2965"/>
                    <a:pt x="96758" y="1870"/>
                    <a:pt x="91148" y="0"/>
                  </a:cubicBezTo>
                  <a:cubicBezTo>
                    <a:pt x="79928" y="1870"/>
                    <a:pt x="67663" y="523"/>
                    <a:pt x="57489" y="5610"/>
                  </a:cubicBezTo>
                  <a:cubicBezTo>
                    <a:pt x="40724" y="13993"/>
                    <a:pt x="45312" y="38995"/>
                    <a:pt x="51880" y="50489"/>
                  </a:cubicBezTo>
                  <a:cubicBezTo>
                    <a:pt x="55225" y="56343"/>
                    <a:pt x="62373" y="59404"/>
                    <a:pt x="68709" y="61708"/>
                  </a:cubicBezTo>
                  <a:cubicBezTo>
                    <a:pt x="83201" y="66978"/>
                    <a:pt x="113588" y="72928"/>
                    <a:pt x="113588" y="72928"/>
                  </a:cubicBezTo>
                  <a:cubicBezTo>
                    <a:pt x="116915" y="72453"/>
                    <a:pt x="159005" y="68829"/>
                    <a:pt x="169686" y="61708"/>
                  </a:cubicBezTo>
                  <a:cubicBezTo>
                    <a:pt x="176287" y="57307"/>
                    <a:pt x="180905" y="50489"/>
                    <a:pt x="186515" y="44879"/>
                  </a:cubicBezTo>
                  <a:lnTo>
                    <a:pt x="192125" y="2804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eform: Shape 16">
              <a:extLst>
                <a:ext uri="{FF2B5EF4-FFF2-40B4-BE49-F238E27FC236}">
                  <a16:creationId xmlns:a16="http://schemas.microsoft.com/office/drawing/2014/main" id="{58DC5FAC-BFFB-42AE-B232-38667A7113EA}"/>
                </a:ext>
              </a:extLst>
            </p:cNvPr>
            <p:cNvSpPr/>
            <p:nvPr/>
          </p:nvSpPr>
          <p:spPr>
            <a:xfrm>
              <a:off x="7764490" y="5853731"/>
              <a:ext cx="483283" cy="176695"/>
            </a:xfrm>
            <a:custGeom>
              <a:avLst/>
              <a:gdLst>
                <a:gd name="connsiteX0" fmla="*/ 0 w 252413"/>
                <a:gd name="connsiteY0" fmla="*/ 63711 h 92286"/>
                <a:gd name="connsiteX1" fmla="*/ 33338 w 252413"/>
                <a:gd name="connsiteY1" fmla="*/ 49424 h 92286"/>
                <a:gd name="connsiteX2" fmla="*/ 47625 w 252413"/>
                <a:gd name="connsiteY2" fmla="*/ 44661 h 92286"/>
                <a:gd name="connsiteX3" fmla="*/ 57150 w 252413"/>
                <a:gd name="connsiteY3" fmla="*/ 16086 h 92286"/>
                <a:gd name="connsiteX4" fmla="*/ 52388 w 252413"/>
                <a:gd name="connsiteY4" fmla="*/ 30374 h 92286"/>
                <a:gd name="connsiteX5" fmla="*/ 47625 w 252413"/>
                <a:gd name="connsiteY5" fmla="*/ 44661 h 92286"/>
                <a:gd name="connsiteX6" fmla="*/ 52388 w 252413"/>
                <a:gd name="connsiteY6" fmla="*/ 77999 h 92286"/>
                <a:gd name="connsiteX7" fmla="*/ 80963 w 252413"/>
                <a:gd name="connsiteY7" fmla="*/ 92286 h 92286"/>
                <a:gd name="connsiteX8" fmla="*/ 114300 w 252413"/>
                <a:gd name="connsiteY8" fmla="*/ 68474 h 92286"/>
                <a:gd name="connsiteX9" fmla="*/ 100013 w 252413"/>
                <a:gd name="connsiteY9" fmla="*/ 25611 h 92286"/>
                <a:gd name="connsiteX10" fmla="*/ 42863 w 252413"/>
                <a:gd name="connsiteY10" fmla="*/ 30374 h 92286"/>
                <a:gd name="connsiteX11" fmla="*/ 57150 w 252413"/>
                <a:gd name="connsiteY11" fmla="*/ 35136 h 92286"/>
                <a:gd name="connsiteX12" fmla="*/ 80963 w 252413"/>
                <a:gd name="connsiteY12" fmla="*/ 39899 h 92286"/>
                <a:gd name="connsiteX13" fmla="*/ 176213 w 252413"/>
                <a:gd name="connsiteY13" fmla="*/ 35136 h 92286"/>
                <a:gd name="connsiteX14" fmla="*/ 190500 w 252413"/>
                <a:gd name="connsiteY14" fmla="*/ 30374 h 92286"/>
                <a:gd name="connsiteX15" fmla="*/ 185738 w 252413"/>
                <a:gd name="connsiteY15" fmla="*/ 1799 h 92286"/>
                <a:gd name="connsiteX16" fmla="*/ 138113 w 252413"/>
                <a:gd name="connsiteY16" fmla="*/ 6561 h 92286"/>
                <a:gd name="connsiteX17" fmla="*/ 142875 w 252413"/>
                <a:gd name="connsiteY17" fmla="*/ 54186 h 92286"/>
                <a:gd name="connsiteX18" fmla="*/ 147638 w 252413"/>
                <a:gd name="connsiteY18" fmla="*/ 68474 h 92286"/>
                <a:gd name="connsiteX19" fmla="*/ 190500 w 252413"/>
                <a:gd name="connsiteY19" fmla="*/ 92286 h 92286"/>
                <a:gd name="connsiteX20" fmla="*/ 223838 w 252413"/>
                <a:gd name="connsiteY20" fmla="*/ 87524 h 92286"/>
                <a:gd name="connsiteX21" fmla="*/ 242888 w 252413"/>
                <a:gd name="connsiteY21" fmla="*/ 63711 h 92286"/>
                <a:gd name="connsiteX22" fmla="*/ 252413 w 252413"/>
                <a:gd name="connsiteY22" fmla="*/ 54186 h 92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413" h="92286">
                  <a:moveTo>
                    <a:pt x="0" y="63711"/>
                  </a:moveTo>
                  <a:cubicBezTo>
                    <a:pt x="11113" y="58949"/>
                    <a:pt x="22113" y="53914"/>
                    <a:pt x="33338" y="49424"/>
                  </a:cubicBezTo>
                  <a:cubicBezTo>
                    <a:pt x="37999" y="47560"/>
                    <a:pt x="44707" y="48746"/>
                    <a:pt x="47625" y="44661"/>
                  </a:cubicBezTo>
                  <a:cubicBezTo>
                    <a:pt x="53461" y="36491"/>
                    <a:pt x="53975" y="25611"/>
                    <a:pt x="57150" y="16086"/>
                  </a:cubicBezTo>
                  <a:lnTo>
                    <a:pt x="52388" y="30374"/>
                  </a:lnTo>
                  <a:lnTo>
                    <a:pt x="47625" y="44661"/>
                  </a:lnTo>
                  <a:cubicBezTo>
                    <a:pt x="49213" y="55774"/>
                    <a:pt x="47829" y="67741"/>
                    <a:pt x="52388" y="77999"/>
                  </a:cubicBezTo>
                  <a:cubicBezTo>
                    <a:pt x="55600" y="85225"/>
                    <a:pt x="74623" y="90173"/>
                    <a:pt x="80963" y="92286"/>
                  </a:cubicBezTo>
                  <a:cubicBezTo>
                    <a:pt x="91742" y="88693"/>
                    <a:pt x="117642" y="88526"/>
                    <a:pt x="114300" y="68474"/>
                  </a:cubicBezTo>
                  <a:cubicBezTo>
                    <a:pt x="111824" y="53618"/>
                    <a:pt x="100013" y="25611"/>
                    <a:pt x="100013" y="25611"/>
                  </a:cubicBezTo>
                  <a:cubicBezTo>
                    <a:pt x="80963" y="27199"/>
                    <a:pt x="61524" y="26227"/>
                    <a:pt x="42863" y="30374"/>
                  </a:cubicBezTo>
                  <a:cubicBezTo>
                    <a:pt x="37963" y="31463"/>
                    <a:pt x="52280" y="33918"/>
                    <a:pt x="57150" y="35136"/>
                  </a:cubicBezTo>
                  <a:cubicBezTo>
                    <a:pt x="65003" y="37099"/>
                    <a:pt x="73025" y="38311"/>
                    <a:pt x="80963" y="39899"/>
                  </a:cubicBezTo>
                  <a:cubicBezTo>
                    <a:pt x="112713" y="38311"/>
                    <a:pt x="144543" y="37890"/>
                    <a:pt x="176213" y="35136"/>
                  </a:cubicBezTo>
                  <a:cubicBezTo>
                    <a:pt x="181214" y="34701"/>
                    <a:pt x="189121" y="35201"/>
                    <a:pt x="190500" y="30374"/>
                  </a:cubicBezTo>
                  <a:cubicBezTo>
                    <a:pt x="193153" y="21089"/>
                    <a:pt x="187325" y="11324"/>
                    <a:pt x="185738" y="1799"/>
                  </a:cubicBezTo>
                  <a:cubicBezTo>
                    <a:pt x="169863" y="3386"/>
                    <a:pt x="148216" y="-5787"/>
                    <a:pt x="138113" y="6561"/>
                  </a:cubicBezTo>
                  <a:cubicBezTo>
                    <a:pt x="128010" y="18909"/>
                    <a:pt x="140449" y="38417"/>
                    <a:pt x="142875" y="54186"/>
                  </a:cubicBezTo>
                  <a:cubicBezTo>
                    <a:pt x="143638" y="59148"/>
                    <a:pt x="144088" y="64924"/>
                    <a:pt x="147638" y="68474"/>
                  </a:cubicBezTo>
                  <a:cubicBezTo>
                    <a:pt x="164014" y="84850"/>
                    <a:pt x="172534" y="86298"/>
                    <a:pt x="190500" y="92286"/>
                  </a:cubicBezTo>
                  <a:cubicBezTo>
                    <a:pt x="201613" y="90699"/>
                    <a:pt x="213086" y="90750"/>
                    <a:pt x="223838" y="87524"/>
                  </a:cubicBezTo>
                  <a:cubicBezTo>
                    <a:pt x="244658" y="81278"/>
                    <a:pt x="234248" y="78110"/>
                    <a:pt x="242888" y="63711"/>
                  </a:cubicBezTo>
                  <a:cubicBezTo>
                    <a:pt x="245198" y="59861"/>
                    <a:pt x="249238" y="57361"/>
                    <a:pt x="252413" y="5418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a:extLst>
                <a:ext uri="{FF2B5EF4-FFF2-40B4-BE49-F238E27FC236}">
                  <a16:creationId xmlns:a16="http://schemas.microsoft.com/office/drawing/2014/main" id="{59A32C3F-540C-4361-BABE-3350DEC66DAD}"/>
                </a:ext>
              </a:extLst>
            </p:cNvPr>
            <p:cNvSpPr txBox="1"/>
            <p:nvPr/>
          </p:nvSpPr>
          <p:spPr>
            <a:xfrm>
              <a:off x="9659767" y="5661094"/>
              <a:ext cx="120825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5/1/2021</a:t>
              </a:r>
              <a:endParaRPr lang="en-US" sz="1200" dirty="0">
                <a:latin typeface="Arial" panose="020B0604020202020204" pitchFamily="34" charset="0"/>
                <a:cs typeface="Arial" panose="020B0604020202020204" pitchFamily="34" charset="0"/>
              </a:endParaRPr>
            </a:p>
          </p:txBody>
        </p:sp>
      </p:grpSp>
      <p:sp>
        <p:nvSpPr>
          <p:cNvPr id="19" name="Oval 18">
            <a:extLst>
              <a:ext uri="{FF2B5EF4-FFF2-40B4-BE49-F238E27FC236}">
                <a16:creationId xmlns:a16="http://schemas.microsoft.com/office/drawing/2014/main" id="{7DB88BDD-4CB3-4059-B911-9E7BC3564B12}"/>
              </a:ext>
            </a:extLst>
          </p:cNvPr>
          <p:cNvSpPr/>
          <p:nvPr/>
        </p:nvSpPr>
        <p:spPr>
          <a:xfrm>
            <a:off x="676275" y="5150679"/>
            <a:ext cx="4483848" cy="654788"/>
          </a:xfrm>
          <a:prstGeom prst="ellipse">
            <a:avLst/>
          </a:prstGeom>
          <a:solidFill>
            <a:srgbClr val="FFFF00">
              <a:alpha val="2902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ndara"/>
              <a:ea typeface="+mn-ea"/>
              <a:cs typeface="+mn-cs"/>
            </a:endParaRPr>
          </a:p>
        </p:txBody>
      </p:sp>
    </p:spTree>
    <p:extLst>
      <p:ext uri="{BB962C8B-B14F-4D97-AF65-F5344CB8AC3E}">
        <p14:creationId xmlns:p14="http://schemas.microsoft.com/office/powerpoint/2010/main" val="181377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30640A1-A2CD-45D1-8FB0-52B6DC752A59}"/>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Filling out the Application</a:t>
            </a:r>
          </a:p>
        </p:txBody>
      </p:sp>
      <p:sp>
        <p:nvSpPr>
          <p:cNvPr id="14" name="Content Placeholder 2">
            <a:extLst>
              <a:ext uri="{FF2B5EF4-FFF2-40B4-BE49-F238E27FC236}">
                <a16:creationId xmlns:a16="http://schemas.microsoft.com/office/drawing/2014/main" id="{3B7075A3-14E5-404E-AFB7-4B4D78E50963}"/>
              </a:ext>
            </a:extLst>
          </p:cNvPr>
          <p:cNvSpPr txBox="1">
            <a:spLocks/>
          </p:cNvSpPr>
          <p:nvPr/>
        </p:nvSpPr>
        <p:spPr>
          <a:xfrm>
            <a:off x="8379592" y="565792"/>
            <a:ext cx="3709849" cy="601576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900" indent="0" algn="ctr">
              <a:buNone/>
            </a:pPr>
            <a:r>
              <a:rPr lang="en-US" dirty="0"/>
              <a:t>The PDF grant application on the Center’s website does the math for you!</a:t>
            </a:r>
          </a:p>
          <a:p>
            <a:pPr marL="36900" indent="0" algn="ctr">
              <a:buNone/>
            </a:pPr>
            <a:endParaRPr lang="en-US" dirty="0"/>
          </a:p>
          <a:p>
            <a:pPr marL="36900" indent="0" algn="ctr">
              <a:buNone/>
            </a:pPr>
            <a:r>
              <a:rPr lang="en-US" dirty="0">
                <a:hlinkClick r:id="rId3"/>
              </a:rPr>
              <a:t>https://dirtandgravel.psu.edu/pa-program-resources/program-specific-resources/blank-forms/</a:t>
            </a:r>
            <a:r>
              <a:rPr lang="en-US" dirty="0"/>
              <a:t> </a:t>
            </a:r>
          </a:p>
          <a:p>
            <a:endParaRPr lang="en-US" sz="2400" dirty="0"/>
          </a:p>
          <a:p>
            <a:endParaRPr lang="en-US" dirty="0"/>
          </a:p>
        </p:txBody>
      </p:sp>
      <p:pic>
        <p:nvPicPr>
          <p:cNvPr id="3" name="Picture 2">
            <a:extLst>
              <a:ext uri="{FF2B5EF4-FFF2-40B4-BE49-F238E27FC236}">
                <a16:creationId xmlns:a16="http://schemas.microsoft.com/office/drawing/2014/main" id="{D6545120-F98B-425C-9BC9-AD1B62C411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9670" y="648362"/>
            <a:ext cx="7924800" cy="59331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606866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30640A1-A2CD-45D1-8FB0-52B6DC752A59}"/>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a:t>Filling out the Application</a:t>
            </a:r>
            <a:endParaRPr lang="en-US" dirty="0"/>
          </a:p>
        </p:txBody>
      </p:sp>
      <p:pic>
        <p:nvPicPr>
          <p:cNvPr id="2" name="Picture 1">
            <a:extLst>
              <a:ext uri="{FF2B5EF4-FFF2-40B4-BE49-F238E27FC236}">
                <a16:creationId xmlns:a16="http://schemas.microsoft.com/office/drawing/2014/main" id="{3C2ADD09-DABF-49B7-98B6-9FA91C32AC2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1449" y="1343024"/>
            <a:ext cx="11930013" cy="4162426"/>
          </a:xfrm>
          <a:prstGeom prst="rect">
            <a:avLst/>
          </a:prstGeom>
        </p:spPr>
      </p:pic>
    </p:spTree>
    <p:extLst>
      <p:ext uri="{BB962C8B-B14F-4D97-AF65-F5344CB8AC3E}">
        <p14:creationId xmlns:p14="http://schemas.microsoft.com/office/powerpoint/2010/main" val="4015216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30640A1-A2CD-45D1-8FB0-52B6DC752A59}"/>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Filling out the Application</a:t>
            </a:r>
          </a:p>
        </p:txBody>
      </p:sp>
      <p:sp>
        <p:nvSpPr>
          <p:cNvPr id="14" name="Content Placeholder 2">
            <a:extLst>
              <a:ext uri="{FF2B5EF4-FFF2-40B4-BE49-F238E27FC236}">
                <a16:creationId xmlns:a16="http://schemas.microsoft.com/office/drawing/2014/main" id="{3B7075A3-14E5-404E-AFB7-4B4D78E50963}"/>
              </a:ext>
            </a:extLst>
          </p:cNvPr>
          <p:cNvSpPr txBox="1">
            <a:spLocks/>
          </p:cNvSpPr>
          <p:nvPr/>
        </p:nvSpPr>
        <p:spPr>
          <a:xfrm>
            <a:off x="7538483" y="891565"/>
            <a:ext cx="4508428" cy="53459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900" indent="0" algn="ctr">
              <a:buNone/>
            </a:pPr>
            <a:r>
              <a:rPr lang="en-US" dirty="0"/>
              <a:t>A cost estimate prepared by an engineer or contractor can be attached to the grant application</a:t>
            </a:r>
          </a:p>
          <a:p>
            <a:pPr marL="36900" indent="0" algn="ctr">
              <a:buNone/>
            </a:pPr>
            <a:endParaRPr lang="en-US" dirty="0"/>
          </a:p>
          <a:p>
            <a:pPr marL="36900" indent="0" algn="ctr">
              <a:buNone/>
            </a:pPr>
            <a:r>
              <a:rPr lang="en-US" dirty="0"/>
              <a:t>Make sure to specify which costs the grant will pay for and which will be in-kind </a:t>
            </a:r>
          </a:p>
          <a:p>
            <a:endParaRPr lang="en-US" sz="2400" dirty="0"/>
          </a:p>
          <a:p>
            <a:endParaRPr lang="en-US" dirty="0"/>
          </a:p>
        </p:txBody>
      </p:sp>
      <p:grpSp>
        <p:nvGrpSpPr>
          <p:cNvPr id="5" name="Group 4">
            <a:extLst>
              <a:ext uri="{FF2B5EF4-FFF2-40B4-BE49-F238E27FC236}">
                <a16:creationId xmlns:a16="http://schemas.microsoft.com/office/drawing/2014/main" id="{21FD482E-1663-43B6-9364-9280465AC1B3}"/>
              </a:ext>
            </a:extLst>
          </p:cNvPr>
          <p:cNvGrpSpPr/>
          <p:nvPr/>
        </p:nvGrpSpPr>
        <p:grpSpPr>
          <a:xfrm>
            <a:off x="327906" y="565792"/>
            <a:ext cx="6969005" cy="6015761"/>
            <a:chOff x="1116419" y="657254"/>
            <a:chExt cx="6826102" cy="5926538"/>
          </a:xfrm>
        </p:grpSpPr>
        <p:pic>
          <p:nvPicPr>
            <p:cNvPr id="3" name="Picture 2">
              <a:extLst>
                <a:ext uri="{FF2B5EF4-FFF2-40B4-BE49-F238E27FC236}">
                  <a16:creationId xmlns:a16="http://schemas.microsoft.com/office/drawing/2014/main" id="{4EF4B792-5E5C-418F-89F1-2AB1529943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6419" y="657254"/>
              <a:ext cx="6826102" cy="59265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a:extLst>
                <a:ext uri="{FF2B5EF4-FFF2-40B4-BE49-F238E27FC236}">
                  <a16:creationId xmlns:a16="http://schemas.microsoft.com/office/drawing/2014/main" id="{F4067BA6-B6B1-411E-93BD-27E609283B9D}"/>
                </a:ext>
              </a:extLst>
            </p:cNvPr>
            <p:cNvSpPr/>
            <p:nvPr/>
          </p:nvSpPr>
          <p:spPr>
            <a:xfrm>
              <a:off x="6804838" y="657254"/>
              <a:ext cx="1031358" cy="3209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40FF50E-D821-45D2-9F53-6A9EBD582E16}"/>
                </a:ext>
              </a:extLst>
            </p:cNvPr>
            <p:cNvSpPr/>
            <p:nvPr/>
          </p:nvSpPr>
          <p:spPr>
            <a:xfrm>
              <a:off x="2863703" y="1213691"/>
              <a:ext cx="1031358" cy="3209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20030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DA05FF4-27CC-4112-B00C-8F454B337B72}"/>
              </a:ext>
            </a:extLst>
          </p:cNvPr>
          <p:cNvPicPr>
            <a:picLocks noChangeAspect="1"/>
          </p:cNvPicPr>
          <p:nvPr/>
        </p:nvPicPr>
        <p:blipFill>
          <a:blip r:embed="rId3"/>
          <a:stretch>
            <a:fillRect/>
          </a:stretch>
        </p:blipFill>
        <p:spPr>
          <a:xfrm>
            <a:off x="1664794" y="-23824"/>
            <a:ext cx="9108931" cy="6891197"/>
          </a:xfrm>
          <a:prstGeom prst="rect">
            <a:avLst/>
          </a:prstGeom>
        </p:spPr>
      </p:pic>
      <p:grpSp>
        <p:nvGrpSpPr>
          <p:cNvPr id="8" name="Group 7">
            <a:extLst>
              <a:ext uri="{FF2B5EF4-FFF2-40B4-BE49-F238E27FC236}">
                <a16:creationId xmlns:a16="http://schemas.microsoft.com/office/drawing/2014/main" id="{3320EEC6-99AB-475C-BB81-6322B002C93B}"/>
              </a:ext>
            </a:extLst>
          </p:cNvPr>
          <p:cNvGrpSpPr/>
          <p:nvPr/>
        </p:nvGrpSpPr>
        <p:grpSpPr>
          <a:xfrm>
            <a:off x="315164" y="-72063"/>
            <a:ext cx="3189430" cy="2651803"/>
            <a:chOff x="282159" y="67026"/>
            <a:chExt cx="2702070" cy="2139430"/>
          </a:xfrm>
        </p:grpSpPr>
        <p:sp>
          <p:nvSpPr>
            <p:cNvPr id="17" name="Wave 16">
              <a:extLst>
                <a:ext uri="{FF2B5EF4-FFF2-40B4-BE49-F238E27FC236}">
                  <a16:creationId xmlns:a16="http://schemas.microsoft.com/office/drawing/2014/main" id="{DAA93F9D-9D13-4CE0-AC35-D31BCD3FAC5F}"/>
                </a:ext>
              </a:extLst>
            </p:cNvPr>
            <p:cNvSpPr/>
            <p:nvPr/>
          </p:nvSpPr>
          <p:spPr>
            <a:xfrm rot="20356926">
              <a:off x="282159" y="67026"/>
              <a:ext cx="2608747" cy="2139430"/>
            </a:xfrm>
            <a:prstGeom prst="wave">
              <a:avLst>
                <a:gd name="adj1" fmla="val 12500"/>
                <a:gd name="adj2" fmla="val 368"/>
              </a:avLst>
            </a:prstGeom>
            <a:solidFill>
              <a:srgbClr val="99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18" name="TextBox 17">
              <a:extLst>
                <a:ext uri="{FF2B5EF4-FFF2-40B4-BE49-F238E27FC236}">
                  <a16:creationId xmlns:a16="http://schemas.microsoft.com/office/drawing/2014/main" id="{2ECFFD69-9460-4E4C-838B-47F79F5872D1}"/>
                </a:ext>
              </a:extLst>
            </p:cNvPr>
            <p:cNvSpPr txBox="1"/>
            <p:nvPr/>
          </p:nvSpPr>
          <p:spPr>
            <a:xfrm rot="21498488">
              <a:off x="422801" y="474406"/>
              <a:ext cx="2561428" cy="12663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ndara"/>
                  <a:ea typeface="+mn-ea"/>
                  <a:cs typeface="+mn-cs"/>
                </a:rPr>
                <a:t>Anticipate cost increases by the time you go to construction</a:t>
              </a:r>
            </a:p>
          </p:txBody>
        </p:sp>
      </p:grpSp>
      <p:pic>
        <p:nvPicPr>
          <p:cNvPr id="20" name="Picture 19">
            <a:extLst>
              <a:ext uri="{FF2B5EF4-FFF2-40B4-BE49-F238E27FC236}">
                <a16:creationId xmlns:a16="http://schemas.microsoft.com/office/drawing/2014/main" id="{9FF4387E-4D20-41C3-AAF7-87469946F8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789464">
            <a:off x="3376241" y="629346"/>
            <a:ext cx="7043336" cy="5442190"/>
          </a:xfrm>
          <a:prstGeom prst="rect">
            <a:avLst/>
          </a:prstGeom>
        </p:spPr>
      </p:pic>
      <p:grpSp>
        <p:nvGrpSpPr>
          <p:cNvPr id="6" name="Group 5">
            <a:extLst>
              <a:ext uri="{FF2B5EF4-FFF2-40B4-BE49-F238E27FC236}">
                <a16:creationId xmlns:a16="http://schemas.microsoft.com/office/drawing/2014/main" id="{B1D95EF3-62C4-4B47-81A5-BB9FC627A65A}"/>
              </a:ext>
            </a:extLst>
          </p:cNvPr>
          <p:cNvGrpSpPr/>
          <p:nvPr/>
        </p:nvGrpSpPr>
        <p:grpSpPr>
          <a:xfrm>
            <a:off x="325603" y="2041856"/>
            <a:ext cx="3571575" cy="2787552"/>
            <a:chOff x="278544" y="4169053"/>
            <a:chExt cx="2543824" cy="2061765"/>
          </a:xfrm>
        </p:grpSpPr>
        <p:sp>
          <p:nvSpPr>
            <p:cNvPr id="15" name="Wave 14">
              <a:extLst>
                <a:ext uri="{FF2B5EF4-FFF2-40B4-BE49-F238E27FC236}">
                  <a16:creationId xmlns:a16="http://schemas.microsoft.com/office/drawing/2014/main" id="{18BCE5E3-C91F-4A31-BEF1-C0695BC841B9}"/>
                </a:ext>
              </a:extLst>
            </p:cNvPr>
            <p:cNvSpPr/>
            <p:nvPr/>
          </p:nvSpPr>
          <p:spPr>
            <a:xfrm rot="20356926">
              <a:off x="278544" y="4169053"/>
              <a:ext cx="2492165" cy="2061765"/>
            </a:xfrm>
            <a:prstGeom prst="wave">
              <a:avLst>
                <a:gd name="adj1" fmla="val 12500"/>
                <a:gd name="adj2" fmla="val 446"/>
              </a:avLst>
            </a:prstGeom>
            <a:solidFill>
              <a:srgbClr val="99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ndara"/>
                <a:ea typeface="+mn-ea"/>
                <a:cs typeface="+mn-cs"/>
              </a:endParaRPr>
            </a:p>
          </p:txBody>
        </p:sp>
        <p:sp>
          <p:nvSpPr>
            <p:cNvPr id="16" name="TextBox 15">
              <a:extLst>
                <a:ext uri="{FF2B5EF4-FFF2-40B4-BE49-F238E27FC236}">
                  <a16:creationId xmlns:a16="http://schemas.microsoft.com/office/drawing/2014/main" id="{ADCF3AE6-AB06-47DA-8DAF-1B9D9E9269AC}"/>
                </a:ext>
              </a:extLst>
            </p:cNvPr>
            <p:cNvSpPr txBox="1"/>
            <p:nvPr/>
          </p:nvSpPr>
          <p:spPr>
            <a:xfrm rot="21498488">
              <a:off x="373600" y="4530384"/>
              <a:ext cx="2448768" cy="143414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Candara"/>
                </a:rPr>
                <a:t>Don’t forget to budget for all project components, including </a:t>
              </a:r>
              <a:r>
                <a:rPr kumimoji="0" lang="en-US" sz="2400" b="1" i="0" u="none" strike="noStrike" kern="1200" cap="none" spc="0" normalizeH="0" baseline="0" noProof="0" dirty="0">
                  <a:ln>
                    <a:noFill/>
                  </a:ln>
                  <a:solidFill>
                    <a:prstClr val="black"/>
                  </a:solidFill>
                  <a:effectLst/>
                  <a:uLnTx/>
                  <a:uFillTx/>
                  <a:latin typeface="Candara"/>
                  <a:ea typeface="+mn-ea"/>
                  <a:cs typeface="+mn-cs"/>
                </a:rPr>
                <a:t>Erosion &amp; Sedimentation (E&amp;S) Controls</a:t>
              </a:r>
            </a:p>
          </p:txBody>
        </p:sp>
      </p:grpSp>
      <p:grpSp>
        <p:nvGrpSpPr>
          <p:cNvPr id="3" name="Group 2">
            <a:extLst>
              <a:ext uri="{FF2B5EF4-FFF2-40B4-BE49-F238E27FC236}">
                <a16:creationId xmlns:a16="http://schemas.microsoft.com/office/drawing/2014/main" id="{2344DF0C-D869-447D-9D40-83D1B072A128}"/>
              </a:ext>
            </a:extLst>
          </p:cNvPr>
          <p:cNvGrpSpPr/>
          <p:nvPr/>
        </p:nvGrpSpPr>
        <p:grpSpPr>
          <a:xfrm>
            <a:off x="555372" y="4451019"/>
            <a:ext cx="3684451" cy="2320278"/>
            <a:chOff x="-7456380" y="4553615"/>
            <a:chExt cx="2606723" cy="1561565"/>
          </a:xfrm>
        </p:grpSpPr>
        <p:sp>
          <p:nvSpPr>
            <p:cNvPr id="13" name="Wave 12">
              <a:extLst>
                <a:ext uri="{FF2B5EF4-FFF2-40B4-BE49-F238E27FC236}">
                  <a16:creationId xmlns:a16="http://schemas.microsoft.com/office/drawing/2014/main" id="{49E7256A-026D-4B27-BDBA-D45817E1A63D}"/>
                </a:ext>
              </a:extLst>
            </p:cNvPr>
            <p:cNvSpPr/>
            <p:nvPr/>
          </p:nvSpPr>
          <p:spPr>
            <a:xfrm rot="20356926">
              <a:off x="-7456380" y="4553615"/>
              <a:ext cx="2408157" cy="1561565"/>
            </a:xfrm>
            <a:prstGeom prst="wave">
              <a:avLst>
                <a:gd name="adj1" fmla="val 12500"/>
                <a:gd name="adj2" fmla="val 368"/>
              </a:avLst>
            </a:prstGeom>
            <a:solidFill>
              <a:srgbClr val="99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sp>
          <p:nvSpPr>
            <p:cNvPr id="14" name="TextBox 13">
              <a:extLst>
                <a:ext uri="{FF2B5EF4-FFF2-40B4-BE49-F238E27FC236}">
                  <a16:creationId xmlns:a16="http://schemas.microsoft.com/office/drawing/2014/main" id="{92E1AE63-3526-4A45-A624-8F64C9A1D939}"/>
                </a:ext>
              </a:extLst>
            </p:cNvPr>
            <p:cNvSpPr txBox="1"/>
            <p:nvPr/>
          </p:nvSpPr>
          <p:spPr>
            <a:xfrm rot="21498488">
              <a:off x="-7263351" y="4859314"/>
              <a:ext cx="2413694" cy="93211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ndara"/>
                  <a:ea typeface="+mn-ea"/>
                  <a:cs typeface="+mn-cs"/>
                </a:rPr>
                <a:t>Don’t forget to budget for Prevailing Wage</a:t>
              </a:r>
            </a:p>
          </p:txBody>
        </p:sp>
      </p:grpSp>
    </p:spTree>
    <p:extLst>
      <p:ext uri="{BB962C8B-B14F-4D97-AF65-F5344CB8AC3E}">
        <p14:creationId xmlns:p14="http://schemas.microsoft.com/office/powerpoint/2010/main" val="345971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C4C29-CEB7-4D9A-B560-B392E1C10AC9}"/>
              </a:ext>
            </a:extLst>
          </p:cNvPr>
          <p:cNvSpPr>
            <a:spLocks noGrp="1"/>
          </p:cNvSpPr>
          <p:nvPr>
            <p:ph type="title"/>
          </p:nvPr>
        </p:nvSpPr>
        <p:spPr>
          <a:xfrm>
            <a:off x="919118" y="466693"/>
            <a:ext cx="10524735" cy="1242185"/>
          </a:xfrm>
        </p:spPr>
        <p:txBody>
          <a:bodyPr>
            <a:normAutofit/>
          </a:bodyPr>
          <a:lstStyle/>
          <a:p>
            <a:r>
              <a:rPr lang="en-US" sz="5400" dirty="0"/>
              <a:t>Prevailing Wage</a:t>
            </a:r>
          </a:p>
        </p:txBody>
      </p:sp>
      <p:sp>
        <p:nvSpPr>
          <p:cNvPr id="3" name="Content Placeholder 2">
            <a:extLst>
              <a:ext uri="{FF2B5EF4-FFF2-40B4-BE49-F238E27FC236}">
                <a16:creationId xmlns:a16="http://schemas.microsoft.com/office/drawing/2014/main" id="{E59B545F-35D0-4F36-A0F3-91710509F645}"/>
              </a:ext>
            </a:extLst>
          </p:cNvPr>
          <p:cNvSpPr>
            <a:spLocks noGrp="1"/>
          </p:cNvSpPr>
          <p:nvPr>
            <p:ph idx="1"/>
          </p:nvPr>
        </p:nvSpPr>
        <p:spPr>
          <a:xfrm>
            <a:off x="537708" y="1580050"/>
            <a:ext cx="10906146" cy="4164594"/>
          </a:xfrm>
        </p:spPr>
        <p:txBody>
          <a:bodyPr>
            <a:normAutofit/>
          </a:bodyPr>
          <a:lstStyle/>
          <a:p>
            <a:r>
              <a:rPr lang="en-US" sz="4000" dirty="0"/>
              <a:t>DGLVR projects </a:t>
            </a:r>
            <a:r>
              <a:rPr lang="en-US" sz="4000" b="1" u="sng" dirty="0"/>
              <a:t>totaling $25,000 </a:t>
            </a:r>
            <a:r>
              <a:rPr lang="en-US" sz="4000" dirty="0"/>
              <a:t>or more must pay prevailing wage to </a:t>
            </a:r>
            <a:r>
              <a:rPr lang="en-US" sz="4000" b="1" u="sng" dirty="0"/>
              <a:t>contracted</a:t>
            </a:r>
            <a:r>
              <a:rPr lang="en-US" sz="4000" dirty="0"/>
              <a:t> labor </a:t>
            </a:r>
          </a:p>
          <a:p>
            <a:pPr lvl="1"/>
            <a:r>
              <a:rPr lang="en-US" sz="4000" dirty="0"/>
              <a:t>See “Frequently Asked Questions about Prevailing Wage Document”</a:t>
            </a:r>
          </a:p>
          <a:p>
            <a:pPr lvl="1"/>
            <a:endParaRPr lang="en-US" dirty="0"/>
          </a:p>
        </p:txBody>
      </p:sp>
      <p:sp>
        <p:nvSpPr>
          <p:cNvPr id="8" name="Title 1">
            <a:extLst>
              <a:ext uri="{FF2B5EF4-FFF2-40B4-BE49-F238E27FC236}">
                <a16:creationId xmlns:a16="http://schemas.microsoft.com/office/drawing/2014/main" id="{EF504EB5-7703-4432-BBE0-A4EAD4476E63}"/>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Filling out the Application</a:t>
            </a:r>
          </a:p>
        </p:txBody>
      </p:sp>
    </p:spTree>
    <p:extLst>
      <p:ext uri="{BB962C8B-B14F-4D97-AF65-F5344CB8AC3E}">
        <p14:creationId xmlns:p14="http://schemas.microsoft.com/office/powerpoint/2010/main" val="281557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C4C29-CEB7-4D9A-B560-B392E1C10AC9}"/>
              </a:ext>
            </a:extLst>
          </p:cNvPr>
          <p:cNvSpPr>
            <a:spLocks noGrp="1"/>
          </p:cNvSpPr>
          <p:nvPr>
            <p:ph type="title"/>
          </p:nvPr>
        </p:nvSpPr>
        <p:spPr>
          <a:xfrm>
            <a:off x="919118" y="466693"/>
            <a:ext cx="10524735" cy="1242185"/>
          </a:xfrm>
        </p:spPr>
        <p:txBody>
          <a:bodyPr>
            <a:normAutofit/>
          </a:bodyPr>
          <a:lstStyle/>
          <a:p>
            <a:r>
              <a:rPr lang="en-US" sz="5400" dirty="0"/>
              <a:t>Prevailing Wage</a:t>
            </a:r>
          </a:p>
        </p:txBody>
      </p:sp>
      <p:sp>
        <p:nvSpPr>
          <p:cNvPr id="3" name="Content Placeholder 2">
            <a:extLst>
              <a:ext uri="{FF2B5EF4-FFF2-40B4-BE49-F238E27FC236}">
                <a16:creationId xmlns:a16="http://schemas.microsoft.com/office/drawing/2014/main" id="{E59B545F-35D0-4F36-A0F3-91710509F645}"/>
              </a:ext>
            </a:extLst>
          </p:cNvPr>
          <p:cNvSpPr>
            <a:spLocks noGrp="1"/>
          </p:cNvSpPr>
          <p:nvPr>
            <p:ph idx="1"/>
          </p:nvPr>
        </p:nvSpPr>
        <p:spPr>
          <a:xfrm>
            <a:off x="152400" y="1580050"/>
            <a:ext cx="11849100" cy="4164594"/>
          </a:xfrm>
        </p:spPr>
        <p:txBody>
          <a:bodyPr>
            <a:normAutofit/>
          </a:bodyPr>
          <a:lstStyle/>
          <a:p>
            <a:pPr lvl="1"/>
            <a:r>
              <a:rPr lang="en-US" sz="4000" dirty="0"/>
              <a:t>See recorded </a:t>
            </a:r>
            <a:r>
              <a:rPr lang="en-US" sz="4000"/>
              <a:t>webinars from 2022</a:t>
            </a:r>
            <a:endParaRPr lang="en-US" sz="4000" dirty="0"/>
          </a:p>
          <a:p>
            <a:pPr marL="457200" lvl="1" indent="0">
              <a:buNone/>
            </a:pPr>
            <a:r>
              <a:rPr lang="en-US" dirty="0">
                <a:hlinkClick r:id="rId2"/>
              </a:rPr>
              <a:t>https://dirtandgravel.psu.edu/education-training/webinars/past-webinars/</a:t>
            </a:r>
            <a:r>
              <a:rPr lang="en-US" dirty="0"/>
              <a:t> </a:t>
            </a:r>
          </a:p>
          <a:p>
            <a:pPr lvl="1"/>
            <a:endParaRPr lang="en-US" dirty="0"/>
          </a:p>
        </p:txBody>
      </p:sp>
      <p:pic>
        <p:nvPicPr>
          <p:cNvPr id="4" name="Picture 3">
            <a:extLst>
              <a:ext uri="{FF2B5EF4-FFF2-40B4-BE49-F238E27FC236}">
                <a16:creationId xmlns:a16="http://schemas.microsoft.com/office/drawing/2014/main" id="{D8E97A34-6088-4B5F-9BF2-54ABC8B0507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87120" y="4581525"/>
            <a:ext cx="9192743" cy="2000250"/>
          </a:xfrm>
          <a:prstGeom prst="rect">
            <a:avLst/>
          </a:prstGeom>
        </p:spPr>
      </p:pic>
      <p:pic>
        <p:nvPicPr>
          <p:cNvPr id="6" name="Picture 5">
            <a:extLst>
              <a:ext uri="{FF2B5EF4-FFF2-40B4-BE49-F238E27FC236}">
                <a16:creationId xmlns:a16="http://schemas.microsoft.com/office/drawing/2014/main" id="{0CDF678B-1289-4846-8868-4B5CFB0FDFA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2"/>
          <a:stretch/>
        </p:blipFill>
        <p:spPr>
          <a:xfrm>
            <a:off x="487121" y="2831727"/>
            <a:ext cx="9594153" cy="1749798"/>
          </a:xfrm>
          <a:prstGeom prst="rect">
            <a:avLst/>
          </a:prstGeom>
        </p:spPr>
      </p:pic>
      <p:sp>
        <p:nvSpPr>
          <p:cNvPr id="8" name="Title 1">
            <a:extLst>
              <a:ext uri="{FF2B5EF4-FFF2-40B4-BE49-F238E27FC236}">
                <a16:creationId xmlns:a16="http://schemas.microsoft.com/office/drawing/2014/main" id="{EF504EB5-7703-4432-BBE0-A4EAD4476E63}"/>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Filling out the Application</a:t>
            </a:r>
          </a:p>
        </p:txBody>
      </p:sp>
    </p:spTree>
    <p:extLst>
      <p:ext uri="{BB962C8B-B14F-4D97-AF65-F5344CB8AC3E}">
        <p14:creationId xmlns:p14="http://schemas.microsoft.com/office/powerpoint/2010/main" val="42295784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A8795-3435-4B75-8567-B046D84E8437}"/>
              </a:ext>
            </a:extLst>
          </p:cNvPr>
          <p:cNvSpPr>
            <a:spLocks noGrp="1"/>
          </p:cNvSpPr>
          <p:nvPr>
            <p:ph idx="1"/>
          </p:nvPr>
        </p:nvSpPr>
        <p:spPr>
          <a:xfrm>
            <a:off x="389920" y="570950"/>
            <a:ext cx="11382980" cy="6210850"/>
          </a:xfrm>
        </p:spPr>
        <p:txBody>
          <a:bodyPr>
            <a:normAutofit/>
          </a:bodyPr>
          <a:lstStyle/>
          <a:p>
            <a:pPr marL="514350" indent="-514350">
              <a:buFont typeface="+mj-lt"/>
              <a:buAutoNum type="arabicPeriod"/>
            </a:pPr>
            <a:r>
              <a:rPr lang="en-US" sz="3200" dirty="0"/>
              <a:t>Fill out page 1 completely</a:t>
            </a:r>
          </a:p>
          <a:p>
            <a:pPr marL="514350" indent="-514350">
              <a:buFont typeface="+mj-lt"/>
              <a:buAutoNum type="arabicPeriod"/>
            </a:pPr>
            <a:r>
              <a:rPr lang="en-US" sz="3200" dirty="0"/>
              <a:t>Sketch</a:t>
            </a:r>
          </a:p>
          <a:p>
            <a:pPr marL="514350" indent="-514350">
              <a:buFont typeface="+mj-lt"/>
              <a:buAutoNum type="arabicPeriod"/>
            </a:pPr>
            <a:r>
              <a:rPr lang="en-US" sz="3200" dirty="0"/>
              <a:t>Location map</a:t>
            </a:r>
          </a:p>
          <a:p>
            <a:pPr marL="514350" indent="-514350">
              <a:buFont typeface="+mj-lt"/>
              <a:buAutoNum type="arabicPeriod"/>
            </a:pPr>
            <a:r>
              <a:rPr lang="en-US" sz="3200" dirty="0"/>
              <a:t>Cost estimate</a:t>
            </a:r>
          </a:p>
          <a:p>
            <a:endParaRPr lang="en-US" dirty="0"/>
          </a:p>
          <a:p>
            <a:endParaRPr lang="en-US" dirty="0"/>
          </a:p>
          <a:p>
            <a:pPr marL="0" indent="0">
              <a:buNone/>
            </a:pPr>
            <a:endParaRPr lang="en-US" dirty="0"/>
          </a:p>
        </p:txBody>
      </p:sp>
      <p:sp>
        <p:nvSpPr>
          <p:cNvPr id="4" name="Title 1">
            <a:extLst>
              <a:ext uri="{FF2B5EF4-FFF2-40B4-BE49-F238E27FC236}">
                <a16:creationId xmlns:a16="http://schemas.microsoft.com/office/drawing/2014/main" id="{D3C49A00-7DCE-441F-A794-907F0C293157}"/>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Filling out the Application</a:t>
            </a:r>
          </a:p>
        </p:txBody>
      </p:sp>
      <p:pic>
        <p:nvPicPr>
          <p:cNvPr id="5" name="Picture 4">
            <a:extLst>
              <a:ext uri="{FF2B5EF4-FFF2-40B4-BE49-F238E27FC236}">
                <a16:creationId xmlns:a16="http://schemas.microsoft.com/office/drawing/2014/main" id="{0674FC50-354C-4F47-8C9A-8068BBF134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8865" y="1552316"/>
            <a:ext cx="3987209" cy="5178434"/>
          </a:xfrm>
          <a:prstGeom prst="rect">
            <a:avLst/>
          </a:prstGeom>
          <a:ln>
            <a:solidFill>
              <a:schemeClr val="tx1"/>
            </a:solidFill>
          </a:ln>
        </p:spPr>
      </p:pic>
      <p:pic>
        <p:nvPicPr>
          <p:cNvPr id="7" name="Picture 6">
            <a:extLst>
              <a:ext uri="{FF2B5EF4-FFF2-40B4-BE49-F238E27FC236}">
                <a16:creationId xmlns:a16="http://schemas.microsoft.com/office/drawing/2014/main" id="{F684D4EF-6DF3-4518-8941-319873EEA0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55326" y="1552262"/>
            <a:ext cx="4062972" cy="5223820"/>
          </a:xfrm>
          <a:prstGeom prst="rect">
            <a:avLst/>
          </a:prstGeom>
          <a:ln>
            <a:solidFill>
              <a:schemeClr val="tx1"/>
            </a:solidFill>
          </a:ln>
        </p:spPr>
      </p:pic>
    </p:spTree>
    <p:extLst>
      <p:ext uri="{BB962C8B-B14F-4D97-AF65-F5344CB8AC3E}">
        <p14:creationId xmlns:p14="http://schemas.microsoft.com/office/powerpoint/2010/main" val="2821859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7663" y="618641"/>
            <a:ext cx="6510836" cy="6134584"/>
          </a:xfrm>
        </p:spPr>
        <p:txBody>
          <a:bodyPr>
            <a:normAutofit/>
          </a:bodyPr>
          <a:lstStyle/>
          <a:p>
            <a:r>
              <a:rPr lang="en-US" sz="3600" dirty="0"/>
              <a:t>Preparing to fill out the grant application</a:t>
            </a:r>
          </a:p>
          <a:p>
            <a:r>
              <a:rPr lang="en-US" sz="3600" dirty="0"/>
              <a:t>Filling out the grant application</a:t>
            </a:r>
          </a:p>
          <a:p>
            <a:r>
              <a:rPr lang="en-US" sz="3600" dirty="0"/>
              <a:t>Supplements to the grant application</a:t>
            </a:r>
          </a:p>
          <a:p>
            <a:r>
              <a:rPr lang="en-US" sz="3600" dirty="0"/>
              <a:t>Documenting changes to the grant application</a:t>
            </a:r>
          </a:p>
          <a:p>
            <a:r>
              <a:rPr lang="en-US" sz="3600" dirty="0"/>
              <a:t>Adding the grant application to the GIS</a:t>
            </a:r>
          </a:p>
          <a:p>
            <a:pPr marL="457200" lvl="1" indent="0">
              <a:buNone/>
            </a:pPr>
            <a:endParaRPr lang="en-US" b="1" u="sng" dirty="0"/>
          </a:p>
        </p:txBody>
      </p:sp>
      <p:sp>
        <p:nvSpPr>
          <p:cNvPr id="7" name="Title 1"/>
          <p:cNvSpPr>
            <a:spLocks noGrp="1"/>
          </p:cNvSpPr>
          <p:nvPr>
            <p:ph type="ctrTitle"/>
          </p:nvPr>
        </p:nvSpPr>
        <p:spPr/>
        <p:txBody>
          <a:bodyPr/>
          <a:lstStyle/>
          <a:p>
            <a:r>
              <a:rPr lang="en-US" dirty="0"/>
              <a:t>Outline</a:t>
            </a:r>
          </a:p>
        </p:txBody>
      </p:sp>
      <p:sp>
        <p:nvSpPr>
          <p:cNvPr id="9"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00" b="1" i="0" u="none" strike="noStrike" kern="1200" cap="none" spc="0" normalizeH="0" baseline="0" noProof="0" dirty="0">
              <a:ln>
                <a:noFill/>
              </a:ln>
              <a:solidFill>
                <a:srgbClr val="FFFFCC"/>
              </a:solidFill>
              <a:effectLst/>
              <a:uLnTx/>
              <a:uFillTx/>
              <a:latin typeface="Calibri"/>
              <a:ea typeface="+mj-ea"/>
              <a:cs typeface="+mj-cs"/>
            </a:endParaRPr>
          </a:p>
        </p:txBody>
      </p:sp>
      <p:pic>
        <p:nvPicPr>
          <p:cNvPr id="8" name="Picture 7">
            <a:extLst>
              <a:ext uri="{FF2B5EF4-FFF2-40B4-BE49-F238E27FC236}">
                <a16:creationId xmlns:a16="http://schemas.microsoft.com/office/drawing/2014/main" id="{82A6647E-FF35-4EE1-A5B2-916A098C71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993835">
            <a:off x="7171073" y="654691"/>
            <a:ext cx="2944427" cy="3824109"/>
          </a:xfrm>
          <a:prstGeom prst="rect">
            <a:avLst/>
          </a:prstGeom>
          <a:ln>
            <a:solidFill>
              <a:schemeClr val="tx1"/>
            </a:solidFill>
          </a:ln>
        </p:spPr>
      </p:pic>
      <p:pic>
        <p:nvPicPr>
          <p:cNvPr id="10" name="Picture 9">
            <a:extLst>
              <a:ext uri="{FF2B5EF4-FFF2-40B4-BE49-F238E27FC236}">
                <a16:creationId xmlns:a16="http://schemas.microsoft.com/office/drawing/2014/main" id="{4F44C2CF-B535-43E8-86CB-A8D6989FFC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66584">
            <a:off x="8892152" y="1636799"/>
            <a:ext cx="3000375" cy="3857624"/>
          </a:xfrm>
          <a:prstGeom prst="rect">
            <a:avLst/>
          </a:prstGeom>
          <a:ln>
            <a:solidFill>
              <a:schemeClr val="tx1"/>
            </a:solidFill>
          </a:ln>
        </p:spPr>
      </p:pic>
      <p:pic>
        <p:nvPicPr>
          <p:cNvPr id="4" name="Picture 3">
            <a:extLst>
              <a:ext uri="{FF2B5EF4-FFF2-40B4-BE49-F238E27FC236}">
                <a16:creationId xmlns:a16="http://schemas.microsoft.com/office/drawing/2014/main" id="{ECC23537-DB68-4B22-8CE6-C82A0F7D0E1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53275" y="4514850"/>
            <a:ext cx="4895697" cy="2238375"/>
          </a:xfrm>
          <a:prstGeom prst="rect">
            <a:avLst/>
          </a:prstGeom>
        </p:spPr>
      </p:pic>
    </p:spTree>
    <p:extLst>
      <p:ext uri="{BB962C8B-B14F-4D97-AF65-F5344CB8AC3E}">
        <p14:creationId xmlns:p14="http://schemas.microsoft.com/office/powerpoint/2010/main" val="103170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7663" y="618641"/>
            <a:ext cx="6510836" cy="6134584"/>
          </a:xfrm>
        </p:spPr>
        <p:txBody>
          <a:bodyPr>
            <a:normAutofit/>
          </a:bodyPr>
          <a:lstStyle/>
          <a:p>
            <a:r>
              <a:rPr lang="en-US" sz="3600" dirty="0"/>
              <a:t>Preparing to fill out the grant application</a:t>
            </a:r>
          </a:p>
          <a:p>
            <a:r>
              <a:rPr lang="en-US" sz="3600" dirty="0"/>
              <a:t>Filling out the grant application</a:t>
            </a:r>
          </a:p>
          <a:p>
            <a:r>
              <a:rPr lang="en-US" sz="3600" b="1" dirty="0">
                <a:solidFill>
                  <a:srgbClr val="FF0000"/>
                </a:solidFill>
              </a:rPr>
              <a:t>Supplements to the grant application</a:t>
            </a:r>
          </a:p>
          <a:p>
            <a:r>
              <a:rPr lang="en-US" sz="3600" dirty="0"/>
              <a:t>Documenting changes to the grant application</a:t>
            </a:r>
          </a:p>
          <a:p>
            <a:r>
              <a:rPr lang="en-US" sz="3600" dirty="0"/>
              <a:t>Adding the grant application to the GIS</a:t>
            </a:r>
          </a:p>
          <a:p>
            <a:pPr marL="457200" lvl="1" indent="0">
              <a:buNone/>
            </a:pPr>
            <a:endParaRPr lang="en-US" b="1" u="sng" dirty="0"/>
          </a:p>
        </p:txBody>
      </p:sp>
      <p:sp>
        <p:nvSpPr>
          <p:cNvPr id="7" name="Title 1"/>
          <p:cNvSpPr>
            <a:spLocks noGrp="1"/>
          </p:cNvSpPr>
          <p:nvPr>
            <p:ph type="ctrTitle"/>
          </p:nvPr>
        </p:nvSpPr>
        <p:spPr/>
        <p:txBody>
          <a:bodyPr/>
          <a:lstStyle/>
          <a:p>
            <a:r>
              <a:rPr lang="en-US" dirty="0"/>
              <a:t>Outline</a:t>
            </a:r>
          </a:p>
        </p:txBody>
      </p:sp>
      <p:sp>
        <p:nvSpPr>
          <p:cNvPr id="9"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00" b="1" i="0" u="none" strike="noStrike" kern="1200" cap="none" spc="0" normalizeH="0" baseline="0" noProof="0" dirty="0">
              <a:ln>
                <a:noFill/>
              </a:ln>
              <a:solidFill>
                <a:srgbClr val="FFFFCC"/>
              </a:solidFill>
              <a:effectLst/>
              <a:uLnTx/>
              <a:uFillTx/>
              <a:latin typeface="Calibri"/>
              <a:ea typeface="+mj-ea"/>
              <a:cs typeface="+mj-cs"/>
            </a:endParaRPr>
          </a:p>
        </p:txBody>
      </p:sp>
      <p:pic>
        <p:nvPicPr>
          <p:cNvPr id="8" name="Picture 7">
            <a:extLst>
              <a:ext uri="{FF2B5EF4-FFF2-40B4-BE49-F238E27FC236}">
                <a16:creationId xmlns:a16="http://schemas.microsoft.com/office/drawing/2014/main" id="{82A6647E-FF35-4EE1-A5B2-916A098C71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993835">
            <a:off x="7171073" y="654691"/>
            <a:ext cx="2944427" cy="3824109"/>
          </a:xfrm>
          <a:prstGeom prst="rect">
            <a:avLst/>
          </a:prstGeom>
          <a:ln>
            <a:solidFill>
              <a:schemeClr val="tx1"/>
            </a:solidFill>
          </a:ln>
        </p:spPr>
      </p:pic>
      <p:pic>
        <p:nvPicPr>
          <p:cNvPr id="10" name="Picture 9">
            <a:extLst>
              <a:ext uri="{FF2B5EF4-FFF2-40B4-BE49-F238E27FC236}">
                <a16:creationId xmlns:a16="http://schemas.microsoft.com/office/drawing/2014/main" id="{4F44C2CF-B535-43E8-86CB-A8D6989FFC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66584">
            <a:off x="8892152" y="1636799"/>
            <a:ext cx="3000375" cy="3857624"/>
          </a:xfrm>
          <a:prstGeom prst="rect">
            <a:avLst/>
          </a:prstGeom>
          <a:ln>
            <a:solidFill>
              <a:schemeClr val="tx1"/>
            </a:solidFill>
          </a:ln>
        </p:spPr>
      </p:pic>
      <p:pic>
        <p:nvPicPr>
          <p:cNvPr id="4" name="Picture 3">
            <a:extLst>
              <a:ext uri="{FF2B5EF4-FFF2-40B4-BE49-F238E27FC236}">
                <a16:creationId xmlns:a16="http://schemas.microsoft.com/office/drawing/2014/main" id="{ECC23537-DB68-4B22-8CE6-C82A0F7D0E1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53275" y="4514850"/>
            <a:ext cx="4895697" cy="2238375"/>
          </a:xfrm>
          <a:prstGeom prst="rect">
            <a:avLst/>
          </a:prstGeom>
        </p:spPr>
      </p:pic>
    </p:spTree>
    <p:extLst>
      <p:ext uri="{BB962C8B-B14F-4D97-AF65-F5344CB8AC3E}">
        <p14:creationId xmlns:p14="http://schemas.microsoft.com/office/powerpoint/2010/main" val="39360293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A8795-3435-4B75-8567-B046D84E8437}"/>
              </a:ext>
            </a:extLst>
          </p:cNvPr>
          <p:cNvSpPr>
            <a:spLocks noGrp="1"/>
          </p:cNvSpPr>
          <p:nvPr>
            <p:ph idx="1"/>
          </p:nvPr>
        </p:nvSpPr>
        <p:spPr>
          <a:xfrm>
            <a:off x="389920" y="570950"/>
            <a:ext cx="11382980" cy="6210850"/>
          </a:xfrm>
        </p:spPr>
        <p:txBody>
          <a:bodyPr>
            <a:normAutofit/>
          </a:bodyPr>
          <a:lstStyle/>
          <a:p>
            <a:r>
              <a:rPr lang="en-US" sz="3400" dirty="0"/>
              <a:t>Traffic count for LVR Projects</a:t>
            </a:r>
          </a:p>
          <a:p>
            <a:endParaRPr lang="en-US" dirty="0"/>
          </a:p>
        </p:txBody>
      </p:sp>
      <p:pic>
        <p:nvPicPr>
          <p:cNvPr id="2" name="Picture 1">
            <a:extLst>
              <a:ext uri="{FF2B5EF4-FFF2-40B4-BE49-F238E27FC236}">
                <a16:creationId xmlns:a16="http://schemas.microsoft.com/office/drawing/2014/main" id="{BA8D87EE-6010-46DD-9C36-8CB13E616E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3929" y="570950"/>
            <a:ext cx="4416979" cy="6020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itle 1">
            <a:extLst>
              <a:ext uri="{FF2B5EF4-FFF2-40B4-BE49-F238E27FC236}">
                <a16:creationId xmlns:a16="http://schemas.microsoft.com/office/drawing/2014/main" id="{5DCDB328-2D29-484E-A75E-C556F9B71A01}"/>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Supplements to the Grant Application</a:t>
            </a:r>
          </a:p>
        </p:txBody>
      </p:sp>
    </p:spTree>
    <p:extLst>
      <p:ext uri="{BB962C8B-B14F-4D97-AF65-F5344CB8AC3E}">
        <p14:creationId xmlns:p14="http://schemas.microsoft.com/office/powerpoint/2010/main" val="6064084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A8795-3435-4B75-8567-B046D84E8437}"/>
              </a:ext>
            </a:extLst>
          </p:cNvPr>
          <p:cNvSpPr>
            <a:spLocks noGrp="1"/>
          </p:cNvSpPr>
          <p:nvPr>
            <p:ph idx="1"/>
          </p:nvPr>
        </p:nvSpPr>
        <p:spPr>
          <a:xfrm>
            <a:off x="389920" y="570950"/>
            <a:ext cx="11382980" cy="6210850"/>
          </a:xfrm>
        </p:spPr>
        <p:txBody>
          <a:bodyPr>
            <a:normAutofit/>
          </a:bodyPr>
          <a:lstStyle/>
          <a:p>
            <a:r>
              <a:rPr lang="en-US" sz="3400" dirty="0"/>
              <a:t>Traffic count for LVR Projects</a:t>
            </a:r>
          </a:p>
          <a:p>
            <a:r>
              <a:rPr lang="en-US" sz="3400" dirty="0"/>
              <a:t>Landowner consent for </a:t>
            </a:r>
          </a:p>
          <a:p>
            <a:pPr marL="57150" indent="0">
              <a:buNone/>
            </a:pPr>
            <a:r>
              <a:rPr lang="en-US" sz="3400" dirty="0"/>
              <a:t>    off right-of-way work</a:t>
            </a:r>
          </a:p>
          <a:p>
            <a:endParaRPr lang="en-US" dirty="0"/>
          </a:p>
        </p:txBody>
      </p:sp>
      <p:grpSp>
        <p:nvGrpSpPr>
          <p:cNvPr id="6" name="Group 5">
            <a:extLst>
              <a:ext uri="{FF2B5EF4-FFF2-40B4-BE49-F238E27FC236}">
                <a16:creationId xmlns:a16="http://schemas.microsoft.com/office/drawing/2014/main" id="{3484251A-0986-462B-BEAD-7432BD56720F}"/>
              </a:ext>
            </a:extLst>
          </p:cNvPr>
          <p:cNvGrpSpPr/>
          <p:nvPr/>
        </p:nvGrpSpPr>
        <p:grpSpPr>
          <a:xfrm>
            <a:off x="6130738" y="570950"/>
            <a:ext cx="5805992" cy="6024160"/>
            <a:chOff x="6130738" y="570950"/>
            <a:chExt cx="5805992" cy="6024160"/>
          </a:xfrm>
        </p:grpSpPr>
        <p:pic>
          <p:nvPicPr>
            <p:cNvPr id="5" name="Picture 4">
              <a:extLst>
                <a:ext uri="{FF2B5EF4-FFF2-40B4-BE49-F238E27FC236}">
                  <a16:creationId xmlns:a16="http://schemas.microsoft.com/office/drawing/2014/main" id="{D0BD3487-F03A-44D7-93D7-713DBE1BF1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30738" y="570950"/>
              <a:ext cx="4197723" cy="49801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a:extLst>
                <a:ext uri="{FF2B5EF4-FFF2-40B4-BE49-F238E27FC236}">
                  <a16:creationId xmlns:a16="http://schemas.microsoft.com/office/drawing/2014/main" id="{E8F31932-E210-43D2-AD7E-F71BAE433FA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202146" y="3705225"/>
              <a:ext cx="3734584" cy="28898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7" name="Title 1">
            <a:extLst>
              <a:ext uri="{FF2B5EF4-FFF2-40B4-BE49-F238E27FC236}">
                <a16:creationId xmlns:a16="http://schemas.microsoft.com/office/drawing/2014/main" id="{78C315CA-FDAF-4DE1-9DBD-3BC1E25382DF}"/>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Supplements to the Grant Application</a:t>
            </a:r>
          </a:p>
        </p:txBody>
      </p:sp>
    </p:spTree>
    <p:extLst>
      <p:ext uri="{BB962C8B-B14F-4D97-AF65-F5344CB8AC3E}">
        <p14:creationId xmlns:p14="http://schemas.microsoft.com/office/powerpoint/2010/main" val="32481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A8795-3435-4B75-8567-B046D84E8437}"/>
              </a:ext>
            </a:extLst>
          </p:cNvPr>
          <p:cNvSpPr>
            <a:spLocks noGrp="1"/>
          </p:cNvSpPr>
          <p:nvPr>
            <p:ph idx="1"/>
          </p:nvPr>
        </p:nvSpPr>
        <p:spPr>
          <a:xfrm>
            <a:off x="389920" y="570950"/>
            <a:ext cx="11382980" cy="6210850"/>
          </a:xfrm>
        </p:spPr>
        <p:txBody>
          <a:bodyPr>
            <a:normAutofit/>
          </a:bodyPr>
          <a:lstStyle/>
          <a:p>
            <a:r>
              <a:rPr lang="en-US" sz="3400" dirty="0"/>
              <a:t>Traffic count for LVR Projects</a:t>
            </a:r>
          </a:p>
          <a:p>
            <a:r>
              <a:rPr lang="en-US" sz="3400" dirty="0"/>
              <a:t>Landowner consent for off right-of-way work</a:t>
            </a:r>
          </a:p>
          <a:p>
            <a:r>
              <a:rPr lang="en-US" sz="3400" dirty="0"/>
              <a:t>3</a:t>
            </a:r>
            <a:r>
              <a:rPr lang="en-US" sz="3400" baseline="30000" dirty="0"/>
              <a:t>rd</a:t>
            </a:r>
            <a:r>
              <a:rPr lang="en-US" sz="3400" dirty="0"/>
              <a:t> party mix design for Full Depth Reclamation (FDR)</a:t>
            </a:r>
          </a:p>
          <a:p>
            <a:endParaRPr lang="en-US" dirty="0"/>
          </a:p>
        </p:txBody>
      </p:sp>
      <p:pic>
        <p:nvPicPr>
          <p:cNvPr id="7" name="Picture 6" descr="Pics 6-1-11 005.jpg">
            <a:extLst>
              <a:ext uri="{FF2B5EF4-FFF2-40B4-BE49-F238E27FC236}">
                <a16:creationId xmlns:a16="http://schemas.microsoft.com/office/drawing/2014/main" id="{39220D57-0804-46B3-BD62-F43D12E99EC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68342" y="2590800"/>
            <a:ext cx="9966357" cy="3835229"/>
          </a:xfrm>
          <a:prstGeom prst="rect">
            <a:avLst/>
          </a:prstGeom>
        </p:spPr>
      </p:pic>
      <p:sp>
        <p:nvSpPr>
          <p:cNvPr id="8" name="Title 1">
            <a:extLst>
              <a:ext uri="{FF2B5EF4-FFF2-40B4-BE49-F238E27FC236}">
                <a16:creationId xmlns:a16="http://schemas.microsoft.com/office/drawing/2014/main" id="{F257CD4C-D613-4E49-918B-F468D85416F8}"/>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Supplements to the Grant Application</a:t>
            </a:r>
          </a:p>
        </p:txBody>
      </p:sp>
    </p:spTree>
    <p:extLst>
      <p:ext uri="{BB962C8B-B14F-4D97-AF65-F5344CB8AC3E}">
        <p14:creationId xmlns:p14="http://schemas.microsoft.com/office/powerpoint/2010/main" val="179257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A8795-3435-4B75-8567-B046D84E8437}"/>
              </a:ext>
            </a:extLst>
          </p:cNvPr>
          <p:cNvSpPr>
            <a:spLocks noGrp="1"/>
          </p:cNvSpPr>
          <p:nvPr>
            <p:ph idx="1"/>
          </p:nvPr>
        </p:nvSpPr>
        <p:spPr>
          <a:xfrm>
            <a:off x="389920" y="570950"/>
            <a:ext cx="11382980" cy="6210850"/>
          </a:xfrm>
        </p:spPr>
        <p:txBody>
          <a:bodyPr>
            <a:normAutofit/>
          </a:bodyPr>
          <a:lstStyle/>
          <a:p>
            <a:r>
              <a:rPr lang="en-US" sz="3400" dirty="0"/>
              <a:t>Traffic count for LVR Projects</a:t>
            </a:r>
          </a:p>
          <a:p>
            <a:r>
              <a:rPr lang="en-US" sz="3400" dirty="0"/>
              <a:t>Landowner consent for off right-of-way work</a:t>
            </a:r>
          </a:p>
          <a:p>
            <a:r>
              <a:rPr lang="en-US" sz="3400" dirty="0"/>
              <a:t>3</a:t>
            </a:r>
            <a:r>
              <a:rPr lang="en-US" sz="3400" baseline="30000" dirty="0"/>
              <a:t>rd</a:t>
            </a:r>
            <a:r>
              <a:rPr lang="en-US" sz="3400" dirty="0"/>
              <a:t> party mix design for Full Depth Reclamation (FDR)</a:t>
            </a:r>
          </a:p>
          <a:p>
            <a:r>
              <a:rPr lang="en-US" sz="3400" dirty="0"/>
              <a:t>Steam crossing forms </a:t>
            </a:r>
          </a:p>
          <a:p>
            <a:pPr lvl="1"/>
            <a:r>
              <a:rPr lang="en-US" sz="3000" dirty="0"/>
              <a:t>Eligibility</a:t>
            </a:r>
          </a:p>
          <a:p>
            <a:pPr lvl="1"/>
            <a:r>
              <a:rPr lang="en-US" sz="3000" dirty="0"/>
              <a:t>long pro/site assessment</a:t>
            </a:r>
          </a:p>
          <a:p>
            <a:pPr lvl="1"/>
            <a:r>
              <a:rPr lang="en-US" sz="3000" dirty="0"/>
              <a:t>Exemption form</a:t>
            </a:r>
          </a:p>
          <a:p>
            <a:endParaRPr lang="en-US" dirty="0"/>
          </a:p>
        </p:txBody>
      </p:sp>
      <p:pic>
        <p:nvPicPr>
          <p:cNvPr id="2" name="Picture 1">
            <a:extLst>
              <a:ext uri="{FF2B5EF4-FFF2-40B4-BE49-F238E27FC236}">
                <a16:creationId xmlns:a16="http://schemas.microsoft.com/office/drawing/2014/main" id="{F06478B7-3D3E-41D5-895B-F54F14971B7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34175" y="607463"/>
            <a:ext cx="4667613" cy="59939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9170F2F2-BFC0-4304-B80B-1491C7B676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50820" y="1155037"/>
            <a:ext cx="5964955" cy="50426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itle 1">
            <a:extLst>
              <a:ext uri="{FF2B5EF4-FFF2-40B4-BE49-F238E27FC236}">
                <a16:creationId xmlns:a16="http://schemas.microsoft.com/office/drawing/2014/main" id="{1294C7C7-61FE-4F22-86CE-5579E1742AE7}"/>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Supplements to the Grant Application</a:t>
            </a:r>
          </a:p>
        </p:txBody>
      </p:sp>
      <p:grpSp>
        <p:nvGrpSpPr>
          <p:cNvPr id="10" name="Group 9">
            <a:extLst>
              <a:ext uri="{FF2B5EF4-FFF2-40B4-BE49-F238E27FC236}">
                <a16:creationId xmlns:a16="http://schemas.microsoft.com/office/drawing/2014/main" id="{0F2B49EA-B67C-482D-BF81-A99A6953A453}"/>
              </a:ext>
            </a:extLst>
          </p:cNvPr>
          <p:cNvGrpSpPr/>
          <p:nvPr/>
        </p:nvGrpSpPr>
        <p:grpSpPr>
          <a:xfrm>
            <a:off x="5839120" y="579405"/>
            <a:ext cx="5978814" cy="5790827"/>
            <a:chOff x="5839120" y="579405"/>
            <a:chExt cx="5978814" cy="5790827"/>
          </a:xfrm>
        </p:grpSpPr>
        <p:pic>
          <p:nvPicPr>
            <p:cNvPr id="9" name="Picture 8">
              <a:extLst>
                <a:ext uri="{FF2B5EF4-FFF2-40B4-BE49-F238E27FC236}">
                  <a16:creationId xmlns:a16="http://schemas.microsoft.com/office/drawing/2014/main" id="{B669B6AE-4775-4032-8F4F-E5EDC149A50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742183">
              <a:off x="5839120" y="615545"/>
              <a:ext cx="4476430" cy="56627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6A25624C-9A1A-45EB-98BA-5CA7627AFD1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470338">
              <a:off x="7358407" y="579405"/>
              <a:ext cx="4459527" cy="57908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247656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A8795-3435-4B75-8567-B046D84E8437}"/>
              </a:ext>
            </a:extLst>
          </p:cNvPr>
          <p:cNvSpPr>
            <a:spLocks noGrp="1"/>
          </p:cNvSpPr>
          <p:nvPr>
            <p:ph idx="1"/>
          </p:nvPr>
        </p:nvSpPr>
        <p:spPr>
          <a:xfrm>
            <a:off x="389920" y="570950"/>
            <a:ext cx="11382980" cy="6210850"/>
          </a:xfrm>
        </p:spPr>
        <p:txBody>
          <a:bodyPr>
            <a:normAutofit/>
          </a:bodyPr>
          <a:lstStyle/>
          <a:p>
            <a:r>
              <a:rPr lang="en-US" sz="3400" dirty="0"/>
              <a:t>Traffic count for LVR Projects</a:t>
            </a:r>
          </a:p>
          <a:p>
            <a:r>
              <a:rPr lang="en-US" sz="3400" dirty="0"/>
              <a:t>Landowner consent for off right-of-way work</a:t>
            </a:r>
          </a:p>
          <a:p>
            <a:r>
              <a:rPr lang="en-US" sz="3400" dirty="0"/>
              <a:t>3</a:t>
            </a:r>
            <a:r>
              <a:rPr lang="en-US" sz="3400" baseline="30000" dirty="0"/>
              <a:t>rd</a:t>
            </a:r>
            <a:r>
              <a:rPr lang="en-US" sz="3400" dirty="0"/>
              <a:t> party mix design for Full Depth Reclamation (FDR)</a:t>
            </a:r>
          </a:p>
          <a:p>
            <a:r>
              <a:rPr lang="en-US" sz="3400" dirty="0"/>
              <a:t>Steam crossing forms </a:t>
            </a:r>
          </a:p>
          <a:p>
            <a:r>
              <a:rPr lang="en-US" sz="3400" dirty="0"/>
              <a:t>Technical Assistance </a:t>
            </a:r>
          </a:p>
          <a:p>
            <a:endParaRPr lang="en-US" dirty="0"/>
          </a:p>
        </p:txBody>
      </p:sp>
      <p:sp>
        <p:nvSpPr>
          <p:cNvPr id="5" name="Title 1">
            <a:extLst>
              <a:ext uri="{FF2B5EF4-FFF2-40B4-BE49-F238E27FC236}">
                <a16:creationId xmlns:a16="http://schemas.microsoft.com/office/drawing/2014/main" id="{1E8161ED-DE89-4971-B3A2-6BDF10C5B8FD}"/>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Supplements to the Grant Application</a:t>
            </a:r>
          </a:p>
        </p:txBody>
      </p:sp>
      <p:pic>
        <p:nvPicPr>
          <p:cNvPr id="6" name="Picture 5">
            <a:extLst>
              <a:ext uri="{FF2B5EF4-FFF2-40B4-BE49-F238E27FC236}">
                <a16:creationId xmlns:a16="http://schemas.microsoft.com/office/drawing/2014/main" id="{5E46155B-6769-41B6-893C-7D2382DE3BB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77629" y="2602546"/>
            <a:ext cx="5090471" cy="3817854"/>
          </a:xfrm>
          <a:prstGeom prst="rect">
            <a:avLst/>
          </a:prstGeom>
          <a:ln>
            <a:solidFill>
              <a:schemeClr val="tx1"/>
            </a:solidFill>
          </a:ln>
        </p:spPr>
      </p:pic>
      <p:pic>
        <p:nvPicPr>
          <p:cNvPr id="7" name="Picture 6">
            <a:extLst>
              <a:ext uri="{FF2B5EF4-FFF2-40B4-BE49-F238E27FC236}">
                <a16:creationId xmlns:a16="http://schemas.microsoft.com/office/drawing/2014/main" id="{8FC4DAE1-7B65-402A-B6E8-73B0BD0ABA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2271" y="1120858"/>
            <a:ext cx="5968384" cy="53852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5515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A8795-3435-4B75-8567-B046D84E8437}"/>
              </a:ext>
            </a:extLst>
          </p:cNvPr>
          <p:cNvSpPr>
            <a:spLocks noGrp="1"/>
          </p:cNvSpPr>
          <p:nvPr>
            <p:ph idx="1"/>
          </p:nvPr>
        </p:nvSpPr>
        <p:spPr>
          <a:xfrm>
            <a:off x="389920" y="570950"/>
            <a:ext cx="11382980" cy="6210850"/>
          </a:xfrm>
        </p:spPr>
        <p:txBody>
          <a:bodyPr>
            <a:normAutofit/>
          </a:bodyPr>
          <a:lstStyle/>
          <a:p>
            <a:r>
              <a:rPr lang="en-US" sz="3400" dirty="0"/>
              <a:t>Traffic count for LVR Projects</a:t>
            </a:r>
          </a:p>
          <a:p>
            <a:r>
              <a:rPr lang="en-US" sz="3400" dirty="0"/>
              <a:t>Landowner consent for off right-of-way work</a:t>
            </a:r>
          </a:p>
          <a:p>
            <a:r>
              <a:rPr lang="en-US" sz="3400" dirty="0"/>
              <a:t>3</a:t>
            </a:r>
            <a:r>
              <a:rPr lang="en-US" sz="3400" baseline="30000" dirty="0"/>
              <a:t>rd</a:t>
            </a:r>
            <a:r>
              <a:rPr lang="en-US" sz="3400" dirty="0"/>
              <a:t> party mix design for Full Depth Reclamation (FDR)</a:t>
            </a:r>
          </a:p>
          <a:p>
            <a:r>
              <a:rPr lang="en-US" sz="3400" dirty="0"/>
              <a:t>Steam crossing forms </a:t>
            </a:r>
          </a:p>
          <a:p>
            <a:r>
              <a:rPr lang="en-US" sz="3400" dirty="0"/>
              <a:t>Technical Assistance </a:t>
            </a:r>
          </a:p>
          <a:p>
            <a:r>
              <a:rPr lang="en-US" sz="3400" dirty="0"/>
              <a:t>Project narrative</a:t>
            </a:r>
          </a:p>
          <a:p>
            <a:endParaRPr lang="en-US" dirty="0"/>
          </a:p>
        </p:txBody>
      </p:sp>
      <p:sp>
        <p:nvSpPr>
          <p:cNvPr id="5" name="Title 1">
            <a:extLst>
              <a:ext uri="{FF2B5EF4-FFF2-40B4-BE49-F238E27FC236}">
                <a16:creationId xmlns:a16="http://schemas.microsoft.com/office/drawing/2014/main" id="{1E8161ED-DE89-4971-B3A2-6BDF10C5B8FD}"/>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Supplements to the Grant Application</a:t>
            </a:r>
          </a:p>
        </p:txBody>
      </p:sp>
      <p:grpSp>
        <p:nvGrpSpPr>
          <p:cNvPr id="9" name="Group 8">
            <a:extLst>
              <a:ext uri="{FF2B5EF4-FFF2-40B4-BE49-F238E27FC236}">
                <a16:creationId xmlns:a16="http://schemas.microsoft.com/office/drawing/2014/main" id="{89F44A11-8020-4A36-ADF9-DC977B968120}"/>
              </a:ext>
            </a:extLst>
          </p:cNvPr>
          <p:cNvGrpSpPr/>
          <p:nvPr/>
        </p:nvGrpSpPr>
        <p:grpSpPr>
          <a:xfrm>
            <a:off x="6751376" y="41910"/>
            <a:ext cx="5076826" cy="6826153"/>
            <a:chOff x="6751376" y="41910"/>
            <a:chExt cx="5076826" cy="6826153"/>
          </a:xfrm>
        </p:grpSpPr>
        <p:pic>
          <p:nvPicPr>
            <p:cNvPr id="6" name="Content Placeholder 8">
              <a:extLst>
                <a:ext uri="{FF2B5EF4-FFF2-40B4-BE49-F238E27FC236}">
                  <a16:creationId xmlns:a16="http://schemas.microsoft.com/office/drawing/2014/main" id="{B6930574-6BF6-401B-8DD1-F2134CADEF5F}"/>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6751376" y="41910"/>
              <a:ext cx="5076826" cy="68261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a:extLst>
                <a:ext uri="{FF2B5EF4-FFF2-40B4-BE49-F238E27FC236}">
                  <a16:creationId xmlns:a16="http://schemas.microsoft.com/office/drawing/2014/main" id="{6E86D85A-10B6-4B8F-BDCF-0C62412AB40C}"/>
                </a:ext>
              </a:extLst>
            </p:cNvPr>
            <p:cNvSpPr/>
            <p:nvPr/>
          </p:nvSpPr>
          <p:spPr>
            <a:xfrm>
              <a:off x="6942757" y="4802346"/>
              <a:ext cx="2879928" cy="1960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57F6800E-ED4B-4787-837C-3E5A2C47EBA0}"/>
                </a:ext>
              </a:extLst>
            </p:cNvPr>
            <p:cNvSpPr/>
            <p:nvPr/>
          </p:nvSpPr>
          <p:spPr>
            <a:xfrm>
              <a:off x="6869862" y="2837392"/>
              <a:ext cx="4839854" cy="3602182"/>
            </a:xfrm>
            <a:custGeom>
              <a:avLst/>
              <a:gdLst>
                <a:gd name="connsiteX0" fmla="*/ 0 w 4839854"/>
                <a:gd name="connsiteY0" fmla="*/ 3602182 h 3602182"/>
                <a:gd name="connsiteX1" fmla="*/ 110836 w 4839854"/>
                <a:gd name="connsiteY1" fmla="*/ 3592946 h 3602182"/>
                <a:gd name="connsiteX2" fmla="*/ 138545 w 4839854"/>
                <a:gd name="connsiteY2" fmla="*/ 3583710 h 3602182"/>
                <a:gd name="connsiteX3" fmla="*/ 212436 w 4839854"/>
                <a:gd name="connsiteY3" fmla="*/ 3565237 h 3602182"/>
                <a:gd name="connsiteX4" fmla="*/ 267854 w 4839854"/>
                <a:gd name="connsiteY4" fmla="*/ 3537528 h 3602182"/>
                <a:gd name="connsiteX5" fmla="*/ 323273 w 4839854"/>
                <a:gd name="connsiteY5" fmla="*/ 3519055 h 3602182"/>
                <a:gd name="connsiteX6" fmla="*/ 360218 w 4839854"/>
                <a:gd name="connsiteY6" fmla="*/ 3491346 h 3602182"/>
                <a:gd name="connsiteX7" fmla="*/ 406400 w 4839854"/>
                <a:gd name="connsiteY7" fmla="*/ 3482110 h 3602182"/>
                <a:gd name="connsiteX8" fmla="*/ 434109 w 4839854"/>
                <a:gd name="connsiteY8" fmla="*/ 3472873 h 3602182"/>
                <a:gd name="connsiteX9" fmla="*/ 489527 w 4839854"/>
                <a:gd name="connsiteY9" fmla="*/ 3426691 h 3602182"/>
                <a:gd name="connsiteX10" fmla="*/ 544945 w 4839854"/>
                <a:gd name="connsiteY10" fmla="*/ 3389746 h 3602182"/>
                <a:gd name="connsiteX11" fmla="*/ 572654 w 4839854"/>
                <a:gd name="connsiteY11" fmla="*/ 3371273 h 3602182"/>
                <a:gd name="connsiteX12" fmla="*/ 600363 w 4839854"/>
                <a:gd name="connsiteY12" fmla="*/ 3362037 h 3602182"/>
                <a:gd name="connsiteX13" fmla="*/ 665018 w 4839854"/>
                <a:gd name="connsiteY13" fmla="*/ 3325091 h 3602182"/>
                <a:gd name="connsiteX14" fmla="*/ 720436 w 4839854"/>
                <a:gd name="connsiteY14" fmla="*/ 3288146 h 3602182"/>
                <a:gd name="connsiteX15" fmla="*/ 748145 w 4839854"/>
                <a:gd name="connsiteY15" fmla="*/ 3269673 h 3602182"/>
                <a:gd name="connsiteX16" fmla="*/ 849745 w 4839854"/>
                <a:gd name="connsiteY16" fmla="*/ 3251200 h 3602182"/>
                <a:gd name="connsiteX17" fmla="*/ 942109 w 4839854"/>
                <a:gd name="connsiteY17" fmla="*/ 3232728 h 3602182"/>
                <a:gd name="connsiteX18" fmla="*/ 997527 w 4839854"/>
                <a:gd name="connsiteY18" fmla="*/ 3186546 h 3602182"/>
                <a:gd name="connsiteX19" fmla="*/ 1034473 w 4839854"/>
                <a:gd name="connsiteY19" fmla="*/ 3177310 h 3602182"/>
                <a:gd name="connsiteX20" fmla="*/ 1062182 w 4839854"/>
                <a:gd name="connsiteY20" fmla="*/ 3149600 h 3602182"/>
                <a:gd name="connsiteX21" fmla="*/ 1117600 w 4839854"/>
                <a:gd name="connsiteY21" fmla="*/ 3121891 h 3602182"/>
                <a:gd name="connsiteX22" fmla="*/ 1154545 w 4839854"/>
                <a:gd name="connsiteY22" fmla="*/ 3084946 h 3602182"/>
                <a:gd name="connsiteX23" fmla="*/ 1191491 w 4839854"/>
                <a:gd name="connsiteY23" fmla="*/ 3066473 h 3602182"/>
                <a:gd name="connsiteX24" fmla="*/ 1246909 w 4839854"/>
                <a:gd name="connsiteY24" fmla="*/ 3038764 h 3602182"/>
                <a:gd name="connsiteX25" fmla="*/ 1302327 w 4839854"/>
                <a:gd name="connsiteY25" fmla="*/ 3001819 h 3602182"/>
                <a:gd name="connsiteX26" fmla="*/ 1348509 w 4839854"/>
                <a:gd name="connsiteY26" fmla="*/ 2992582 h 3602182"/>
                <a:gd name="connsiteX27" fmla="*/ 1403927 w 4839854"/>
                <a:gd name="connsiteY27" fmla="*/ 2974110 h 3602182"/>
                <a:gd name="connsiteX28" fmla="*/ 1782618 w 4839854"/>
                <a:gd name="connsiteY28" fmla="*/ 2964873 h 3602182"/>
                <a:gd name="connsiteX29" fmla="*/ 2068945 w 4839854"/>
                <a:gd name="connsiteY29" fmla="*/ 2974110 h 3602182"/>
                <a:gd name="connsiteX30" fmla="*/ 2096654 w 4839854"/>
                <a:gd name="connsiteY30" fmla="*/ 2983346 h 3602182"/>
                <a:gd name="connsiteX31" fmla="*/ 2142836 w 4839854"/>
                <a:gd name="connsiteY31" fmla="*/ 2992582 h 3602182"/>
                <a:gd name="connsiteX32" fmla="*/ 2170545 w 4839854"/>
                <a:gd name="connsiteY32" fmla="*/ 3001819 h 3602182"/>
                <a:gd name="connsiteX33" fmla="*/ 2262909 w 4839854"/>
                <a:gd name="connsiteY33" fmla="*/ 3011055 h 3602182"/>
                <a:gd name="connsiteX34" fmla="*/ 2456873 w 4839854"/>
                <a:gd name="connsiteY34" fmla="*/ 3029528 h 3602182"/>
                <a:gd name="connsiteX35" fmla="*/ 2484582 w 4839854"/>
                <a:gd name="connsiteY35" fmla="*/ 3038764 h 3602182"/>
                <a:gd name="connsiteX36" fmla="*/ 2558473 w 4839854"/>
                <a:gd name="connsiteY36" fmla="*/ 3057237 h 3602182"/>
                <a:gd name="connsiteX37" fmla="*/ 2623127 w 4839854"/>
                <a:gd name="connsiteY37" fmla="*/ 3075710 h 3602182"/>
                <a:gd name="connsiteX38" fmla="*/ 2650836 w 4839854"/>
                <a:gd name="connsiteY38" fmla="*/ 3084946 h 3602182"/>
                <a:gd name="connsiteX39" fmla="*/ 2752436 w 4839854"/>
                <a:gd name="connsiteY39" fmla="*/ 3094182 h 3602182"/>
                <a:gd name="connsiteX40" fmla="*/ 2789382 w 4839854"/>
                <a:gd name="connsiteY40" fmla="*/ 3103419 h 3602182"/>
                <a:gd name="connsiteX41" fmla="*/ 3205018 w 4839854"/>
                <a:gd name="connsiteY41" fmla="*/ 3084946 h 3602182"/>
                <a:gd name="connsiteX42" fmla="*/ 3232727 w 4839854"/>
                <a:gd name="connsiteY42" fmla="*/ 3066473 h 3602182"/>
                <a:gd name="connsiteX43" fmla="*/ 3334327 w 4839854"/>
                <a:gd name="connsiteY43" fmla="*/ 3048000 h 3602182"/>
                <a:gd name="connsiteX44" fmla="*/ 3371273 w 4839854"/>
                <a:gd name="connsiteY44" fmla="*/ 3038764 h 3602182"/>
                <a:gd name="connsiteX45" fmla="*/ 3426691 w 4839854"/>
                <a:gd name="connsiteY45" fmla="*/ 3001819 h 3602182"/>
                <a:gd name="connsiteX46" fmla="*/ 3463636 w 4839854"/>
                <a:gd name="connsiteY46" fmla="*/ 2955637 h 3602182"/>
                <a:gd name="connsiteX47" fmla="*/ 3528291 w 4839854"/>
                <a:gd name="connsiteY47" fmla="*/ 2881746 h 3602182"/>
                <a:gd name="connsiteX48" fmla="*/ 3592945 w 4839854"/>
                <a:gd name="connsiteY48" fmla="*/ 2807855 h 3602182"/>
                <a:gd name="connsiteX49" fmla="*/ 3611418 w 4839854"/>
                <a:gd name="connsiteY49" fmla="*/ 2780146 h 3602182"/>
                <a:gd name="connsiteX50" fmla="*/ 3620654 w 4839854"/>
                <a:gd name="connsiteY50" fmla="*/ 2752437 h 3602182"/>
                <a:gd name="connsiteX51" fmla="*/ 3648363 w 4839854"/>
                <a:gd name="connsiteY51" fmla="*/ 2715491 h 3602182"/>
                <a:gd name="connsiteX52" fmla="*/ 3676073 w 4839854"/>
                <a:gd name="connsiteY52" fmla="*/ 2632364 h 3602182"/>
                <a:gd name="connsiteX53" fmla="*/ 3703782 w 4839854"/>
                <a:gd name="connsiteY53" fmla="*/ 2567710 h 3602182"/>
                <a:gd name="connsiteX54" fmla="*/ 3731491 w 4839854"/>
                <a:gd name="connsiteY54" fmla="*/ 2540000 h 3602182"/>
                <a:gd name="connsiteX55" fmla="*/ 3786909 w 4839854"/>
                <a:gd name="connsiteY55" fmla="*/ 2410691 h 3602182"/>
                <a:gd name="connsiteX56" fmla="*/ 3796145 w 4839854"/>
                <a:gd name="connsiteY56" fmla="*/ 2382982 h 3602182"/>
                <a:gd name="connsiteX57" fmla="*/ 3823854 w 4839854"/>
                <a:gd name="connsiteY57" fmla="*/ 2281382 h 3602182"/>
                <a:gd name="connsiteX58" fmla="*/ 3823854 w 4839854"/>
                <a:gd name="connsiteY58" fmla="*/ 2281382 h 3602182"/>
                <a:gd name="connsiteX59" fmla="*/ 3842327 w 4839854"/>
                <a:gd name="connsiteY59" fmla="*/ 2207491 h 3602182"/>
                <a:gd name="connsiteX60" fmla="*/ 3860800 w 4839854"/>
                <a:gd name="connsiteY60" fmla="*/ 1653310 h 3602182"/>
                <a:gd name="connsiteX61" fmla="*/ 3870036 w 4839854"/>
                <a:gd name="connsiteY61" fmla="*/ 1570182 h 3602182"/>
                <a:gd name="connsiteX62" fmla="*/ 3888509 w 4839854"/>
                <a:gd name="connsiteY62" fmla="*/ 1468582 h 3602182"/>
                <a:gd name="connsiteX63" fmla="*/ 3897745 w 4839854"/>
                <a:gd name="connsiteY63" fmla="*/ 1431637 h 3602182"/>
                <a:gd name="connsiteX64" fmla="*/ 3916218 w 4839854"/>
                <a:gd name="connsiteY64" fmla="*/ 1394691 h 3602182"/>
                <a:gd name="connsiteX65" fmla="*/ 3943927 w 4839854"/>
                <a:gd name="connsiteY65" fmla="*/ 1330037 h 3602182"/>
                <a:gd name="connsiteX66" fmla="*/ 3962400 w 4839854"/>
                <a:gd name="connsiteY66" fmla="*/ 1283855 h 3602182"/>
                <a:gd name="connsiteX67" fmla="*/ 3980873 w 4839854"/>
                <a:gd name="connsiteY67" fmla="*/ 1256146 h 3602182"/>
                <a:gd name="connsiteX68" fmla="*/ 4017818 w 4839854"/>
                <a:gd name="connsiteY68" fmla="*/ 1191491 h 3602182"/>
                <a:gd name="connsiteX69" fmla="*/ 4045527 w 4839854"/>
                <a:gd name="connsiteY69" fmla="*/ 1117600 h 3602182"/>
                <a:gd name="connsiteX70" fmla="*/ 4064000 w 4839854"/>
                <a:gd name="connsiteY70" fmla="*/ 1080655 h 3602182"/>
                <a:gd name="connsiteX71" fmla="*/ 4082473 w 4839854"/>
                <a:gd name="connsiteY71" fmla="*/ 1034473 h 3602182"/>
                <a:gd name="connsiteX72" fmla="*/ 4119418 w 4839854"/>
                <a:gd name="connsiteY72" fmla="*/ 960582 h 3602182"/>
                <a:gd name="connsiteX73" fmla="*/ 4128654 w 4839854"/>
                <a:gd name="connsiteY73" fmla="*/ 932873 h 3602182"/>
                <a:gd name="connsiteX74" fmla="*/ 4137891 w 4839854"/>
                <a:gd name="connsiteY74" fmla="*/ 895928 h 3602182"/>
                <a:gd name="connsiteX75" fmla="*/ 4156363 w 4839854"/>
                <a:gd name="connsiteY75" fmla="*/ 858982 h 3602182"/>
                <a:gd name="connsiteX76" fmla="*/ 4202545 w 4839854"/>
                <a:gd name="connsiteY76" fmla="*/ 775855 h 3602182"/>
                <a:gd name="connsiteX77" fmla="*/ 4239491 w 4839854"/>
                <a:gd name="connsiteY77" fmla="*/ 701964 h 3602182"/>
                <a:gd name="connsiteX78" fmla="*/ 4304145 w 4839854"/>
                <a:gd name="connsiteY78" fmla="*/ 637310 h 3602182"/>
                <a:gd name="connsiteX79" fmla="*/ 4368800 w 4839854"/>
                <a:gd name="connsiteY79" fmla="*/ 535710 h 3602182"/>
                <a:gd name="connsiteX80" fmla="*/ 4396509 w 4839854"/>
                <a:gd name="connsiteY80" fmla="*/ 508000 h 3602182"/>
                <a:gd name="connsiteX81" fmla="*/ 4405745 w 4839854"/>
                <a:gd name="connsiteY81" fmla="*/ 480291 h 3602182"/>
                <a:gd name="connsiteX82" fmla="*/ 4433454 w 4839854"/>
                <a:gd name="connsiteY82" fmla="*/ 443346 h 3602182"/>
                <a:gd name="connsiteX83" fmla="*/ 4544291 w 4839854"/>
                <a:gd name="connsiteY83" fmla="*/ 341746 h 3602182"/>
                <a:gd name="connsiteX84" fmla="*/ 4590473 w 4839854"/>
                <a:gd name="connsiteY84" fmla="*/ 295564 h 3602182"/>
                <a:gd name="connsiteX85" fmla="*/ 4599709 w 4839854"/>
                <a:gd name="connsiteY85" fmla="*/ 267855 h 3602182"/>
                <a:gd name="connsiteX86" fmla="*/ 4627418 w 4839854"/>
                <a:gd name="connsiteY86" fmla="*/ 258619 h 3602182"/>
                <a:gd name="connsiteX87" fmla="*/ 4664363 w 4839854"/>
                <a:gd name="connsiteY87" fmla="*/ 230910 h 3602182"/>
                <a:gd name="connsiteX88" fmla="*/ 4673600 w 4839854"/>
                <a:gd name="connsiteY88" fmla="*/ 193964 h 3602182"/>
                <a:gd name="connsiteX89" fmla="*/ 4701309 w 4839854"/>
                <a:gd name="connsiteY89" fmla="*/ 166255 h 3602182"/>
                <a:gd name="connsiteX90" fmla="*/ 4729018 w 4839854"/>
                <a:gd name="connsiteY90" fmla="*/ 110837 h 3602182"/>
                <a:gd name="connsiteX91" fmla="*/ 4784436 w 4839854"/>
                <a:gd name="connsiteY91" fmla="*/ 36946 h 3602182"/>
                <a:gd name="connsiteX92" fmla="*/ 4839854 w 4839854"/>
                <a:gd name="connsiteY92" fmla="*/ 0 h 360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4839854" h="3602182">
                  <a:moveTo>
                    <a:pt x="0" y="3602182"/>
                  </a:moveTo>
                  <a:cubicBezTo>
                    <a:pt x="36945" y="3599103"/>
                    <a:pt x="74088" y="3597846"/>
                    <a:pt x="110836" y="3592946"/>
                  </a:cubicBezTo>
                  <a:cubicBezTo>
                    <a:pt x="120487" y="3591659"/>
                    <a:pt x="129152" y="3586272"/>
                    <a:pt x="138545" y="3583710"/>
                  </a:cubicBezTo>
                  <a:cubicBezTo>
                    <a:pt x="163039" y="3577030"/>
                    <a:pt x="188351" y="3573266"/>
                    <a:pt x="212436" y="3565237"/>
                  </a:cubicBezTo>
                  <a:cubicBezTo>
                    <a:pt x="313507" y="3531544"/>
                    <a:pt x="160407" y="3585281"/>
                    <a:pt x="267854" y="3537528"/>
                  </a:cubicBezTo>
                  <a:cubicBezTo>
                    <a:pt x="285648" y="3529620"/>
                    <a:pt x="323273" y="3519055"/>
                    <a:pt x="323273" y="3519055"/>
                  </a:cubicBezTo>
                  <a:cubicBezTo>
                    <a:pt x="335588" y="3509819"/>
                    <a:pt x="346151" y="3497598"/>
                    <a:pt x="360218" y="3491346"/>
                  </a:cubicBezTo>
                  <a:cubicBezTo>
                    <a:pt x="374564" y="3484970"/>
                    <a:pt x="391170" y="3485918"/>
                    <a:pt x="406400" y="3482110"/>
                  </a:cubicBezTo>
                  <a:cubicBezTo>
                    <a:pt x="415845" y="3479749"/>
                    <a:pt x="424873" y="3475952"/>
                    <a:pt x="434109" y="3472873"/>
                  </a:cubicBezTo>
                  <a:cubicBezTo>
                    <a:pt x="464418" y="3427410"/>
                    <a:pt x="437445" y="3457940"/>
                    <a:pt x="489527" y="3426691"/>
                  </a:cubicBezTo>
                  <a:cubicBezTo>
                    <a:pt x="508564" y="3415268"/>
                    <a:pt x="526472" y="3402061"/>
                    <a:pt x="544945" y="3389746"/>
                  </a:cubicBezTo>
                  <a:cubicBezTo>
                    <a:pt x="554181" y="3383588"/>
                    <a:pt x="562123" y="3374783"/>
                    <a:pt x="572654" y="3371273"/>
                  </a:cubicBezTo>
                  <a:lnTo>
                    <a:pt x="600363" y="3362037"/>
                  </a:lnTo>
                  <a:cubicBezTo>
                    <a:pt x="662578" y="3299824"/>
                    <a:pt x="590591" y="3362305"/>
                    <a:pt x="665018" y="3325091"/>
                  </a:cubicBezTo>
                  <a:cubicBezTo>
                    <a:pt x="684875" y="3315162"/>
                    <a:pt x="701963" y="3300461"/>
                    <a:pt x="720436" y="3288146"/>
                  </a:cubicBezTo>
                  <a:cubicBezTo>
                    <a:pt x="729672" y="3281988"/>
                    <a:pt x="737156" y="3271243"/>
                    <a:pt x="748145" y="3269673"/>
                  </a:cubicBezTo>
                  <a:cubicBezTo>
                    <a:pt x="912512" y="3246193"/>
                    <a:pt x="740866" y="3272976"/>
                    <a:pt x="849745" y="3251200"/>
                  </a:cubicBezTo>
                  <a:cubicBezTo>
                    <a:pt x="963008" y="3228547"/>
                    <a:pt x="856272" y="3254186"/>
                    <a:pt x="942109" y="3232728"/>
                  </a:cubicBezTo>
                  <a:cubicBezTo>
                    <a:pt x="958752" y="3216085"/>
                    <a:pt x="975025" y="3196190"/>
                    <a:pt x="997527" y="3186546"/>
                  </a:cubicBezTo>
                  <a:cubicBezTo>
                    <a:pt x="1009195" y="3181546"/>
                    <a:pt x="1022158" y="3180389"/>
                    <a:pt x="1034473" y="3177310"/>
                  </a:cubicBezTo>
                  <a:cubicBezTo>
                    <a:pt x="1043709" y="3168073"/>
                    <a:pt x="1051314" y="3156846"/>
                    <a:pt x="1062182" y="3149600"/>
                  </a:cubicBezTo>
                  <a:cubicBezTo>
                    <a:pt x="1135943" y="3100425"/>
                    <a:pt x="1041290" y="3187300"/>
                    <a:pt x="1117600" y="3121891"/>
                  </a:cubicBezTo>
                  <a:cubicBezTo>
                    <a:pt x="1130823" y="3110557"/>
                    <a:pt x="1140612" y="3095396"/>
                    <a:pt x="1154545" y="3084946"/>
                  </a:cubicBezTo>
                  <a:cubicBezTo>
                    <a:pt x="1165560" y="3076685"/>
                    <a:pt x="1179536" y="3073304"/>
                    <a:pt x="1191491" y="3066473"/>
                  </a:cubicBezTo>
                  <a:cubicBezTo>
                    <a:pt x="1241625" y="3037825"/>
                    <a:pt x="1196106" y="3055698"/>
                    <a:pt x="1246909" y="3038764"/>
                  </a:cubicBezTo>
                  <a:cubicBezTo>
                    <a:pt x="1265382" y="3026449"/>
                    <a:pt x="1280557" y="3006173"/>
                    <a:pt x="1302327" y="3001819"/>
                  </a:cubicBezTo>
                  <a:cubicBezTo>
                    <a:pt x="1317721" y="2998740"/>
                    <a:pt x="1333363" y="2996713"/>
                    <a:pt x="1348509" y="2992582"/>
                  </a:cubicBezTo>
                  <a:cubicBezTo>
                    <a:pt x="1367295" y="2987459"/>
                    <a:pt x="1384461" y="2974585"/>
                    <a:pt x="1403927" y="2974110"/>
                  </a:cubicBezTo>
                  <a:lnTo>
                    <a:pt x="1782618" y="2964873"/>
                  </a:lnTo>
                  <a:cubicBezTo>
                    <a:pt x="1878060" y="2967952"/>
                    <a:pt x="1973618" y="2968502"/>
                    <a:pt x="2068945" y="2974110"/>
                  </a:cubicBezTo>
                  <a:cubicBezTo>
                    <a:pt x="2078664" y="2974682"/>
                    <a:pt x="2087209" y="2980985"/>
                    <a:pt x="2096654" y="2983346"/>
                  </a:cubicBezTo>
                  <a:cubicBezTo>
                    <a:pt x="2111884" y="2987153"/>
                    <a:pt x="2127606" y="2988774"/>
                    <a:pt x="2142836" y="2992582"/>
                  </a:cubicBezTo>
                  <a:cubicBezTo>
                    <a:pt x="2152281" y="2994943"/>
                    <a:pt x="2160922" y="3000339"/>
                    <a:pt x="2170545" y="3001819"/>
                  </a:cubicBezTo>
                  <a:cubicBezTo>
                    <a:pt x="2201127" y="3006524"/>
                    <a:pt x="2232157" y="3007638"/>
                    <a:pt x="2262909" y="3011055"/>
                  </a:cubicBezTo>
                  <a:cubicBezTo>
                    <a:pt x="2422845" y="3028825"/>
                    <a:pt x="2237316" y="3012638"/>
                    <a:pt x="2456873" y="3029528"/>
                  </a:cubicBezTo>
                  <a:cubicBezTo>
                    <a:pt x="2466109" y="3032607"/>
                    <a:pt x="2475189" y="3036202"/>
                    <a:pt x="2484582" y="3038764"/>
                  </a:cubicBezTo>
                  <a:cubicBezTo>
                    <a:pt x="2509076" y="3045444"/>
                    <a:pt x="2534387" y="3049209"/>
                    <a:pt x="2558473" y="3057237"/>
                  </a:cubicBezTo>
                  <a:cubicBezTo>
                    <a:pt x="2624910" y="3079382"/>
                    <a:pt x="2541944" y="3052514"/>
                    <a:pt x="2623127" y="3075710"/>
                  </a:cubicBezTo>
                  <a:cubicBezTo>
                    <a:pt x="2632488" y="3078385"/>
                    <a:pt x="2641198" y="3083569"/>
                    <a:pt x="2650836" y="3084946"/>
                  </a:cubicBezTo>
                  <a:cubicBezTo>
                    <a:pt x="2684501" y="3089755"/>
                    <a:pt x="2718569" y="3091103"/>
                    <a:pt x="2752436" y="3094182"/>
                  </a:cubicBezTo>
                  <a:cubicBezTo>
                    <a:pt x="2764751" y="3097261"/>
                    <a:pt x="2776688" y="3103419"/>
                    <a:pt x="2789382" y="3103419"/>
                  </a:cubicBezTo>
                  <a:cubicBezTo>
                    <a:pt x="3158635" y="3103419"/>
                    <a:pt x="3056739" y="3134371"/>
                    <a:pt x="3205018" y="3084946"/>
                  </a:cubicBezTo>
                  <a:cubicBezTo>
                    <a:pt x="3214254" y="3078788"/>
                    <a:pt x="3222798" y="3071437"/>
                    <a:pt x="3232727" y="3066473"/>
                  </a:cubicBezTo>
                  <a:cubicBezTo>
                    <a:pt x="3262449" y="3051612"/>
                    <a:pt x="3305679" y="3052775"/>
                    <a:pt x="3334327" y="3048000"/>
                  </a:cubicBezTo>
                  <a:cubicBezTo>
                    <a:pt x="3346849" y="3045913"/>
                    <a:pt x="3358958" y="3041843"/>
                    <a:pt x="3371273" y="3038764"/>
                  </a:cubicBezTo>
                  <a:cubicBezTo>
                    <a:pt x="3389746" y="3026449"/>
                    <a:pt x="3419671" y="3022881"/>
                    <a:pt x="3426691" y="3001819"/>
                  </a:cubicBezTo>
                  <a:cubicBezTo>
                    <a:pt x="3439437" y="2963579"/>
                    <a:pt x="3427826" y="2979511"/>
                    <a:pt x="3463636" y="2955637"/>
                  </a:cubicBezTo>
                  <a:cubicBezTo>
                    <a:pt x="3506740" y="2890983"/>
                    <a:pt x="3482109" y="2912534"/>
                    <a:pt x="3528291" y="2881746"/>
                  </a:cubicBezTo>
                  <a:cubicBezTo>
                    <a:pt x="3571394" y="2817092"/>
                    <a:pt x="3546763" y="2838643"/>
                    <a:pt x="3592945" y="2807855"/>
                  </a:cubicBezTo>
                  <a:cubicBezTo>
                    <a:pt x="3599103" y="2798619"/>
                    <a:pt x="3606454" y="2790075"/>
                    <a:pt x="3611418" y="2780146"/>
                  </a:cubicBezTo>
                  <a:cubicBezTo>
                    <a:pt x="3615772" y="2771438"/>
                    <a:pt x="3615824" y="2760890"/>
                    <a:pt x="3620654" y="2752437"/>
                  </a:cubicBezTo>
                  <a:cubicBezTo>
                    <a:pt x="3628291" y="2739071"/>
                    <a:pt x="3639127" y="2727806"/>
                    <a:pt x="3648363" y="2715491"/>
                  </a:cubicBezTo>
                  <a:lnTo>
                    <a:pt x="3676073" y="2632364"/>
                  </a:lnTo>
                  <a:cubicBezTo>
                    <a:pt x="3683612" y="2609748"/>
                    <a:pt x="3689513" y="2587687"/>
                    <a:pt x="3703782" y="2567710"/>
                  </a:cubicBezTo>
                  <a:cubicBezTo>
                    <a:pt x="3711374" y="2557081"/>
                    <a:pt x="3724478" y="2551020"/>
                    <a:pt x="3731491" y="2540000"/>
                  </a:cubicBezTo>
                  <a:cubicBezTo>
                    <a:pt x="3763448" y="2489782"/>
                    <a:pt x="3769413" y="2463180"/>
                    <a:pt x="3786909" y="2410691"/>
                  </a:cubicBezTo>
                  <a:cubicBezTo>
                    <a:pt x="3789988" y="2401455"/>
                    <a:pt x="3794236" y="2392529"/>
                    <a:pt x="3796145" y="2382982"/>
                  </a:cubicBezTo>
                  <a:cubicBezTo>
                    <a:pt x="3809201" y="2317706"/>
                    <a:pt x="3800418" y="2351693"/>
                    <a:pt x="3823854" y="2281382"/>
                  </a:cubicBezTo>
                  <a:lnTo>
                    <a:pt x="3823854" y="2281382"/>
                  </a:lnTo>
                  <a:lnTo>
                    <a:pt x="3842327" y="2207491"/>
                  </a:lnTo>
                  <a:cubicBezTo>
                    <a:pt x="3865909" y="1877331"/>
                    <a:pt x="3836680" y="2316609"/>
                    <a:pt x="3860800" y="1653310"/>
                  </a:cubicBezTo>
                  <a:cubicBezTo>
                    <a:pt x="3861813" y="1625449"/>
                    <a:pt x="3866351" y="1597817"/>
                    <a:pt x="3870036" y="1570182"/>
                  </a:cubicBezTo>
                  <a:cubicBezTo>
                    <a:pt x="3873376" y="1545131"/>
                    <a:pt x="3882707" y="1494691"/>
                    <a:pt x="3888509" y="1468582"/>
                  </a:cubicBezTo>
                  <a:cubicBezTo>
                    <a:pt x="3891263" y="1456190"/>
                    <a:pt x="3893288" y="1443523"/>
                    <a:pt x="3897745" y="1431637"/>
                  </a:cubicBezTo>
                  <a:cubicBezTo>
                    <a:pt x="3902580" y="1418745"/>
                    <a:pt x="3910060" y="1407006"/>
                    <a:pt x="3916218" y="1394691"/>
                  </a:cubicBezTo>
                  <a:cubicBezTo>
                    <a:pt x="3935440" y="1317801"/>
                    <a:pt x="3912034" y="1393821"/>
                    <a:pt x="3943927" y="1330037"/>
                  </a:cubicBezTo>
                  <a:cubicBezTo>
                    <a:pt x="3951342" y="1315208"/>
                    <a:pt x="3954985" y="1298684"/>
                    <a:pt x="3962400" y="1283855"/>
                  </a:cubicBezTo>
                  <a:cubicBezTo>
                    <a:pt x="3967364" y="1273926"/>
                    <a:pt x="3975366" y="1265784"/>
                    <a:pt x="3980873" y="1256146"/>
                  </a:cubicBezTo>
                  <a:cubicBezTo>
                    <a:pt x="4027747" y="1174116"/>
                    <a:pt x="3972811" y="1259000"/>
                    <a:pt x="4017818" y="1191491"/>
                  </a:cubicBezTo>
                  <a:cubicBezTo>
                    <a:pt x="4027974" y="1161022"/>
                    <a:pt x="4030800" y="1150735"/>
                    <a:pt x="4045527" y="1117600"/>
                  </a:cubicBezTo>
                  <a:cubicBezTo>
                    <a:pt x="4051119" y="1105018"/>
                    <a:pt x="4058408" y="1093237"/>
                    <a:pt x="4064000" y="1080655"/>
                  </a:cubicBezTo>
                  <a:cubicBezTo>
                    <a:pt x="4070734" y="1065504"/>
                    <a:pt x="4075525" y="1049527"/>
                    <a:pt x="4082473" y="1034473"/>
                  </a:cubicBezTo>
                  <a:cubicBezTo>
                    <a:pt x="4094013" y="1009470"/>
                    <a:pt x="4110710" y="986706"/>
                    <a:pt x="4119418" y="960582"/>
                  </a:cubicBezTo>
                  <a:cubicBezTo>
                    <a:pt x="4122497" y="951346"/>
                    <a:pt x="4125979" y="942234"/>
                    <a:pt x="4128654" y="932873"/>
                  </a:cubicBezTo>
                  <a:cubicBezTo>
                    <a:pt x="4132141" y="920667"/>
                    <a:pt x="4133434" y="907814"/>
                    <a:pt x="4137891" y="895928"/>
                  </a:cubicBezTo>
                  <a:cubicBezTo>
                    <a:pt x="4142726" y="883036"/>
                    <a:pt x="4149676" y="871018"/>
                    <a:pt x="4156363" y="858982"/>
                  </a:cubicBezTo>
                  <a:cubicBezTo>
                    <a:pt x="4178267" y="819554"/>
                    <a:pt x="4185930" y="814622"/>
                    <a:pt x="4202545" y="775855"/>
                  </a:cubicBezTo>
                  <a:cubicBezTo>
                    <a:pt x="4218923" y="737639"/>
                    <a:pt x="4204073" y="744465"/>
                    <a:pt x="4239491" y="701964"/>
                  </a:cubicBezTo>
                  <a:cubicBezTo>
                    <a:pt x="4259003" y="678550"/>
                    <a:pt x="4288464" y="663445"/>
                    <a:pt x="4304145" y="637310"/>
                  </a:cubicBezTo>
                  <a:cubicBezTo>
                    <a:pt x="4321946" y="607642"/>
                    <a:pt x="4348275" y="562099"/>
                    <a:pt x="4368800" y="535710"/>
                  </a:cubicBezTo>
                  <a:cubicBezTo>
                    <a:pt x="4376820" y="525399"/>
                    <a:pt x="4387273" y="517237"/>
                    <a:pt x="4396509" y="508000"/>
                  </a:cubicBezTo>
                  <a:cubicBezTo>
                    <a:pt x="4399588" y="498764"/>
                    <a:pt x="4400915" y="488744"/>
                    <a:pt x="4405745" y="480291"/>
                  </a:cubicBezTo>
                  <a:cubicBezTo>
                    <a:pt x="4413382" y="466925"/>
                    <a:pt x="4423099" y="454736"/>
                    <a:pt x="4433454" y="443346"/>
                  </a:cubicBezTo>
                  <a:cubicBezTo>
                    <a:pt x="4485852" y="385708"/>
                    <a:pt x="4491253" y="384176"/>
                    <a:pt x="4544291" y="341746"/>
                  </a:cubicBezTo>
                  <a:cubicBezTo>
                    <a:pt x="4565072" y="258618"/>
                    <a:pt x="4532745" y="341745"/>
                    <a:pt x="4590473" y="295564"/>
                  </a:cubicBezTo>
                  <a:cubicBezTo>
                    <a:pt x="4598076" y="289482"/>
                    <a:pt x="4592825" y="274739"/>
                    <a:pt x="4599709" y="267855"/>
                  </a:cubicBezTo>
                  <a:cubicBezTo>
                    <a:pt x="4606593" y="260971"/>
                    <a:pt x="4618182" y="261698"/>
                    <a:pt x="4627418" y="258619"/>
                  </a:cubicBezTo>
                  <a:cubicBezTo>
                    <a:pt x="4639733" y="249383"/>
                    <a:pt x="4655416" y="243436"/>
                    <a:pt x="4664363" y="230910"/>
                  </a:cubicBezTo>
                  <a:cubicBezTo>
                    <a:pt x="4671741" y="220580"/>
                    <a:pt x="4667302" y="204986"/>
                    <a:pt x="4673600" y="193964"/>
                  </a:cubicBezTo>
                  <a:cubicBezTo>
                    <a:pt x="4680081" y="182623"/>
                    <a:pt x="4692073" y="175491"/>
                    <a:pt x="4701309" y="166255"/>
                  </a:cubicBezTo>
                  <a:cubicBezTo>
                    <a:pt x="4724524" y="96608"/>
                    <a:pt x="4693208" y="182456"/>
                    <a:pt x="4729018" y="110837"/>
                  </a:cubicBezTo>
                  <a:cubicBezTo>
                    <a:pt x="4754014" y="60845"/>
                    <a:pt x="4711523" y="93656"/>
                    <a:pt x="4784436" y="36946"/>
                  </a:cubicBezTo>
                  <a:cubicBezTo>
                    <a:pt x="4885075" y="-41329"/>
                    <a:pt x="4776290" y="63567"/>
                    <a:pt x="483985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a:extLst>
              <a:ext uri="{FF2B5EF4-FFF2-40B4-BE49-F238E27FC236}">
                <a16:creationId xmlns:a16="http://schemas.microsoft.com/office/drawing/2014/main" id="{AD8F286D-DC0B-4A63-A8C2-F3AF2C609C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81658" y="41910"/>
            <a:ext cx="5416261"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222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A8795-3435-4B75-8567-B046D84E8437}"/>
              </a:ext>
            </a:extLst>
          </p:cNvPr>
          <p:cNvSpPr>
            <a:spLocks noGrp="1"/>
          </p:cNvSpPr>
          <p:nvPr>
            <p:ph idx="1"/>
          </p:nvPr>
        </p:nvSpPr>
        <p:spPr>
          <a:xfrm>
            <a:off x="389920" y="570950"/>
            <a:ext cx="11382980" cy="6210850"/>
          </a:xfrm>
        </p:spPr>
        <p:txBody>
          <a:bodyPr>
            <a:normAutofit/>
          </a:bodyPr>
          <a:lstStyle/>
          <a:p>
            <a:r>
              <a:rPr lang="en-US" sz="3400" dirty="0"/>
              <a:t>Traffic count for LVR Projects</a:t>
            </a:r>
          </a:p>
          <a:p>
            <a:r>
              <a:rPr lang="en-US" sz="3400" dirty="0"/>
              <a:t>Landowner consent for off right-of-way work</a:t>
            </a:r>
          </a:p>
          <a:p>
            <a:r>
              <a:rPr lang="en-US" sz="3400" dirty="0"/>
              <a:t>3</a:t>
            </a:r>
            <a:r>
              <a:rPr lang="en-US" sz="3400" baseline="30000" dirty="0"/>
              <a:t>rd</a:t>
            </a:r>
            <a:r>
              <a:rPr lang="en-US" sz="3400" dirty="0"/>
              <a:t> party mix design for Full Depth Reclamation (FDR)</a:t>
            </a:r>
          </a:p>
          <a:p>
            <a:r>
              <a:rPr lang="en-US" sz="3400" dirty="0"/>
              <a:t>Steam crossing forms </a:t>
            </a:r>
          </a:p>
          <a:p>
            <a:r>
              <a:rPr lang="en-US" sz="3400" dirty="0"/>
              <a:t>Technical Assistance </a:t>
            </a:r>
          </a:p>
          <a:p>
            <a:r>
              <a:rPr lang="en-US" sz="3400" dirty="0"/>
              <a:t>Project narrative</a:t>
            </a:r>
          </a:p>
          <a:p>
            <a:r>
              <a:rPr lang="en-US" sz="3400" dirty="0"/>
              <a:t>Technical bulletins</a:t>
            </a:r>
          </a:p>
          <a:p>
            <a:endParaRPr lang="en-US" dirty="0"/>
          </a:p>
        </p:txBody>
      </p:sp>
      <p:sp>
        <p:nvSpPr>
          <p:cNvPr id="5" name="Title 1">
            <a:extLst>
              <a:ext uri="{FF2B5EF4-FFF2-40B4-BE49-F238E27FC236}">
                <a16:creationId xmlns:a16="http://schemas.microsoft.com/office/drawing/2014/main" id="{1E8161ED-DE89-4971-B3A2-6BDF10C5B8FD}"/>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Supplements to the Grant Application</a:t>
            </a:r>
          </a:p>
        </p:txBody>
      </p:sp>
      <p:pic>
        <p:nvPicPr>
          <p:cNvPr id="4" name="Picture 3">
            <a:extLst>
              <a:ext uri="{FF2B5EF4-FFF2-40B4-BE49-F238E27FC236}">
                <a16:creationId xmlns:a16="http://schemas.microsoft.com/office/drawing/2014/main" id="{D998EBE7-B140-489D-8A1B-245831CCC8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81516" y="570950"/>
            <a:ext cx="3572068" cy="47725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a:extLst>
              <a:ext uri="{FF2B5EF4-FFF2-40B4-BE49-F238E27FC236}">
                <a16:creationId xmlns:a16="http://schemas.microsoft.com/office/drawing/2014/main" id="{0024AD86-AD18-48A2-B875-EAC6B8AC20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53057" y="1300805"/>
            <a:ext cx="3572068" cy="47511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93BD971B-DD78-4BC8-8BA9-CDD60340D98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20722" y="2356972"/>
            <a:ext cx="3771278" cy="47897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4931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A8795-3435-4B75-8567-B046D84E8437}"/>
              </a:ext>
            </a:extLst>
          </p:cNvPr>
          <p:cNvSpPr>
            <a:spLocks noGrp="1"/>
          </p:cNvSpPr>
          <p:nvPr>
            <p:ph idx="1"/>
          </p:nvPr>
        </p:nvSpPr>
        <p:spPr>
          <a:xfrm>
            <a:off x="389920" y="570950"/>
            <a:ext cx="11382980" cy="6210850"/>
          </a:xfrm>
        </p:spPr>
        <p:txBody>
          <a:bodyPr>
            <a:normAutofit/>
          </a:bodyPr>
          <a:lstStyle/>
          <a:p>
            <a:r>
              <a:rPr lang="en-US" sz="3400" dirty="0"/>
              <a:t>Traffic count for LVR Projects</a:t>
            </a:r>
          </a:p>
          <a:p>
            <a:r>
              <a:rPr lang="en-US" sz="3400" dirty="0"/>
              <a:t>Landowner consent for off right-of-way work</a:t>
            </a:r>
          </a:p>
          <a:p>
            <a:r>
              <a:rPr lang="en-US" sz="3400" dirty="0"/>
              <a:t>3</a:t>
            </a:r>
            <a:r>
              <a:rPr lang="en-US" sz="3400" baseline="30000" dirty="0"/>
              <a:t>rd</a:t>
            </a:r>
            <a:r>
              <a:rPr lang="en-US" sz="3400" dirty="0"/>
              <a:t> party mix design for Full Depth Reclamation (FDR)</a:t>
            </a:r>
          </a:p>
          <a:p>
            <a:r>
              <a:rPr lang="en-US" sz="3400" dirty="0"/>
              <a:t>Steam crossing forms </a:t>
            </a:r>
          </a:p>
          <a:p>
            <a:r>
              <a:rPr lang="en-US" sz="3400" dirty="0"/>
              <a:t>Technical Assistance </a:t>
            </a:r>
          </a:p>
          <a:p>
            <a:r>
              <a:rPr lang="en-US" sz="3400" dirty="0"/>
              <a:t>Project narrative</a:t>
            </a:r>
          </a:p>
          <a:p>
            <a:r>
              <a:rPr lang="en-US" sz="3400" dirty="0"/>
              <a:t>Technical bulletins</a:t>
            </a:r>
          </a:p>
          <a:p>
            <a:r>
              <a:rPr lang="en-US" sz="3400" dirty="0"/>
              <a:t>Standard detail sheets</a:t>
            </a:r>
          </a:p>
          <a:p>
            <a:endParaRPr lang="en-US" dirty="0"/>
          </a:p>
        </p:txBody>
      </p:sp>
      <p:sp>
        <p:nvSpPr>
          <p:cNvPr id="5" name="Title 1">
            <a:extLst>
              <a:ext uri="{FF2B5EF4-FFF2-40B4-BE49-F238E27FC236}">
                <a16:creationId xmlns:a16="http://schemas.microsoft.com/office/drawing/2014/main" id="{1E8161ED-DE89-4971-B3A2-6BDF10C5B8FD}"/>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Supplements to the Grant Application</a:t>
            </a:r>
          </a:p>
        </p:txBody>
      </p:sp>
      <p:pic>
        <p:nvPicPr>
          <p:cNvPr id="2" name="Picture 1">
            <a:extLst>
              <a:ext uri="{FF2B5EF4-FFF2-40B4-BE49-F238E27FC236}">
                <a16:creationId xmlns:a16="http://schemas.microsoft.com/office/drawing/2014/main" id="{27ACB35E-CC28-4847-BFB1-07AA9199119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81410" y="570950"/>
            <a:ext cx="5723650" cy="5716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6CAC6CCD-C702-4919-8B96-52E90A635A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57750" y="695325"/>
            <a:ext cx="7130805" cy="53632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7769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A8795-3435-4B75-8567-B046D84E8437}"/>
              </a:ext>
            </a:extLst>
          </p:cNvPr>
          <p:cNvSpPr>
            <a:spLocks noGrp="1"/>
          </p:cNvSpPr>
          <p:nvPr>
            <p:ph idx="1"/>
          </p:nvPr>
        </p:nvSpPr>
        <p:spPr>
          <a:xfrm>
            <a:off x="389920" y="570950"/>
            <a:ext cx="11382980" cy="6210850"/>
          </a:xfrm>
        </p:spPr>
        <p:txBody>
          <a:bodyPr>
            <a:normAutofit/>
          </a:bodyPr>
          <a:lstStyle/>
          <a:p>
            <a:r>
              <a:rPr lang="en-US" sz="3400" dirty="0"/>
              <a:t>Traffic count for LVR Projects</a:t>
            </a:r>
          </a:p>
          <a:p>
            <a:r>
              <a:rPr lang="en-US" sz="3400" dirty="0"/>
              <a:t>Landowner consent for off right-of-way work</a:t>
            </a:r>
          </a:p>
          <a:p>
            <a:r>
              <a:rPr lang="en-US" sz="3400" dirty="0"/>
              <a:t>3</a:t>
            </a:r>
            <a:r>
              <a:rPr lang="en-US" sz="3400" baseline="30000" dirty="0"/>
              <a:t>rd</a:t>
            </a:r>
            <a:r>
              <a:rPr lang="en-US" sz="3400" dirty="0"/>
              <a:t> party mix design for Full Depth Reclamation (FDR)</a:t>
            </a:r>
          </a:p>
          <a:p>
            <a:r>
              <a:rPr lang="en-US" sz="3400" dirty="0"/>
              <a:t>Steam crossing forms </a:t>
            </a:r>
          </a:p>
          <a:p>
            <a:r>
              <a:rPr lang="en-US" sz="3400" dirty="0"/>
              <a:t>Technical Assistance </a:t>
            </a:r>
          </a:p>
          <a:p>
            <a:r>
              <a:rPr lang="en-US" sz="3400" dirty="0"/>
              <a:t>Project narrative</a:t>
            </a:r>
          </a:p>
          <a:p>
            <a:r>
              <a:rPr lang="en-US" sz="3400" dirty="0"/>
              <a:t>Technical bulletins</a:t>
            </a:r>
          </a:p>
          <a:p>
            <a:r>
              <a:rPr lang="en-US" sz="3400" dirty="0"/>
              <a:t>Standard detail sheets</a:t>
            </a:r>
          </a:p>
          <a:p>
            <a:r>
              <a:rPr lang="en-US" sz="3400" dirty="0"/>
              <a:t>Before photos</a:t>
            </a:r>
          </a:p>
          <a:p>
            <a:endParaRPr lang="en-US" dirty="0"/>
          </a:p>
        </p:txBody>
      </p:sp>
      <p:sp>
        <p:nvSpPr>
          <p:cNvPr id="5" name="Title 1">
            <a:extLst>
              <a:ext uri="{FF2B5EF4-FFF2-40B4-BE49-F238E27FC236}">
                <a16:creationId xmlns:a16="http://schemas.microsoft.com/office/drawing/2014/main" id="{1E8161ED-DE89-4971-B3A2-6BDF10C5B8FD}"/>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Supplements to the Grant Application</a:t>
            </a:r>
          </a:p>
        </p:txBody>
      </p:sp>
      <p:pic>
        <p:nvPicPr>
          <p:cNvPr id="4" name="Picture 3">
            <a:extLst>
              <a:ext uri="{FF2B5EF4-FFF2-40B4-BE49-F238E27FC236}">
                <a16:creationId xmlns:a16="http://schemas.microsoft.com/office/drawing/2014/main" id="{38F12275-5430-4A2C-804F-FD395DF4EA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42359" y="2524124"/>
            <a:ext cx="6987716" cy="3933825"/>
          </a:xfrm>
          <a:prstGeom prst="rect">
            <a:avLst/>
          </a:prstGeom>
        </p:spPr>
      </p:pic>
    </p:spTree>
    <p:extLst>
      <p:ext uri="{BB962C8B-B14F-4D97-AF65-F5344CB8AC3E}">
        <p14:creationId xmlns:p14="http://schemas.microsoft.com/office/powerpoint/2010/main" val="28471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7663" y="618641"/>
            <a:ext cx="6510836" cy="6134584"/>
          </a:xfrm>
        </p:spPr>
        <p:txBody>
          <a:bodyPr>
            <a:normAutofit/>
          </a:bodyPr>
          <a:lstStyle/>
          <a:p>
            <a:r>
              <a:rPr lang="en-US" sz="3600" b="1" dirty="0">
                <a:solidFill>
                  <a:srgbClr val="FF0000"/>
                </a:solidFill>
              </a:rPr>
              <a:t>Preparing to fill out the grant application</a:t>
            </a:r>
          </a:p>
          <a:p>
            <a:r>
              <a:rPr lang="en-US" sz="3600" dirty="0"/>
              <a:t>Filling out the grant application</a:t>
            </a:r>
          </a:p>
          <a:p>
            <a:r>
              <a:rPr lang="en-US" sz="3600" dirty="0"/>
              <a:t>Supplements to the grant application</a:t>
            </a:r>
          </a:p>
          <a:p>
            <a:r>
              <a:rPr lang="en-US" sz="3600" dirty="0"/>
              <a:t>Documenting changes to the grant application</a:t>
            </a:r>
          </a:p>
          <a:p>
            <a:r>
              <a:rPr lang="en-US" sz="3600" dirty="0"/>
              <a:t>Adding the grant application to the GIS</a:t>
            </a:r>
          </a:p>
          <a:p>
            <a:pPr marL="457200" lvl="1" indent="0">
              <a:buNone/>
            </a:pPr>
            <a:endParaRPr lang="en-US" b="1" u="sng" dirty="0"/>
          </a:p>
        </p:txBody>
      </p:sp>
      <p:sp>
        <p:nvSpPr>
          <p:cNvPr id="7" name="Title 1"/>
          <p:cNvSpPr>
            <a:spLocks noGrp="1"/>
          </p:cNvSpPr>
          <p:nvPr>
            <p:ph type="ctrTitle"/>
          </p:nvPr>
        </p:nvSpPr>
        <p:spPr/>
        <p:txBody>
          <a:bodyPr/>
          <a:lstStyle/>
          <a:p>
            <a:r>
              <a:rPr lang="en-US" dirty="0"/>
              <a:t>Outline</a:t>
            </a:r>
          </a:p>
        </p:txBody>
      </p:sp>
      <p:sp>
        <p:nvSpPr>
          <p:cNvPr id="9"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00" b="1" i="0" u="none" strike="noStrike" kern="1200" cap="none" spc="0" normalizeH="0" baseline="0" noProof="0" dirty="0">
              <a:ln>
                <a:noFill/>
              </a:ln>
              <a:solidFill>
                <a:srgbClr val="FFFFCC"/>
              </a:solidFill>
              <a:effectLst/>
              <a:uLnTx/>
              <a:uFillTx/>
              <a:latin typeface="Calibri"/>
              <a:ea typeface="+mj-ea"/>
              <a:cs typeface="+mj-cs"/>
            </a:endParaRPr>
          </a:p>
        </p:txBody>
      </p:sp>
      <p:pic>
        <p:nvPicPr>
          <p:cNvPr id="8" name="Picture 7">
            <a:extLst>
              <a:ext uri="{FF2B5EF4-FFF2-40B4-BE49-F238E27FC236}">
                <a16:creationId xmlns:a16="http://schemas.microsoft.com/office/drawing/2014/main" id="{82A6647E-FF35-4EE1-A5B2-916A098C71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993835">
            <a:off x="7171073" y="654691"/>
            <a:ext cx="2944427" cy="3824109"/>
          </a:xfrm>
          <a:prstGeom prst="rect">
            <a:avLst/>
          </a:prstGeom>
          <a:ln>
            <a:solidFill>
              <a:schemeClr val="tx1"/>
            </a:solidFill>
          </a:ln>
        </p:spPr>
      </p:pic>
      <p:pic>
        <p:nvPicPr>
          <p:cNvPr id="10" name="Picture 9">
            <a:extLst>
              <a:ext uri="{FF2B5EF4-FFF2-40B4-BE49-F238E27FC236}">
                <a16:creationId xmlns:a16="http://schemas.microsoft.com/office/drawing/2014/main" id="{4F44C2CF-B535-43E8-86CB-A8D6989FFC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66584">
            <a:off x="8892152" y="1636799"/>
            <a:ext cx="3000375" cy="3857624"/>
          </a:xfrm>
          <a:prstGeom prst="rect">
            <a:avLst/>
          </a:prstGeom>
          <a:ln>
            <a:solidFill>
              <a:schemeClr val="tx1"/>
            </a:solidFill>
          </a:ln>
        </p:spPr>
      </p:pic>
      <p:pic>
        <p:nvPicPr>
          <p:cNvPr id="4" name="Picture 3">
            <a:extLst>
              <a:ext uri="{FF2B5EF4-FFF2-40B4-BE49-F238E27FC236}">
                <a16:creationId xmlns:a16="http://schemas.microsoft.com/office/drawing/2014/main" id="{ECC23537-DB68-4B22-8CE6-C82A0F7D0E1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53275" y="4514850"/>
            <a:ext cx="4895697" cy="2238375"/>
          </a:xfrm>
          <a:prstGeom prst="rect">
            <a:avLst/>
          </a:prstGeom>
        </p:spPr>
      </p:pic>
    </p:spTree>
    <p:extLst>
      <p:ext uri="{BB962C8B-B14F-4D97-AF65-F5344CB8AC3E}">
        <p14:creationId xmlns:p14="http://schemas.microsoft.com/office/powerpoint/2010/main" val="2884661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7663" y="618641"/>
            <a:ext cx="6510836" cy="6134584"/>
          </a:xfrm>
        </p:spPr>
        <p:txBody>
          <a:bodyPr>
            <a:normAutofit/>
          </a:bodyPr>
          <a:lstStyle/>
          <a:p>
            <a:r>
              <a:rPr lang="en-US" sz="3600" dirty="0"/>
              <a:t>Preparing to fill out the grant application</a:t>
            </a:r>
          </a:p>
          <a:p>
            <a:r>
              <a:rPr lang="en-US" sz="3600" dirty="0"/>
              <a:t>Filling out the grant application</a:t>
            </a:r>
          </a:p>
          <a:p>
            <a:r>
              <a:rPr lang="en-US" sz="3600" dirty="0"/>
              <a:t>Supplements to the grant application</a:t>
            </a:r>
          </a:p>
          <a:p>
            <a:r>
              <a:rPr lang="en-US" sz="3600" b="1" dirty="0">
                <a:solidFill>
                  <a:srgbClr val="FF0000"/>
                </a:solidFill>
              </a:rPr>
              <a:t>Documenting changes to the grant application</a:t>
            </a:r>
          </a:p>
          <a:p>
            <a:r>
              <a:rPr lang="en-US" sz="3600" dirty="0"/>
              <a:t>Adding the grant application to the GIS</a:t>
            </a:r>
          </a:p>
          <a:p>
            <a:pPr marL="457200" lvl="1" indent="0">
              <a:buNone/>
            </a:pPr>
            <a:endParaRPr lang="en-US" b="1" u="sng" dirty="0"/>
          </a:p>
        </p:txBody>
      </p:sp>
      <p:sp>
        <p:nvSpPr>
          <p:cNvPr id="7" name="Title 1"/>
          <p:cNvSpPr>
            <a:spLocks noGrp="1"/>
          </p:cNvSpPr>
          <p:nvPr>
            <p:ph type="ctrTitle"/>
          </p:nvPr>
        </p:nvSpPr>
        <p:spPr/>
        <p:txBody>
          <a:bodyPr/>
          <a:lstStyle/>
          <a:p>
            <a:r>
              <a:rPr lang="en-US" dirty="0"/>
              <a:t>Outline</a:t>
            </a:r>
          </a:p>
        </p:txBody>
      </p:sp>
      <p:sp>
        <p:nvSpPr>
          <p:cNvPr id="9"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00" b="1" i="0" u="none" strike="noStrike" kern="1200" cap="none" spc="0" normalizeH="0" baseline="0" noProof="0" dirty="0">
              <a:ln>
                <a:noFill/>
              </a:ln>
              <a:solidFill>
                <a:srgbClr val="FFFFCC"/>
              </a:solidFill>
              <a:effectLst/>
              <a:uLnTx/>
              <a:uFillTx/>
              <a:latin typeface="Calibri"/>
              <a:ea typeface="+mj-ea"/>
              <a:cs typeface="+mj-cs"/>
            </a:endParaRPr>
          </a:p>
        </p:txBody>
      </p:sp>
      <p:pic>
        <p:nvPicPr>
          <p:cNvPr id="8" name="Picture 7">
            <a:extLst>
              <a:ext uri="{FF2B5EF4-FFF2-40B4-BE49-F238E27FC236}">
                <a16:creationId xmlns:a16="http://schemas.microsoft.com/office/drawing/2014/main" id="{82A6647E-FF35-4EE1-A5B2-916A098C71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993835">
            <a:off x="7171073" y="654691"/>
            <a:ext cx="2944427" cy="3824109"/>
          </a:xfrm>
          <a:prstGeom prst="rect">
            <a:avLst/>
          </a:prstGeom>
          <a:ln>
            <a:solidFill>
              <a:schemeClr val="tx1"/>
            </a:solidFill>
          </a:ln>
        </p:spPr>
      </p:pic>
      <p:pic>
        <p:nvPicPr>
          <p:cNvPr id="10" name="Picture 9">
            <a:extLst>
              <a:ext uri="{FF2B5EF4-FFF2-40B4-BE49-F238E27FC236}">
                <a16:creationId xmlns:a16="http://schemas.microsoft.com/office/drawing/2014/main" id="{4F44C2CF-B535-43E8-86CB-A8D6989FFC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66584">
            <a:off x="8892152" y="1636799"/>
            <a:ext cx="3000375" cy="3857624"/>
          </a:xfrm>
          <a:prstGeom prst="rect">
            <a:avLst/>
          </a:prstGeom>
          <a:ln>
            <a:solidFill>
              <a:schemeClr val="tx1"/>
            </a:solidFill>
          </a:ln>
        </p:spPr>
      </p:pic>
      <p:pic>
        <p:nvPicPr>
          <p:cNvPr id="4" name="Picture 3">
            <a:extLst>
              <a:ext uri="{FF2B5EF4-FFF2-40B4-BE49-F238E27FC236}">
                <a16:creationId xmlns:a16="http://schemas.microsoft.com/office/drawing/2014/main" id="{ECC23537-DB68-4B22-8CE6-C82A0F7D0E1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53275" y="4514850"/>
            <a:ext cx="4895697" cy="2238375"/>
          </a:xfrm>
          <a:prstGeom prst="rect">
            <a:avLst/>
          </a:prstGeom>
        </p:spPr>
      </p:pic>
    </p:spTree>
    <p:extLst>
      <p:ext uri="{BB962C8B-B14F-4D97-AF65-F5344CB8AC3E}">
        <p14:creationId xmlns:p14="http://schemas.microsoft.com/office/powerpoint/2010/main" val="25391713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A8795-3435-4B75-8567-B046D84E8437}"/>
              </a:ext>
            </a:extLst>
          </p:cNvPr>
          <p:cNvSpPr>
            <a:spLocks noGrp="1"/>
          </p:cNvSpPr>
          <p:nvPr>
            <p:ph idx="1"/>
          </p:nvPr>
        </p:nvSpPr>
        <p:spPr>
          <a:xfrm>
            <a:off x="389920" y="744280"/>
            <a:ext cx="11382980" cy="6037520"/>
          </a:xfrm>
        </p:spPr>
        <p:txBody>
          <a:bodyPr>
            <a:normAutofit/>
          </a:bodyPr>
          <a:lstStyle/>
          <a:p>
            <a:r>
              <a:rPr lang="en-US" dirty="0"/>
              <a:t>The QAB can make changes to a grant application</a:t>
            </a:r>
          </a:p>
          <a:p>
            <a:endParaRPr lang="en-US" dirty="0"/>
          </a:p>
          <a:p>
            <a:endParaRPr lang="en-US" dirty="0"/>
          </a:p>
          <a:p>
            <a:endParaRPr lang="en-US" dirty="0"/>
          </a:p>
          <a:p>
            <a:endParaRPr lang="en-US" dirty="0"/>
          </a:p>
          <a:p>
            <a:endParaRPr lang="en-US" dirty="0"/>
          </a:p>
          <a:p>
            <a:r>
              <a:rPr lang="en-US" dirty="0"/>
              <a:t>Changes are often made during project implementation</a:t>
            </a:r>
          </a:p>
        </p:txBody>
      </p:sp>
      <p:sp>
        <p:nvSpPr>
          <p:cNvPr id="4" name="Title 1">
            <a:extLst>
              <a:ext uri="{FF2B5EF4-FFF2-40B4-BE49-F238E27FC236}">
                <a16:creationId xmlns:a16="http://schemas.microsoft.com/office/drawing/2014/main" id="{D3C49A00-7DCE-441F-A794-907F0C293157}"/>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Documenting Changes to the Grant Application</a:t>
            </a:r>
          </a:p>
        </p:txBody>
      </p:sp>
      <p:pic>
        <p:nvPicPr>
          <p:cNvPr id="6" name="Picture 5">
            <a:extLst>
              <a:ext uri="{FF2B5EF4-FFF2-40B4-BE49-F238E27FC236}">
                <a16:creationId xmlns:a16="http://schemas.microsoft.com/office/drawing/2014/main" id="{709D8146-C1DF-4B64-9070-D25706F16BC9}"/>
              </a:ext>
            </a:extLst>
          </p:cNvPr>
          <p:cNvPicPr>
            <a:picLocks noChangeAspect="1"/>
          </p:cNvPicPr>
          <p:nvPr/>
        </p:nvPicPr>
        <p:blipFill>
          <a:blip r:embed="rId3"/>
          <a:stretch>
            <a:fillRect/>
          </a:stretch>
        </p:blipFill>
        <p:spPr>
          <a:xfrm>
            <a:off x="266700" y="1755257"/>
            <a:ext cx="11506200" cy="17526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2340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7662" y="618641"/>
            <a:ext cx="11496675" cy="3572359"/>
          </a:xfrm>
        </p:spPr>
        <p:txBody>
          <a:bodyPr>
            <a:normAutofit/>
          </a:bodyPr>
          <a:lstStyle/>
          <a:p>
            <a:pPr marL="0" indent="0">
              <a:buNone/>
            </a:pPr>
            <a:r>
              <a:rPr lang="en-US" sz="2800" b="1" dirty="0"/>
              <a:t>Why?</a:t>
            </a:r>
          </a:p>
          <a:p>
            <a:r>
              <a:rPr lang="en-US" sz="2400" b="1" dirty="0"/>
              <a:t>Because the application becomes a DGLVR contract attachment</a:t>
            </a:r>
          </a:p>
          <a:p>
            <a:pPr lvl="1"/>
            <a:r>
              <a:rPr lang="en-US" sz="2400" b="1" dirty="0"/>
              <a:t>Defines the scope of work covered by the contract</a:t>
            </a:r>
            <a:endParaRPr lang="en-US" sz="2400" dirty="0"/>
          </a:p>
          <a:p>
            <a:pPr lvl="1"/>
            <a:endParaRPr lang="en-US" b="1" u="sng" dirty="0"/>
          </a:p>
        </p:txBody>
      </p:sp>
      <p:sp>
        <p:nvSpPr>
          <p:cNvPr id="9"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00" b="1" i="0" u="none" strike="noStrike" kern="1200" cap="none" spc="0" normalizeH="0" baseline="0" noProof="0" dirty="0">
              <a:ln>
                <a:noFill/>
              </a:ln>
              <a:solidFill>
                <a:srgbClr val="FFFFCC"/>
              </a:solidFill>
              <a:effectLst/>
              <a:uLnTx/>
              <a:uFillTx/>
              <a:latin typeface="Calibri"/>
              <a:ea typeface="+mj-ea"/>
              <a:cs typeface="+mj-cs"/>
            </a:endParaRPr>
          </a:p>
        </p:txBody>
      </p:sp>
      <p:pic>
        <p:nvPicPr>
          <p:cNvPr id="5" name="Picture 4">
            <a:extLst>
              <a:ext uri="{FF2B5EF4-FFF2-40B4-BE49-F238E27FC236}">
                <a16:creationId xmlns:a16="http://schemas.microsoft.com/office/drawing/2014/main" id="{446B92F4-A580-413E-87AA-1EE3AE90FC74}"/>
              </a:ext>
            </a:extLst>
          </p:cNvPr>
          <p:cNvPicPr>
            <a:picLocks noChangeAspect="1"/>
          </p:cNvPicPr>
          <p:nvPr/>
        </p:nvPicPr>
        <p:blipFill>
          <a:blip r:embed="rId3"/>
          <a:stretch>
            <a:fillRect/>
          </a:stretch>
        </p:blipFill>
        <p:spPr>
          <a:xfrm>
            <a:off x="150643" y="2258373"/>
            <a:ext cx="11890712" cy="3414712"/>
          </a:xfrm>
          <a:prstGeom prst="rect">
            <a:avLst/>
          </a:prstGeom>
        </p:spPr>
      </p:pic>
      <p:sp>
        <p:nvSpPr>
          <p:cNvPr id="6" name="Rectangle 5">
            <a:extLst>
              <a:ext uri="{FF2B5EF4-FFF2-40B4-BE49-F238E27FC236}">
                <a16:creationId xmlns:a16="http://schemas.microsoft.com/office/drawing/2014/main" id="{82E6A0BD-9D38-4138-8C08-9D3AC67AAFA2}"/>
              </a:ext>
            </a:extLst>
          </p:cNvPr>
          <p:cNvSpPr/>
          <p:nvPr/>
        </p:nvSpPr>
        <p:spPr>
          <a:xfrm>
            <a:off x="843214" y="2670329"/>
            <a:ext cx="8662736" cy="38719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itle 1">
            <a:extLst>
              <a:ext uri="{FF2B5EF4-FFF2-40B4-BE49-F238E27FC236}">
                <a16:creationId xmlns:a16="http://schemas.microsoft.com/office/drawing/2014/main" id="{A3171BBD-4CFE-4F51-A2B5-B594D7607C7C}"/>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Documenting Changes to the Grant Application</a:t>
            </a:r>
          </a:p>
        </p:txBody>
      </p:sp>
    </p:spTree>
    <p:extLst>
      <p:ext uri="{BB962C8B-B14F-4D97-AF65-F5344CB8AC3E}">
        <p14:creationId xmlns:p14="http://schemas.microsoft.com/office/powerpoint/2010/main" val="263996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A8795-3435-4B75-8567-B046D84E8437}"/>
              </a:ext>
            </a:extLst>
          </p:cNvPr>
          <p:cNvSpPr>
            <a:spLocks noGrp="1"/>
          </p:cNvSpPr>
          <p:nvPr>
            <p:ph idx="1"/>
          </p:nvPr>
        </p:nvSpPr>
        <p:spPr>
          <a:xfrm>
            <a:off x="389920" y="570950"/>
            <a:ext cx="11382980" cy="610150"/>
          </a:xfrm>
        </p:spPr>
        <p:txBody>
          <a:bodyPr>
            <a:normAutofit/>
          </a:bodyPr>
          <a:lstStyle/>
          <a:p>
            <a:pPr marL="0" indent="0">
              <a:buNone/>
            </a:pPr>
            <a:r>
              <a:rPr lang="en-US" dirty="0"/>
              <a:t>Excerpt from Administrative Manual:</a:t>
            </a:r>
          </a:p>
          <a:p>
            <a:pPr marL="0" indent="0">
              <a:buNone/>
            </a:pPr>
            <a:endParaRPr lang="en-US" dirty="0"/>
          </a:p>
        </p:txBody>
      </p:sp>
      <p:sp>
        <p:nvSpPr>
          <p:cNvPr id="5" name="Title 1">
            <a:extLst>
              <a:ext uri="{FF2B5EF4-FFF2-40B4-BE49-F238E27FC236}">
                <a16:creationId xmlns:a16="http://schemas.microsoft.com/office/drawing/2014/main" id="{1E8161ED-DE89-4971-B3A2-6BDF10C5B8FD}"/>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Documenting Changes to the Grant Application</a:t>
            </a:r>
          </a:p>
        </p:txBody>
      </p:sp>
      <p:pic>
        <p:nvPicPr>
          <p:cNvPr id="2" name="Picture 1">
            <a:extLst>
              <a:ext uri="{FF2B5EF4-FFF2-40B4-BE49-F238E27FC236}">
                <a16:creationId xmlns:a16="http://schemas.microsoft.com/office/drawing/2014/main" id="{5FA3AB8B-4200-4469-B21D-1FA21028C110}"/>
              </a:ext>
            </a:extLst>
          </p:cNvPr>
          <p:cNvPicPr>
            <a:picLocks noChangeAspect="1"/>
          </p:cNvPicPr>
          <p:nvPr/>
        </p:nvPicPr>
        <p:blipFill>
          <a:blip r:embed="rId3"/>
          <a:stretch>
            <a:fillRect/>
          </a:stretch>
        </p:blipFill>
        <p:spPr>
          <a:xfrm>
            <a:off x="389919" y="1181100"/>
            <a:ext cx="11084541" cy="5381625"/>
          </a:xfrm>
          <a:prstGeom prst="rect">
            <a:avLst/>
          </a:prstGeom>
        </p:spPr>
      </p:pic>
      <p:grpSp>
        <p:nvGrpSpPr>
          <p:cNvPr id="11" name="Group 10">
            <a:extLst>
              <a:ext uri="{FF2B5EF4-FFF2-40B4-BE49-F238E27FC236}">
                <a16:creationId xmlns:a16="http://schemas.microsoft.com/office/drawing/2014/main" id="{53A71B4E-3227-4A3F-B074-B72015EC8945}"/>
              </a:ext>
            </a:extLst>
          </p:cNvPr>
          <p:cNvGrpSpPr/>
          <p:nvPr/>
        </p:nvGrpSpPr>
        <p:grpSpPr>
          <a:xfrm>
            <a:off x="523874" y="4239177"/>
            <a:ext cx="10430479" cy="1113873"/>
            <a:chOff x="523875" y="4352925"/>
            <a:chExt cx="10227852" cy="962025"/>
          </a:xfrm>
        </p:grpSpPr>
        <p:sp>
          <p:nvSpPr>
            <p:cNvPr id="7" name="Rectangle 6">
              <a:extLst>
                <a:ext uri="{FF2B5EF4-FFF2-40B4-BE49-F238E27FC236}">
                  <a16:creationId xmlns:a16="http://schemas.microsoft.com/office/drawing/2014/main" id="{65B15919-69CA-45D1-936B-088335E5BECD}"/>
                </a:ext>
              </a:extLst>
            </p:cNvPr>
            <p:cNvSpPr/>
            <p:nvPr/>
          </p:nvSpPr>
          <p:spPr>
            <a:xfrm>
              <a:off x="2219324" y="4352925"/>
              <a:ext cx="8532403" cy="285750"/>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BACAA10-8B6D-434C-AB3E-F7B0E4A80F22}"/>
                </a:ext>
              </a:extLst>
            </p:cNvPr>
            <p:cNvSpPr/>
            <p:nvPr/>
          </p:nvSpPr>
          <p:spPr>
            <a:xfrm>
              <a:off x="523875" y="4638674"/>
              <a:ext cx="10227852" cy="390525"/>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932E578-E59A-49F5-A85F-D7A229F29476}"/>
                </a:ext>
              </a:extLst>
            </p:cNvPr>
            <p:cNvSpPr/>
            <p:nvPr/>
          </p:nvSpPr>
          <p:spPr>
            <a:xfrm>
              <a:off x="523875" y="5029200"/>
              <a:ext cx="8296275" cy="285750"/>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6537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E8161ED-DE89-4971-B3A2-6BDF10C5B8FD}"/>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Documenting Changes to the Grant Application</a:t>
            </a:r>
          </a:p>
        </p:txBody>
      </p:sp>
      <p:grpSp>
        <p:nvGrpSpPr>
          <p:cNvPr id="2" name="Group 1">
            <a:extLst>
              <a:ext uri="{FF2B5EF4-FFF2-40B4-BE49-F238E27FC236}">
                <a16:creationId xmlns:a16="http://schemas.microsoft.com/office/drawing/2014/main" id="{D294E8F3-9ECB-40DA-9E53-3B04A69310C1}"/>
              </a:ext>
            </a:extLst>
          </p:cNvPr>
          <p:cNvGrpSpPr/>
          <p:nvPr/>
        </p:nvGrpSpPr>
        <p:grpSpPr>
          <a:xfrm>
            <a:off x="2703200" y="514067"/>
            <a:ext cx="6785599" cy="6343933"/>
            <a:chOff x="2771774" y="581024"/>
            <a:chExt cx="6785599" cy="6343933"/>
          </a:xfrm>
        </p:grpSpPr>
        <p:pic>
          <p:nvPicPr>
            <p:cNvPr id="6" name="Picture 5" descr="A piece of paper with writing on it&#10;&#10;Description automatically generated">
              <a:extLst>
                <a:ext uri="{FF2B5EF4-FFF2-40B4-BE49-F238E27FC236}">
                  <a16:creationId xmlns:a16="http://schemas.microsoft.com/office/drawing/2014/main" id="{88A6491D-7F6C-49C2-9C35-675EC7155B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71774" y="581024"/>
              <a:ext cx="6785599" cy="6343933"/>
            </a:xfrm>
            <a:prstGeom prst="rect">
              <a:avLst/>
            </a:prstGeom>
          </p:spPr>
        </p:pic>
        <p:sp>
          <p:nvSpPr>
            <p:cNvPr id="10" name="TextBox 9">
              <a:extLst>
                <a:ext uri="{FF2B5EF4-FFF2-40B4-BE49-F238E27FC236}">
                  <a16:creationId xmlns:a16="http://schemas.microsoft.com/office/drawing/2014/main" id="{CBB327BC-A69B-4F81-AAB7-09345D8369CD}"/>
                </a:ext>
              </a:extLst>
            </p:cNvPr>
            <p:cNvSpPr txBox="1"/>
            <p:nvPr/>
          </p:nvSpPr>
          <p:spPr>
            <a:xfrm>
              <a:off x="7924800" y="1085850"/>
              <a:ext cx="1066800" cy="338554"/>
            </a:xfrm>
            <a:prstGeom prst="rect">
              <a:avLst/>
            </a:prstGeom>
            <a:noFill/>
          </p:spPr>
          <p:txBody>
            <a:bodyPr wrap="square" rtlCol="0">
              <a:spAutoFit/>
            </a:bodyPr>
            <a:lstStyle/>
            <a:p>
              <a:r>
                <a:rPr lang="en-US" sz="1600" dirty="0">
                  <a:solidFill>
                    <a:srgbClr val="C00000"/>
                  </a:solidFill>
                </a:rPr>
                <a:t>5/5/2022</a:t>
              </a:r>
            </a:p>
          </p:txBody>
        </p:sp>
      </p:grpSp>
    </p:spTree>
    <p:extLst>
      <p:ext uri="{BB962C8B-B14F-4D97-AF65-F5344CB8AC3E}">
        <p14:creationId xmlns:p14="http://schemas.microsoft.com/office/powerpoint/2010/main" val="103222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E8161ED-DE89-4971-B3A2-6BDF10C5B8FD}"/>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Documenting Changes to the Grant Application</a:t>
            </a:r>
          </a:p>
        </p:txBody>
      </p:sp>
      <p:pic>
        <p:nvPicPr>
          <p:cNvPr id="3" name="Picture 2">
            <a:extLst>
              <a:ext uri="{FF2B5EF4-FFF2-40B4-BE49-F238E27FC236}">
                <a16:creationId xmlns:a16="http://schemas.microsoft.com/office/drawing/2014/main" id="{A1598EF7-80FB-4EB7-A1A4-A9B8279E8F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62725" y="0"/>
            <a:ext cx="526655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890499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E8161ED-DE89-4971-B3A2-6BDF10C5B8FD}"/>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Documenting Changes to the Grant Application</a:t>
            </a:r>
          </a:p>
        </p:txBody>
      </p:sp>
      <p:sp>
        <p:nvSpPr>
          <p:cNvPr id="4" name="Subtitle 2">
            <a:extLst>
              <a:ext uri="{FF2B5EF4-FFF2-40B4-BE49-F238E27FC236}">
                <a16:creationId xmlns:a16="http://schemas.microsoft.com/office/drawing/2014/main" id="{9DD58792-5CB9-4133-8CA7-EE859719921E}"/>
              </a:ext>
            </a:extLst>
          </p:cNvPr>
          <p:cNvSpPr txBox="1">
            <a:spLocks/>
          </p:cNvSpPr>
          <p:nvPr/>
        </p:nvSpPr>
        <p:spPr>
          <a:xfrm>
            <a:off x="347662" y="618641"/>
            <a:ext cx="11518990" cy="35723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b="1" dirty="0"/>
              <a:t>As-Built Documentation</a:t>
            </a:r>
          </a:p>
          <a:p>
            <a:r>
              <a:rPr lang="en-US" sz="2400" b="1" dirty="0"/>
              <a:t>Shows final project scope of work that was installed</a:t>
            </a:r>
          </a:p>
          <a:p>
            <a:r>
              <a:rPr lang="en-US" sz="2400" b="1" dirty="0"/>
              <a:t>Can still be as simple as red-line markups to the hand drawn sketch</a:t>
            </a:r>
          </a:p>
          <a:p>
            <a:r>
              <a:rPr lang="en-US" sz="2400" b="1" dirty="0"/>
              <a:t>GIS drawing tool updates in development </a:t>
            </a:r>
          </a:p>
          <a:p>
            <a:pPr marL="457200" lvl="1" indent="0">
              <a:buNone/>
            </a:pPr>
            <a:endParaRPr lang="en-US" b="1" u="sng" dirty="0"/>
          </a:p>
        </p:txBody>
      </p:sp>
      <p:grpSp>
        <p:nvGrpSpPr>
          <p:cNvPr id="6" name="Group 5">
            <a:extLst>
              <a:ext uri="{FF2B5EF4-FFF2-40B4-BE49-F238E27FC236}">
                <a16:creationId xmlns:a16="http://schemas.microsoft.com/office/drawing/2014/main" id="{3DF43E52-8F51-4462-8CDF-D746DEB9D516}"/>
              </a:ext>
            </a:extLst>
          </p:cNvPr>
          <p:cNvGrpSpPr/>
          <p:nvPr/>
        </p:nvGrpSpPr>
        <p:grpSpPr>
          <a:xfrm>
            <a:off x="6465417" y="1991952"/>
            <a:ext cx="5049651" cy="4720975"/>
            <a:chOff x="2771774" y="581024"/>
            <a:chExt cx="6785599" cy="6343933"/>
          </a:xfrm>
        </p:grpSpPr>
        <p:pic>
          <p:nvPicPr>
            <p:cNvPr id="7" name="Picture 6" descr="A piece of paper with writing on it&#10;&#10;Description automatically generated">
              <a:extLst>
                <a:ext uri="{FF2B5EF4-FFF2-40B4-BE49-F238E27FC236}">
                  <a16:creationId xmlns:a16="http://schemas.microsoft.com/office/drawing/2014/main" id="{E0CFFC24-32C1-4C1E-8E55-2C3B46A3291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71774" y="581024"/>
              <a:ext cx="6785599" cy="6343933"/>
            </a:xfrm>
            <a:prstGeom prst="rect">
              <a:avLst/>
            </a:prstGeom>
          </p:spPr>
        </p:pic>
        <p:sp>
          <p:nvSpPr>
            <p:cNvPr id="8" name="TextBox 7">
              <a:extLst>
                <a:ext uri="{FF2B5EF4-FFF2-40B4-BE49-F238E27FC236}">
                  <a16:creationId xmlns:a16="http://schemas.microsoft.com/office/drawing/2014/main" id="{054F516A-787A-41DF-8D0E-B286888F6D4C}"/>
                </a:ext>
              </a:extLst>
            </p:cNvPr>
            <p:cNvSpPr txBox="1"/>
            <p:nvPr/>
          </p:nvSpPr>
          <p:spPr>
            <a:xfrm>
              <a:off x="7924800" y="1085849"/>
              <a:ext cx="1066800" cy="381429"/>
            </a:xfrm>
            <a:prstGeom prst="rect">
              <a:avLst/>
            </a:prstGeom>
            <a:noFill/>
          </p:spPr>
          <p:txBody>
            <a:bodyPr wrap="square" rtlCol="0">
              <a:spAutoFit/>
            </a:bodyPr>
            <a:lstStyle/>
            <a:p>
              <a:r>
                <a:rPr lang="en-US" sz="1100" dirty="0">
                  <a:solidFill>
                    <a:srgbClr val="C00000"/>
                  </a:solidFill>
                </a:rPr>
                <a:t>5/5/2022</a:t>
              </a:r>
            </a:p>
          </p:txBody>
        </p:sp>
      </p:grpSp>
    </p:spTree>
    <p:extLst>
      <p:ext uri="{BB962C8B-B14F-4D97-AF65-F5344CB8AC3E}">
        <p14:creationId xmlns:p14="http://schemas.microsoft.com/office/powerpoint/2010/main" val="15224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7663" y="618641"/>
            <a:ext cx="6510836" cy="6134584"/>
          </a:xfrm>
        </p:spPr>
        <p:txBody>
          <a:bodyPr>
            <a:normAutofit/>
          </a:bodyPr>
          <a:lstStyle/>
          <a:p>
            <a:r>
              <a:rPr lang="en-US" sz="3600" dirty="0"/>
              <a:t>Preparing to fill out the grant application</a:t>
            </a:r>
          </a:p>
          <a:p>
            <a:r>
              <a:rPr lang="en-US" sz="3600" dirty="0"/>
              <a:t>Filling out the grant application</a:t>
            </a:r>
          </a:p>
          <a:p>
            <a:r>
              <a:rPr lang="en-US" sz="3600" dirty="0"/>
              <a:t>Supplements to the grant application</a:t>
            </a:r>
          </a:p>
          <a:p>
            <a:r>
              <a:rPr lang="en-US" sz="3600" dirty="0"/>
              <a:t>Documenting changes to the grant application</a:t>
            </a:r>
          </a:p>
          <a:p>
            <a:r>
              <a:rPr lang="en-US" sz="3600" b="1" dirty="0">
                <a:solidFill>
                  <a:srgbClr val="FF0000"/>
                </a:solidFill>
              </a:rPr>
              <a:t>Adding the grant application to the GIS</a:t>
            </a:r>
          </a:p>
          <a:p>
            <a:pPr marL="457200" lvl="1" indent="0">
              <a:buNone/>
            </a:pPr>
            <a:endParaRPr lang="en-US" b="1" u="sng" dirty="0"/>
          </a:p>
        </p:txBody>
      </p:sp>
      <p:sp>
        <p:nvSpPr>
          <p:cNvPr id="7" name="Title 1"/>
          <p:cNvSpPr>
            <a:spLocks noGrp="1"/>
          </p:cNvSpPr>
          <p:nvPr>
            <p:ph type="ctrTitle"/>
          </p:nvPr>
        </p:nvSpPr>
        <p:spPr/>
        <p:txBody>
          <a:bodyPr/>
          <a:lstStyle/>
          <a:p>
            <a:r>
              <a:rPr lang="en-US" dirty="0"/>
              <a:t>Outline</a:t>
            </a:r>
          </a:p>
        </p:txBody>
      </p:sp>
      <p:sp>
        <p:nvSpPr>
          <p:cNvPr id="9"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00" b="1" i="0" u="none" strike="noStrike" kern="1200" cap="none" spc="0" normalizeH="0" baseline="0" noProof="0" dirty="0">
              <a:ln>
                <a:noFill/>
              </a:ln>
              <a:solidFill>
                <a:srgbClr val="FFFFCC"/>
              </a:solidFill>
              <a:effectLst/>
              <a:uLnTx/>
              <a:uFillTx/>
              <a:latin typeface="Calibri"/>
              <a:ea typeface="+mj-ea"/>
              <a:cs typeface="+mj-cs"/>
            </a:endParaRPr>
          </a:p>
        </p:txBody>
      </p:sp>
      <p:pic>
        <p:nvPicPr>
          <p:cNvPr id="8" name="Picture 7">
            <a:extLst>
              <a:ext uri="{FF2B5EF4-FFF2-40B4-BE49-F238E27FC236}">
                <a16:creationId xmlns:a16="http://schemas.microsoft.com/office/drawing/2014/main" id="{82A6647E-FF35-4EE1-A5B2-916A098C71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993835">
            <a:off x="7171073" y="654691"/>
            <a:ext cx="2944427" cy="3824109"/>
          </a:xfrm>
          <a:prstGeom prst="rect">
            <a:avLst/>
          </a:prstGeom>
          <a:ln>
            <a:solidFill>
              <a:schemeClr val="tx1"/>
            </a:solidFill>
          </a:ln>
        </p:spPr>
      </p:pic>
      <p:pic>
        <p:nvPicPr>
          <p:cNvPr id="10" name="Picture 9">
            <a:extLst>
              <a:ext uri="{FF2B5EF4-FFF2-40B4-BE49-F238E27FC236}">
                <a16:creationId xmlns:a16="http://schemas.microsoft.com/office/drawing/2014/main" id="{4F44C2CF-B535-43E8-86CB-A8D6989FFC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66584">
            <a:off x="8892152" y="1636799"/>
            <a:ext cx="3000375" cy="3857624"/>
          </a:xfrm>
          <a:prstGeom prst="rect">
            <a:avLst/>
          </a:prstGeom>
          <a:ln>
            <a:solidFill>
              <a:schemeClr val="tx1"/>
            </a:solidFill>
          </a:ln>
        </p:spPr>
      </p:pic>
      <p:pic>
        <p:nvPicPr>
          <p:cNvPr id="4" name="Picture 3">
            <a:extLst>
              <a:ext uri="{FF2B5EF4-FFF2-40B4-BE49-F238E27FC236}">
                <a16:creationId xmlns:a16="http://schemas.microsoft.com/office/drawing/2014/main" id="{ECC23537-DB68-4B22-8CE6-C82A0F7D0E1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53275" y="4514850"/>
            <a:ext cx="4895697" cy="2238375"/>
          </a:xfrm>
          <a:prstGeom prst="rect">
            <a:avLst/>
          </a:prstGeom>
        </p:spPr>
      </p:pic>
    </p:spTree>
    <p:extLst>
      <p:ext uri="{BB962C8B-B14F-4D97-AF65-F5344CB8AC3E}">
        <p14:creationId xmlns:p14="http://schemas.microsoft.com/office/powerpoint/2010/main" val="5050955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C3ED2-7EA6-45AC-95FC-6EA92129895A}"/>
              </a:ext>
            </a:extLst>
          </p:cNvPr>
          <p:cNvSpPr>
            <a:spLocks noGrp="1"/>
          </p:cNvSpPr>
          <p:nvPr>
            <p:ph type="ctrTitle"/>
          </p:nvPr>
        </p:nvSpPr>
        <p:spPr/>
        <p:txBody>
          <a:bodyPr/>
          <a:lstStyle/>
          <a:p>
            <a:r>
              <a:rPr lang="en-US" dirty="0"/>
              <a:t>Adding the Grant Application to GIS</a:t>
            </a:r>
          </a:p>
        </p:txBody>
      </p:sp>
      <p:pic>
        <p:nvPicPr>
          <p:cNvPr id="6" name="Picture 5">
            <a:extLst>
              <a:ext uri="{FF2B5EF4-FFF2-40B4-BE49-F238E27FC236}">
                <a16:creationId xmlns:a16="http://schemas.microsoft.com/office/drawing/2014/main" id="{FAF0F9E3-F41B-427D-9506-BDC81CF0B4C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11775" y="932849"/>
            <a:ext cx="11414045" cy="624846"/>
          </a:xfrm>
          <a:prstGeom prst="rect">
            <a:avLst/>
          </a:prstGeom>
          <a:ln w="88900" cap="sq" cmpd="thickThin">
            <a:solidFill>
              <a:srgbClr val="000000"/>
            </a:solidFill>
            <a:prstDash val="solid"/>
            <a:miter lim="800000"/>
          </a:ln>
          <a:effectLst>
            <a:innerShdw blurRad="76200">
              <a:srgbClr val="000000"/>
            </a:innerShdw>
          </a:effectLst>
        </p:spPr>
      </p:pic>
      <p:pic>
        <p:nvPicPr>
          <p:cNvPr id="11" name="Picture 10">
            <a:extLst>
              <a:ext uri="{FF2B5EF4-FFF2-40B4-BE49-F238E27FC236}">
                <a16:creationId xmlns:a16="http://schemas.microsoft.com/office/drawing/2014/main" id="{106643F7-1B2B-4063-9A4E-5C506C7EF5C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11775" y="1874210"/>
            <a:ext cx="11414048" cy="3109580"/>
          </a:xfrm>
          <a:prstGeom prst="rect">
            <a:avLst/>
          </a:prstGeom>
          <a:ln w="88900" cap="sq" cmpd="thickThin">
            <a:solidFill>
              <a:srgbClr val="000000"/>
            </a:solidFill>
            <a:prstDash val="solid"/>
            <a:miter lim="800000"/>
          </a:ln>
          <a:effectLst>
            <a:innerShdw blurRad="76200">
              <a:srgbClr val="000000"/>
            </a:innerShdw>
          </a:effectLst>
        </p:spPr>
      </p:pic>
      <p:grpSp>
        <p:nvGrpSpPr>
          <p:cNvPr id="13" name="Group 12">
            <a:extLst>
              <a:ext uri="{FF2B5EF4-FFF2-40B4-BE49-F238E27FC236}">
                <a16:creationId xmlns:a16="http://schemas.microsoft.com/office/drawing/2014/main" id="{BDDB465F-AC87-4BCE-A589-C54F5089B61D}"/>
              </a:ext>
            </a:extLst>
          </p:cNvPr>
          <p:cNvGrpSpPr/>
          <p:nvPr/>
        </p:nvGrpSpPr>
        <p:grpSpPr>
          <a:xfrm>
            <a:off x="318976" y="2737293"/>
            <a:ext cx="10962430" cy="725614"/>
            <a:chOff x="744279" y="2368033"/>
            <a:chExt cx="10025565" cy="663602"/>
          </a:xfrm>
        </p:grpSpPr>
        <p:sp>
          <p:nvSpPr>
            <p:cNvPr id="8" name="Rectangle 7">
              <a:extLst>
                <a:ext uri="{FF2B5EF4-FFF2-40B4-BE49-F238E27FC236}">
                  <a16:creationId xmlns:a16="http://schemas.microsoft.com/office/drawing/2014/main" id="{972970AD-BBB8-4A79-9E79-3A2C9C112C3D}"/>
                </a:ext>
              </a:extLst>
            </p:cNvPr>
            <p:cNvSpPr/>
            <p:nvPr/>
          </p:nvSpPr>
          <p:spPr>
            <a:xfrm>
              <a:off x="8718697" y="2368033"/>
              <a:ext cx="2051147" cy="330853"/>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7EF6895-332E-4F80-B42F-355CFA28669A}"/>
                </a:ext>
              </a:extLst>
            </p:cNvPr>
            <p:cNvSpPr/>
            <p:nvPr/>
          </p:nvSpPr>
          <p:spPr>
            <a:xfrm>
              <a:off x="744279" y="2700782"/>
              <a:ext cx="10025565" cy="330853"/>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165703C2-2B8A-49E1-916D-772C9B3DBFE0}"/>
              </a:ext>
            </a:extLst>
          </p:cNvPr>
          <p:cNvSpPr txBox="1"/>
          <p:nvPr/>
        </p:nvSpPr>
        <p:spPr>
          <a:xfrm>
            <a:off x="113015" y="6453962"/>
            <a:ext cx="11979667" cy="369332"/>
          </a:xfrm>
          <a:prstGeom prst="rect">
            <a:avLst/>
          </a:prstGeom>
          <a:noFill/>
        </p:spPr>
        <p:txBody>
          <a:bodyPr wrap="square" rtlCol="0">
            <a:spAutoFit/>
          </a:bodyPr>
          <a:lstStyle/>
          <a:p>
            <a:pPr algn="ctr"/>
            <a:r>
              <a:rPr lang="en-US" dirty="0"/>
              <a:t>GIS Questions? Reach out to Ken Corradini: </a:t>
            </a:r>
            <a:r>
              <a:rPr lang="en-US" u="sng" dirty="0"/>
              <a:t>kjc139@psu.edu</a:t>
            </a:r>
          </a:p>
        </p:txBody>
      </p:sp>
    </p:spTree>
    <p:extLst>
      <p:ext uri="{BB962C8B-B14F-4D97-AF65-F5344CB8AC3E}">
        <p14:creationId xmlns:p14="http://schemas.microsoft.com/office/powerpoint/2010/main" val="20499056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C3ED2-7EA6-45AC-95FC-6EA92129895A}"/>
              </a:ext>
            </a:extLst>
          </p:cNvPr>
          <p:cNvSpPr>
            <a:spLocks noGrp="1"/>
          </p:cNvSpPr>
          <p:nvPr>
            <p:ph type="ctrTitle"/>
          </p:nvPr>
        </p:nvSpPr>
        <p:spPr/>
        <p:txBody>
          <a:bodyPr/>
          <a:lstStyle/>
          <a:p>
            <a:r>
              <a:rPr lang="en-US" dirty="0"/>
              <a:t>Adding the Grant Application to GIS</a:t>
            </a:r>
          </a:p>
        </p:txBody>
      </p:sp>
      <p:grpSp>
        <p:nvGrpSpPr>
          <p:cNvPr id="7" name="Group 6">
            <a:extLst>
              <a:ext uri="{FF2B5EF4-FFF2-40B4-BE49-F238E27FC236}">
                <a16:creationId xmlns:a16="http://schemas.microsoft.com/office/drawing/2014/main" id="{18B89EF6-2C61-47D1-BF96-A0BD7FD3AE16}"/>
              </a:ext>
            </a:extLst>
          </p:cNvPr>
          <p:cNvGrpSpPr/>
          <p:nvPr/>
        </p:nvGrpSpPr>
        <p:grpSpPr>
          <a:xfrm>
            <a:off x="2451070" y="472611"/>
            <a:ext cx="7289860" cy="5912778"/>
            <a:chOff x="2195512" y="538384"/>
            <a:chExt cx="7791450" cy="6319616"/>
          </a:xfrm>
        </p:grpSpPr>
        <p:pic>
          <p:nvPicPr>
            <p:cNvPr id="4" name="Picture 3">
              <a:extLst>
                <a:ext uri="{FF2B5EF4-FFF2-40B4-BE49-F238E27FC236}">
                  <a16:creationId xmlns:a16="http://schemas.microsoft.com/office/drawing/2014/main" id="{2E9D5369-84D5-45C7-945E-39D0511F3B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5037" y="538384"/>
              <a:ext cx="7781925" cy="3629025"/>
            </a:xfrm>
            <a:prstGeom prst="rect">
              <a:avLst/>
            </a:prstGeom>
          </p:spPr>
        </p:pic>
        <p:pic>
          <p:nvPicPr>
            <p:cNvPr id="6" name="Picture 5">
              <a:extLst>
                <a:ext uri="{FF2B5EF4-FFF2-40B4-BE49-F238E27FC236}">
                  <a16:creationId xmlns:a16="http://schemas.microsoft.com/office/drawing/2014/main" id="{DFE6BB76-4D2C-4C8A-AE50-61E0A05D135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7523"/>
            <a:stretch/>
          </p:blipFill>
          <p:spPr>
            <a:xfrm>
              <a:off x="2195512" y="3919870"/>
              <a:ext cx="7791450" cy="2938130"/>
            </a:xfrm>
            <a:prstGeom prst="rect">
              <a:avLst/>
            </a:prstGeom>
          </p:spPr>
        </p:pic>
      </p:grpSp>
      <p:sp>
        <p:nvSpPr>
          <p:cNvPr id="8" name="TextBox 7">
            <a:extLst>
              <a:ext uri="{FF2B5EF4-FFF2-40B4-BE49-F238E27FC236}">
                <a16:creationId xmlns:a16="http://schemas.microsoft.com/office/drawing/2014/main" id="{9960A207-D385-4BED-9874-E07172BB2130}"/>
              </a:ext>
            </a:extLst>
          </p:cNvPr>
          <p:cNvSpPr txBox="1"/>
          <p:nvPr/>
        </p:nvSpPr>
        <p:spPr>
          <a:xfrm>
            <a:off x="113015" y="6453962"/>
            <a:ext cx="11979667" cy="369332"/>
          </a:xfrm>
          <a:prstGeom prst="rect">
            <a:avLst/>
          </a:prstGeom>
          <a:noFill/>
        </p:spPr>
        <p:txBody>
          <a:bodyPr wrap="square" rtlCol="0">
            <a:spAutoFit/>
          </a:bodyPr>
          <a:lstStyle/>
          <a:p>
            <a:pPr algn="ctr"/>
            <a:r>
              <a:rPr lang="en-US" dirty="0"/>
              <a:t>GIS Questions? Reach out to Ken Corradini: </a:t>
            </a:r>
            <a:r>
              <a:rPr lang="en-US" u="sng" dirty="0"/>
              <a:t>kjc139@psu.edu</a:t>
            </a:r>
          </a:p>
        </p:txBody>
      </p:sp>
    </p:spTree>
    <p:extLst>
      <p:ext uri="{BB962C8B-B14F-4D97-AF65-F5344CB8AC3E}">
        <p14:creationId xmlns:p14="http://schemas.microsoft.com/office/powerpoint/2010/main" val="663726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46EBFC-91A8-41C3-A35F-81827BDB516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404982" y="4127468"/>
            <a:ext cx="4616556" cy="2295525"/>
          </a:xfrm>
          <a:prstGeom prst="rect">
            <a:avLst/>
          </a:prstGeom>
          <a:ln>
            <a:solidFill>
              <a:schemeClr val="tx1"/>
            </a:solidFill>
          </a:ln>
        </p:spPr>
      </p:pic>
      <p:sp>
        <p:nvSpPr>
          <p:cNvPr id="3" name="Content Placeholder 2">
            <a:extLst>
              <a:ext uri="{FF2B5EF4-FFF2-40B4-BE49-F238E27FC236}">
                <a16:creationId xmlns:a16="http://schemas.microsoft.com/office/drawing/2014/main" id="{F2FA8795-3435-4B75-8567-B046D84E8437}"/>
              </a:ext>
            </a:extLst>
          </p:cNvPr>
          <p:cNvSpPr>
            <a:spLocks noGrp="1"/>
          </p:cNvSpPr>
          <p:nvPr>
            <p:ph idx="1"/>
          </p:nvPr>
        </p:nvSpPr>
        <p:spPr>
          <a:xfrm>
            <a:off x="389920" y="570950"/>
            <a:ext cx="5029805" cy="6210850"/>
          </a:xfrm>
        </p:spPr>
        <p:txBody>
          <a:bodyPr>
            <a:normAutofit/>
          </a:bodyPr>
          <a:lstStyle/>
          <a:p>
            <a:r>
              <a:rPr lang="en-US" sz="3200" dirty="0"/>
              <a:t>Outreach to potential grant applicants</a:t>
            </a:r>
          </a:p>
          <a:p>
            <a:pPr lvl="1"/>
            <a:r>
              <a:rPr lang="en-US" dirty="0"/>
              <a:t>Newsletter</a:t>
            </a:r>
          </a:p>
          <a:p>
            <a:pPr lvl="1"/>
            <a:r>
              <a:rPr lang="en-US" dirty="0"/>
              <a:t>Newspaper articles</a:t>
            </a:r>
          </a:p>
          <a:p>
            <a:pPr lvl="1"/>
            <a:r>
              <a:rPr lang="en-US" dirty="0"/>
              <a:t>Demonstrations</a:t>
            </a:r>
          </a:p>
          <a:p>
            <a:pPr lvl="1"/>
            <a:r>
              <a:rPr lang="en-US" dirty="0"/>
              <a:t>Local workshops</a:t>
            </a:r>
          </a:p>
          <a:p>
            <a:pPr lvl="1"/>
            <a:r>
              <a:rPr lang="en-US" dirty="0"/>
              <a:t>ESM Training</a:t>
            </a:r>
          </a:p>
          <a:p>
            <a:pPr lvl="1"/>
            <a:endParaRPr lang="en-US" dirty="0"/>
          </a:p>
          <a:p>
            <a:pPr lvl="1"/>
            <a:endParaRPr lang="en-US" dirty="0"/>
          </a:p>
          <a:p>
            <a:pPr lvl="1"/>
            <a:endParaRPr lang="en-US" dirty="0"/>
          </a:p>
          <a:p>
            <a:pPr lvl="1"/>
            <a:endParaRPr lang="en-US" dirty="0"/>
          </a:p>
          <a:p>
            <a:endParaRPr lang="en-US" dirty="0"/>
          </a:p>
          <a:p>
            <a:endParaRPr lang="en-US" sz="2400" dirty="0"/>
          </a:p>
          <a:p>
            <a:endParaRPr lang="en-US" dirty="0"/>
          </a:p>
        </p:txBody>
      </p:sp>
      <p:sp>
        <p:nvSpPr>
          <p:cNvPr id="4" name="Title 1">
            <a:extLst>
              <a:ext uri="{FF2B5EF4-FFF2-40B4-BE49-F238E27FC236}">
                <a16:creationId xmlns:a16="http://schemas.microsoft.com/office/drawing/2014/main" id="{D3C49A00-7DCE-441F-A794-907F0C293157}"/>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Preparing to fill out the Application</a:t>
            </a:r>
          </a:p>
        </p:txBody>
      </p:sp>
      <p:pic>
        <p:nvPicPr>
          <p:cNvPr id="10" name="Picture 9">
            <a:extLst>
              <a:ext uri="{FF2B5EF4-FFF2-40B4-BE49-F238E27FC236}">
                <a16:creationId xmlns:a16="http://schemas.microsoft.com/office/drawing/2014/main" id="{DCE0595C-CD7B-4507-9A4C-B4E407190F6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172623">
            <a:off x="5690007" y="690088"/>
            <a:ext cx="4256155" cy="2280083"/>
          </a:xfrm>
          <a:prstGeom prst="rect">
            <a:avLst/>
          </a:prstGeom>
          <a:ln>
            <a:solidFill>
              <a:schemeClr val="tx1"/>
            </a:solidFill>
          </a:ln>
        </p:spPr>
      </p:pic>
      <p:pic>
        <p:nvPicPr>
          <p:cNvPr id="11" name="Picture 10">
            <a:extLst>
              <a:ext uri="{FF2B5EF4-FFF2-40B4-BE49-F238E27FC236}">
                <a16:creationId xmlns:a16="http://schemas.microsoft.com/office/drawing/2014/main" id="{941BF0AD-E5C6-425F-85A6-4342FD02CCCC}"/>
              </a:ext>
            </a:extLst>
          </p:cNvPr>
          <p:cNvPicPr/>
          <p:nvPr/>
        </p:nvPicPr>
        <p:blipFill rotWithShape="1">
          <a:blip r:embed="rId5" cstate="email">
            <a:extLst>
              <a:ext uri="{28A0092B-C50C-407E-A947-70E740481C1C}">
                <a14:useLocalDpi xmlns:a14="http://schemas.microsoft.com/office/drawing/2010/main"/>
              </a:ext>
            </a:extLst>
          </a:blip>
          <a:srcRect/>
          <a:stretch/>
        </p:blipFill>
        <p:spPr>
          <a:xfrm rot="647530">
            <a:off x="8750185" y="2171322"/>
            <a:ext cx="2880019" cy="2107858"/>
          </a:xfrm>
          <a:prstGeom prst="rect">
            <a:avLst/>
          </a:prstGeom>
          <a:ln>
            <a:solidFill>
              <a:schemeClr val="tx1"/>
            </a:solidFill>
          </a:ln>
        </p:spPr>
      </p:pic>
    </p:spTree>
    <p:extLst>
      <p:ext uri="{BB962C8B-B14F-4D97-AF65-F5344CB8AC3E}">
        <p14:creationId xmlns:p14="http://schemas.microsoft.com/office/powerpoint/2010/main" val="160004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C3ED2-7EA6-45AC-95FC-6EA92129895A}"/>
              </a:ext>
            </a:extLst>
          </p:cNvPr>
          <p:cNvSpPr>
            <a:spLocks noGrp="1"/>
          </p:cNvSpPr>
          <p:nvPr>
            <p:ph type="ctrTitle"/>
          </p:nvPr>
        </p:nvSpPr>
        <p:spPr/>
        <p:txBody>
          <a:bodyPr/>
          <a:lstStyle/>
          <a:p>
            <a:r>
              <a:rPr lang="en-US" dirty="0"/>
              <a:t>Adding the Grant Application to GIS</a:t>
            </a:r>
          </a:p>
        </p:txBody>
      </p:sp>
      <p:pic>
        <p:nvPicPr>
          <p:cNvPr id="6" name="Picture 5">
            <a:extLst>
              <a:ext uri="{FF2B5EF4-FFF2-40B4-BE49-F238E27FC236}">
                <a16:creationId xmlns:a16="http://schemas.microsoft.com/office/drawing/2014/main" id="{83CFAD6D-DD06-428B-8A6D-C5189875B8DB}"/>
              </a:ext>
            </a:extLst>
          </p:cNvPr>
          <p:cNvPicPr>
            <a:picLocks noChangeAspect="1"/>
          </p:cNvPicPr>
          <p:nvPr/>
        </p:nvPicPr>
        <p:blipFill>
          <a:blip r:embed="rId3"/>
          <a:stretch>
            <a:fillRect/>
          </a:stretch>
        </p:blipFill>
        <p:spPr>
          <a:xfrm>
            <a:off x="2225134" y="2243470"/>
            <a:ext cx="9360516" cy="4210492"/>
          </a:xfrm>
          <a:prstGeom prst="rect">
            <a:avLst/>
          </a:prstGeom>
        </p:spPr>
      </p:pic>
      <p:sp>
        <p:nvSpPr>
          <p:cNvPr id="7" name="Subtitle 2">
            <a:extLst>
              <a:ext uri="{FF2B5EF4-FFF2-40B4-BE49-F238E27FC236}">
                <a16:creationId xmlns:a16="http://schemas.microsoft.com/office/drawing/2014/main" id="{80A9A524-5DC3-4318-BD7C-5719B9757E63}"/>
              </a:ext>
            </a:extLst>
          </p:cNvPr>
          <p:cNvSpPr>
            <a:spLocks noGrp="1"/>
          </p:cNvSpPr>
          <p:nvPr>
            <p:ph type="subTitle" idx="1"/>
          </p:nvPr>
        </p:nvSpPr>
        <p:spPr>
          <a:xfrm>
            <a:off x="347662" y="618641"/>
            <a:ext cx="11496675" cy="3572359"/>
          </a:xfrm>
        </p:spPr>
        <p:txBody>
          <a:bodyPr>
            <a:normAutofit/>
          </a:bodyPr>
          <a:lstStyle/>
          <a:p>
            <a:pPr marL="0" indent="0">
              <a:buNone/>
            </a:pPr>
            <a:r>
              <a:rPr lang="en-US" sz="2800" b="1" dirty="0"/>
              <a:t>Various files can be uploaded</a:t>
            </a:r>
          </a:p>
          <a:p>
            <a:r>
              <a:rPr lang="en-US" sz="2400" dirty="0"/>
              <a:t>Project sketch</a:t>
            </a:r>
          </a:p>
          <a:p>
            <a:r>
              <a:rPr lang="en-US" sz="2400" dirty="0"/>
              <a:t>Other supporting files</a:t>
            </a:r>
          </a:p>
          <a:p>
            <a:pPr lvl="1"/>
            <a:endParaRPr lang="en-US" b="1" u="sng" dirty="0"/>
          </a:p>
        </p:txBody>
      </p:sp>
      <p:sp>
        <p:nvSpPr>
          <p:cNvPr id="8" name="Arrow: Down 7">
            <a:extLst>
              <a:ext uri="{FF2B5EF4-FFF2-40B4-BE49-F238E27FC236}">
                <a16:creationId xmlns:a16="http://schemas.microsoft.com/office/drawing/2014/main" id="{327FCBC5-0BB6-4EAB-B8EA-A426E0E76FB9}"/>
              </a:ext>
            </a:extLst>
          </p:cNvPr>
          <p:cNvSpPr/>
          <p:nvPr/>
        </p:nvSpPr>
        <p:spPr>
          <a:xfrm>
            <a:off x="10618087" y="925379"/>
            <a:ext cx="829339" cy="10113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835DA61-432D-40BD-94DB-F441552CA26D}"/>
              </a:ext>
            </a:extLst>
          </p:cNvPr>
          <p:cNvSpPr/>
          <p:nvPr/>
        </p:nvSpPr>
        <p:spPr>
          <a:xfrm>
            <a:off x="10479864" y="2082030"/>
            <a:ext cx="1105786" cy="845004"/>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4EBB85E-B03F-4964-B10A-995299394132}"/>
              </a:ext>
            </a:extLst>
          </p:cNvPr>
          <p:cNvSpPr txBox="1"/>
          <p:nvPr/>
        </p:nvSpPr>
        <p:spPr>
          <a:xfrm>
            <a:off x="113015" y="6453962"/>
            <a:ext cx="11979667" cy="369332"/>
          </a:xfrm>
          <a:prstGeom prst="rect">
            <a:avLst/>
          </a:prstGeom>
          <a:noFill/>
        </p:spPr>
        <p:txBody>
          <a:bodyPr wrap="square" rtlCol="0">
            <a:spAutoFit/>
          </a:bodyPr>
          <a:lstStyle/>
          <a:p>
            <a:pPr algn="ctr"/>
            <a:r>
              <a:rPr lang="en-US" dirty="0"/>
              <a:t>GIS Questions? Reach out to Ken Corradini: </a:t>
            </a:r>
            <a:r>
              <a:rPr lang="en-US" u="sng" dirty="0"/>
              <a:t>kjc139@psu.edu</a:t>
            </a:r>
          </a:p>
        </p:txBody>
      </p:sp>
    </p:spTree>
    <p:extLst>
      <p:ext uri="{BB962C8B-B14F-4D97-AF65-F5344CB8AC3E}">
        <p14:creationId xmlns:p14="http://schemas.microsoft.com/office/powerpoint/2010/main" val="384617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animBg="1"/>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7662" y="618641"/>
            <a:ext cx="11496675" cy="3572359"/>
          </a:xfrm>
        </p:spPr>
        <p:txBody>
          <a:bodyPr>
            <a:normAutofit/>
          </a:bodyPr>
          <a:lstStyle/>
          <a:p>
            <a:r>
              <a:rPr lang="en-US" b="1" dirty="0"/>
              <a:t>It’s important that DGLVR grant applications are thorough, detailed, and filled out correctly.</a:t>
            </a:r>
          </a:p>
          <a:p>
            <a:r>
              <a:rPr lang="en-US" b="1" dirty="0"/>
              <a:t>“Better” applications are detailed and updated</a:t>
            </a:r>
          </a:p>
          <a:p>
            <a:r>
              <a:rPr lang="en-US" b="1" dirty="0"/>
              <a:t>Additional documentation does not need to be very time consuming</a:t>
            </a:r>
          </a:p>
          <a:p>
            <a:pPr lvl="1"/>
            <a:endParaRPr lang="en-US" b="1" u="sng" dirty="0"/>
          </a:p>
        </p:txBody>
      </p:sp>
      <p:sp>
        <p:nvSpPr>
          <p:cNvPr id="7" name="Title 1"/>
          <p:cNvSpPr>
            <a:spLocks noGrp="1"/>
          </p:cNvSpPr>
          <p:nvPr>
            <p:ph type="ctrTitle"/>
          </p:nvPr>
        </p:nvSpPr>
        <p:spPr/>
        <p:txBody>
          <a:bodyPr/>
          <a:lstStyle/>
          <a:p>
            <a:r>
              <a:rPr lang="en-US" dirty="0"/>
              <a:t>Summary</a:t>
            </a:r>
          </a:p>
        </p:txBody>
      </p:sp>
      <p:sp>
        <p:nvSpPr>
          <p:cNvPr id="9"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00" b="1" i="0" u="none" strike="noStrike" kern="1200" cap="none" spc="0" normalizeH="0" baseline="0" noProof="0" dirty="0">
              <a:ln>
                <a:noFill/>
              </a:ln>
              <a:solidFill>
                <a:srgbClr val="FFFFCC"/>
              </a:solidFill>
              <a:effectLst/>
              <a:uLnTx/>
              <a:uFillTx/>
              <a:latin typeface="Calibri"/>
              <a:ea typeface="+mj-ea"/>
              <a:cs typeface="+mj-cs"/>
            </a:endParaRPr>
          </a:p>
        </p:txBody>
      </p:sp>
      <p:grpSp>
        <p:nvGrpSpPr>
          <p:cNvPr id="8" name="Group 7">
            <a:extLst>
              <a:ext uri="{FF2B5EF4-FFF2-40B4-BE49-F238E27FC236}">
                <a16:creationId xmlns:a16="http://schemas.microsoft.com/office/drawing/2014/main" id="{6C64C629-A012-4A3C-AC82-2FFCD6447A8D}"/>
              </a:ext>
            </a:extLst>
          </p:cNvPr>
          <p:cNvGrpSpPr/>
          <p:nvPr/>
        </p:nvGrpSpPr>
        <p:grpSpPr>
          <a:xfrm>
            <a:off x="7504549" y="2945218"/>
            <a:ext cx="4185190" cy="3912781"/>
            <a:chOff x="2771774" y="581024"/>
            <a:chExt cx="6785599" cy="6343933"/>
          </a:xfrm>
        </p:grpSpPr>
        <p:pic>
          <p:nvPicPr>
            <p:cNvPr id="10" name="Picture 9" descr="A piece of paper with writing on it&#10;&#10;Description automatically generated">
              <a:extLst>
                <a:ext uri="{FF2B5EF4-FFF2-40B4-BE49-F238E27FC236}">
                  <a16:creationId xmlns:a16="http://schemas.microsoft.com/office/drawing/2014/main" id="{9C54F99C-26DB-4387-AA96-EC93F8C42B2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71774" y="581024"/>
              <a:ext cx="6785599" cy="6343933"/>
            </a:xfrm>
            <a:prstGeom prst="rect">
              <a:avLst/>
            </a:prstGeom>
          </p:spPr>
        </p:pic>
        <p:sp>
          <p:nvSpPr>
            <p:cNvPr id="11" name="TextBox 10">
              <a:extLst>
                <a:ext uri="{FF2B5EF4-FFF2-40B4-BE49-F238E27FC236}">
                  <a16:creationId xmlns:a16="http://schemas.microsoft.com/office/drawing/2014/main" id="{1F0E8879-430B-4C2C-BB81-824252A05B87}"/>
                </a:ext>
              </a:extLst>
            </p:cNvPr>
            <p:cNvSpPr txBox="1"/>
            <p:nvPr/>
          </p:nvSpPr>
          <p:spPr>
            <a:xfrm>
              <a:off x="7924800" y="1085850"/>
              <a:ext cx="1066800" cy="374256"/>
            </a:xfrm>
            <a:prstGeom prst="rect">
              <a:avLst/>
            </a:prstGeom>
            <a:noFill/>
          </p:spPr>
          <p:txBody>
            <a:bodyPr wrap="square" rtlCol="0">
              <a:spAutoFit/>
            </a:bodyPr>
            <a:lstStyle/>
            <a:p>
              <a:r>
                <a:rPr lang="en-US" sz="900" dirty="0">
                  <a:solidFill>
                    <a:srgbClr val="C00000"/>
                  </a:solidFill>
                </a:rPr>
                <a:t>5/5/2022</a:t>
              </a:r>
            </a:p>
          </p:txBody>
        </p:sp>
      </p:grpSp>
      <p:pic>
        <p:nvPicPr>
          <p:cNvPr id="12" name="Picture 11">
            <a:extLst>
              <a:ext uri="{FF2B5EF4-FFF2-40B4-BE49-F238E27FC236}">
                <a16:creationId xmlns:a16="http://schemas.microsoft.com/office/drawing/2014/main" id="{30B35C22-D958-48B7-A80F-018164A1C6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42084" y="2945218"/>
            <a:ext cx="3572068" cy="47725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742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9"/>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C3ED2-7EA6-45AC-95FC-6EA92129895A}"/>
              </a:ext>
            </a:extLst>
          </p:cNvPr>
          <p:cNvSpPr>
            <a:spLocks noGrp="1"/>
          </p:cNvSpPr>
          <p:nvPr>
            <p:ph type="ctrTitle"/>
          </p:nvPr>
        </p:nvSpPr>
        <p:spPr/>
        <p:txBody>
          <a:bodyPr/>
          <a:lstStyle/>
          <a:p>
            <a:r>
              <a:rPr lang="en-US" dirty="0"/>
              <a:t>Summary</a:t>
            </a:r>
          </a:p>
        </p:txBody>
      </p:sp>
      <p:sp>
        <p:nvSpPr>
          <p:cNvPr id="6" name="TextBox 5">
            <a:extLst>
              <a:ext uri="{FF2B5EF4-FFF2-40B4-BE49-F238E27FC236}">
                <a16:creationId xmlns:a16="http://schemas.microsoft.com/office/drawing/2014/main" id="{1474D63B-BFB3-46C8-B717-CC7E0B444EED}"/>
              </a:ext>
            </a:extLst>
          </p:cNvPr>
          <p:cNvSpPr txBox="1"/>
          <p:nvPr/>
        </p:nvSpPr>
        <p:spPr>
          <a:xfrm>
            <a:off x="8229600" y="912100"/>
            <a:ext cx="3472665" cy="646331"/>
          </a:xfrm>
          <a:prstGeom prst="rect">
            <a:avLst/>
          </a:prstGeom>
          <a:noFill/>
        </p:spPr>
        <p:txBody>
          <a:bodyPr wrap="square" rtlCol="0">
            <a:spAutoFit/>
          </a:bodyPr>
          <a:lstStyle/>
          <a:p>
            <a:r>
              <a:rPr lang="en-US" sz="3600" dirty="0">
                <a:highlight>
                  <a:srgbClr val="FFFF00"/>
                </a:highlight>
              </a:rPr>
              <a:t>POLL QUESTIONS</a:t>
            </a:r>
          </a:p>
        </p:txBody>
      </p:sp>
      <p:sp>
        <p:nvSpPr>
          <p:cNvPr id="8" name="Subtitle 2">
            <a:extLst>
              <a:ext uri="{FF2B5EF4-FFF2-40B4-BE49-F238E27FC236}">
                <a16:creationId xmlns:a16="http://schemas.microsoft.com/office/drawing/2014/main" id="{15D41C53-4550-4051-B9F2-2FF2B51965EE}"/>
              </a:ext>
            </a:extLst>
          </p:cNvPr>
          <p:cNvSpPr>
            <a:spLocks noGrp="1"/>
          </p:cNvSpPr>
          <p:nvPr>
            <p:ph type="subTitle" idx="1"/>
          </p:nvPr>
        </p:nvSpPr>
        <p:spPr>
          <a:xfrm>
            <a:off x="157163" y="654924"/>
            <a:ext cx="7729537" cy="5945899"/>
          </a:xfrm>
        </p:spPr>
        <p:txBody>
          <a:bodyPr>
            <a:normAutofit fontScale="77500" lnSpcReduction="20000"/>
          </a:bodyPr>
          <a:lstStyle/>
          <a:p>
            <a:pPr marL="0" indent="0">
              <a:buNone/>
            </a:pPr>
            <a:r>
              <a:rPr lang="en-US" sz="4400" b="1" dirty="0"/>
              <a:t>Reminders:</a:t>
            </a:r>
          </a:p>
          <a:p>
            <a:pPr marL="0" indent="0" algn="ctr">
              <a:buNone/>
            </a:pPr>
            <a:r>
              <a:rPr lang="en-US" sz="4400" b="1" dirty="0"/>
              <a:t>Quarterly Reports – Due 1/15/2023</a:t>
            </a:r>
          </a:p>
          <a:p>
            <a:pPr marL="0" indent="0" algn="ctr">
              <a:buNone/>
            </a:pPr>
            <a:r>
              <a:rPr lang="en-US" sz="4400" b="1" dirty="0"/>
              <a:t>Annual Summary Report – Due 1/15/2023</a:t>
            </a:r>
          </a:p>
          <a:p>
            <a:pPr marL="0" indent="0" algn="ctr">
              <a:buNone/>
            </a:pPr>
            <a:endParaRPr lang="en-US" sz="4400" b="1" dirty="0"/>
          </a:p>
          <a:p>
            <a:r>
              <a:rPr lang="en-US" b="1" u="sng" dirty="0"/>
              <a:t>DGLVR </a:t>
            </a:r>
            <a:r>
              <a:rPr lang="en-US" b="1" u="sng" dirty="0">
                <a:solidFill>
                  <a:srgbClr val="00B0F0"/>
                </a:solidFill>
              </a:rPr>
              <a:t>Administrative Training 1/18 @ 9am</a:t>
            </a:r>
            <a:endParaRPr lang="en-US" dirty="0">
              <a:solidFill>
                <a:srgbClr val="00B0F0"/>
              </a:solidFill>
            </a:endParaRPr>
          </a:p>
          <a:p>
            <a:pPr lvl="0"/>
            <a:r>
              <a:rPr lang="en-US" b="1" i="1" dirty="0"/>
              <a:t>In person at Penn Stater in room 104:</a:t>
            </a:r>
            <a:r>
              <a:rPr lang="en-US" i="1" dirty="0"/>
              <a:t> Contact Amy Lee Pifer (</a:t>
            </a:r>
            <a:r>
              <a:rPr lang="en-US" i="1" u="sng" dirty="0">
                <a:hlinkClick r:id="rId3"/>
              </a:rPr>
              <a:t>alp90@psu.edu</a:t>
            </a:r>
            <a:r>
              <a:rPr lang="en-US" i="1" dirty="0"/>
              <a:t>) to register for in-person no later than </a:t>
            </a:r>
            <a:r>
              <a:rPr lang="en-US" i="1" u="sng" dirty="0"/>
              <a:t>Thursday, January 12, 2022</a:t>
            </a:r>
            <a:r>
              <a:rPr lang="en-US" i="1" dirty="0"/>
              <a:t>.  </a:t>
            </a:r>
          </a:p>
          <a:p>
            <a:pPr lvl="0"/>
            <a:r>
              <a:rPr lang="en-US" dirty="0"/>
              <a:t>Option to participate virtually</a:t>
            </a:r>
          </a:p>
          <a:p>
            <a:endParaRPr lang="en-US" dirty="0"/>
          </a:p>
          <a:p>
            <a:r>
              <a:rPr lang="en-US" b="1" u="sng" dirty="0"/>
              <a:t>FUTURE WEBINARS AND TRAININGS</a:t>
            </a:r>
            <a:r>
              <a:rPr lang="en-US" b="1" dirty="0"/>
              <a:t>: </a:t>
            </a:r>
            <a:r>
              <a:rPr lang="en-US" i="1" dirty="0"/>
              <a:t>list will continue to evolve over time</a:t>
            </a:r>
            <a:endParaRPr lang="en-US" dirty="0"/>
          </a:p>
          <a:p>
            <a:r>
              <a:rPr lang="en-US" b="1" u="sng" dirty="0">
                <a:solidFill>
                  <a:srgbClr val="00B0F0"/>
                </a:solidFill>
              </a:rPr>
              <a:t>Webinar: 1/19, 9am</a:t>
            </a:r>
            <a:r>
              <a:rPr lang="en-US" b="1" dirty="0">
                <a:solidFill>
                  <a:srgbClr val="00B0F0"/>
                </a:solidFill>
              </a:rPr>
              <a:t>: </a:t>
            </a:r>
            <a:r>
              <a:rPr lang="en-US" b="1" dirty="0"/>
              <a:t>Spread Footer Bridge Showcase</a:t>
            </a:r>
          </a:p>
          <a:p>
            <a:r>
              <a:rPr lang="en-US" b="1" u="sng" dirty="0">
                <a:solidFill>
                  <a:srgbClr val="00B0F0"/>
                </a:solidFill>
              </a:rPr>
              <a:t>Webinar: 1/26, 9am</a:t>
            </a:r>
            <a:r>
              <a:rPr lang="en-US" b="1" dirty="0">
                <a:solidFill>
                  <a:srgbClr val="00B0F0"/>
                </a:solidFill>
              </a:rPr>
              <a:t>: </a:t>
            </a:r>
            <a:r>
              <a:rPr lang="en-US" b="1" dirty="0"/>
              <a:t>Small Slide Repair</a:t>
            </a:r>
            <a:endParaRPr lang="en-US" b="1" u="sng" dirty="0"/>
          </a:p>
        </p:txBody>
      </p:sp>
    </p:spTree>
    <p:extLst>
      <p:ext uri="{BB962C8B-B14F-4D97-AF65-F5344CB8AC3E}">
        <p14:creationId xmlns:p14="http://schemas.microsoft.com/office/powerpoint/2010/main" val="10324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A8795-3435-4B75-8567-B046D84E8437}"/>
              </a:ext>
            </a:extLst>
          </p:cNvPr>
          <p:cNvSpPr>
            <a:spLocks noGrp="1"/>
          </p:cNvSpPr>
          <p:nvPr>
            <p:ph idx="1"/>
          </p:nvPr>
        </p:nvSpPr>
        <p:spPr>
          <a:xfrm>
            <a:off x="389920" y="570950"/>
            <a:ext cx="5029805" cy="6210850"/>
          </a:xfrm>
        </p:spPr>
        <p:txBody>
          <a:bodyPr>
            <a:normAutofit/>
          </a:bodyPr>
          <a:lstStyle/>
          <a:p>
            <a:r>
              <a:rPr lang="en-US" sz="3200" dirty="0"/>
              <a:t>Outreach to potential grant applicants</a:t>
            </a:r>
          </a:p>
          <a:p>
            <a:r>
              <a:rPr lang="en-US" sz="3200" dirty="0"/>
              <a:t>Pre-application meeting</a:t>
            </a:r>
          </a:p>
          <a:p>
            <a:endParaRPr lang="en-US" dirty="0"/>
          </a:p>
          <a:p>
            <a:endParaRPr lang="en-US" sz="2400" dirty="0"/>
          </a:p>
          <a:p>
            <a:endParaRPr lang="en-US" dirty="0"/>
          </a:p>
        </p:txBody>
      </p:sp>
      <p:sp>
        <p:nvSpPr>
          <p:cNvPr id="4" name="Title 1">
            <a:extLst>
              <a:ext uri="{FF2B5EF4-FFF2-40B4-BE49-F238E27FC236}">
                <a16:creationId xmlns:a16="http://schemas.microsoft.com/office/drawing/2014/main" id="{D3C49A00-7DCE-441F-A794-907F0C293157}"/>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Preparing to fill out the Application</a:t>
            </a:r>
          </a:p>
        </p:txBody>
      </p:sp>
      <p:pic>
        <p:nvPicPr>
          <p:cNvPr id="8" name="Picture 7">
            <a:extLst>
              <a:ext uri="{FF2B5EF4-FFF2-40B4-BE49-F238E27FC236}">
                <a16:creationId xmlns:a16="http://schemas.microsoft.com/office/drawing/2014/main" id="{D9267A86-D819-4515-B667-98F310E1EE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62625" y="676002"/>
            <a:ext cx="4000497" cy="3000373"/>
          </a:xfrm>
          <a:prstGeom prst="rect">
            <a:avLst/>
          </a:prstGeom>
          <a:ln>
            <a:solidFill>
              <a:schemeClr val="tx1"/>
            </a:solidFill>
          </a:ln>
        </p:spPr>
      </p:pic>
      <p:pic>
        <p:nvPicPr>
          <p:cNvPr id="9" name="Picture 8">
            <a:extLst>
              <a:ext uri="{FF2B5EF4-FFF2-40B4-BE49-F238E27FC236}">
                <a16:creationId xmlns:a16="http://schemas.microsoft.com/office/drawing/2014/main" id="{D52FB388-4B22-4622-B5EA-ED3F0FE2A03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964247">
            <a:off x="9235454" y="2337699"/>
            <a:ext cx="2782786" cy="2483818"/>
          </a:xfrm>
          <a:prstGeom prst="rect">
            <a:avLst/>
          </a:prstGeom>
          <a:ln>
            <a:solidFill>
              <a:schemeClr val="tx1"/>
            </a:solidFill>
          </a:ln>
        </p:spPr>
      </p:pic>
      <p:pic>
        <p:nvPicPr>
          <p:cNvPr id="5" name="Picture 4">
            <a:extLst>
              <a:ext uri="{FF2B5EF4-FFF2-40B4-BE49-F238E27FC236}">
                <a16:creationId xmlns:a16="http://schemas.microsoft.com/office/drawing/2014/main" id="{F1985CF1-7469-4BB0-9685-C95389EB59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225856">
            <a:off x="5889754" y="3783777"/>
            <a:ext cx="3365500" cy="2524125"/>
          </a:xfrm>
          <a:prstGeom prst="rect">
            <a:avLst/>
          </a:prstGeom>
          <a:ln>
            <a:solidFill>
              <a:schemeClr val="tx1"/>
            </a:solidFill>
          </a:ln>
        </p:spPr>
      </p:pic>
      <p:pic>
        <p:nvPicPr>
          <p:cNvPr id="7" name="Picture 6">
            <a:extLst>
              <a:ext uri="{FF2B5EF4-FFF2-40B4-BE49-F238E27FC236}">
                <a16:creationId xmlns:a16="http://schemas.microsoft.com/office/drawing/2014/main" id="{57E78278-C80C-4107-BBCC-8B8160BF726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15050" y="-1"/>
            <a:ext cx="5250520" cy="6858000"/>
          </a:xfrm>
          <a:prstGeom prst="rect">
            <a:avLst/>
          </a:prstGeom>
          <a:ln>
            <a:solidFill>
              <a:schemeClr val="tx1"/>
            </a:solidFill>
          </a:ln>
        </p:spPr>
      </p:pic>
    </p:spTree>
    <p:extLst>
      <p:ext uri="{BB962C8B-B14F-4D97-AF65-F5344CB8AC3E}">
        <p14:creationId xmlns:p14="http://schemas.microsoft.com/office/powerpoint/2010/main" val="355042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3C49A00-7DCE-441F-A794-907F0C293157}"/>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Preparing to Fill out the Grant Application</a:t>
            </a:r>
          </a:p>
        </p:txBody>
      </p:sp>
      <p:pic>
        <p:nvPicPr>
          <p:cNvPr id="2" name="Picture 1">
            <a:extLst>
              <a:ext uri="{FF2B5EF4-FFF2-40B4-BE49-F238E27FC236}">
                <a16:creationId xmlns:a16="http://schemas.microsoft.com/office/drawing/2014/main" id="{A5C5AC75-02F9-441C-A9C6-A2CD9F1D37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0824" y="542925"/>
            <a:ext cx="8470351" cy="6515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92203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A8795-3435-4B75-8567-B046D84E8437}"/>
              </a:ext>
            </a:extLst>
          </p:cNvPr>
          <p:cNvSpPr>
            <a:spLocks noGrp="1"/>
          </p:cNvSpPr>
          <p:nvPr>
            <p:ph idx="1"/>
          </p:nvPr>
        </p:nvSpPr>
        <p:spPr>
          <a:xfrm>
            <a:off x="389920" y="570950"/>
            <a:ext cx="5029805" cy="6210850"/>
          </a:xfrm>
        </p:spPr>
        <p:txBody>
          <a:bodyPr>
            <a:normAutofit/>
          </a:bodyPr>
          <a:lstStyle/>
          <a:p>
            <a:r>
              <a:rPr lang="en-US" sz="3200" dirty="0"/>
              <a:t>Outreach to potential grant applicants</a:t>
            </a:r>
          </a:p>
          <a:p>
            <a:r>
              <a:rPr lang="en-US" sz="3200" dirty="0"/>
              <a:t>Pre-application meeting</a:t>
            </a:r>
          </a:p>
          <a:p>
            <a:r>
              <a:rPr lang="en-US" dirty="0"/>
              <a:t>Project design</a:t>
            </a:r>
          </a:p>
          <a:p>
            <a:r>
              <a:rPr lang="en-US" dirty="0"/>
              <a:t>Materials list </a:t>
            </a:r>
          </a:p>
          <a:p>
            <a:r>
              <a:rPr lang="en-US" dirty="0"/>
              <a:t>Cost estimate</a:t>
            </a:r>
          </a:p>
          <a:p>
            <a:endParaRPr lang="en-US" dirty="0"/>
          </a:p>
          <a:p>
            <a:endParaRPr lang="en-US" dirty="0"/>
          </a:p>
          <a:p>
            <a:endParaRPr lang="en-US" dirty="0"/>
          </a:p>
          <a:p>
            <a:endParaRPr lang="en-US" sz="2400" dirty="0"/>
          </a:p>
          <a:p>
            <a:endParaRPr lang="en-US" dirty="0"/>
          </a:p>
        </p:txBody>
      </p:sp>
      <p:sp>
        <p:nvSpPr>
          <p:cNvPr id="4" name="Title 1">
            <a:extLst>
              <a:ext uri="{FF2B5EF4-FFF2-40B4-BE49-F238E27FC236}">
                <a16:creationId xmlns:a16="http://schemas.microsoft.com/office/drawing/2014/main" id="{D3C49A00-7DCE-441F-A794-907F0C293157}"/>
              </a:ext>
            </a:extLst>
          </p:cNvPr>
          <p:cNvSpPr txBox="1">
            <a:spLocks/>
          </p:cNvSpPr>
          <p:nvPr/>
        </p:nvSpPr>
        <p:spPr>
          <a:xfrm>
            <a:off x="4267200" y="1"/>
            <a:ext cx="79248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r>
              <a:rPr lang="en-US" dirty="0"/>
              <a:t>Preparing to fill out the Application</a:t>
            </a:r>
          </a:p>
        </p:txBody>
      </p:sp>
      <p:pic>
        <p:nvPicPr>
          <p:cNvPr id="8" name="Picture 7">
            <a:extLst>
              <a:ext uri="{FF2B5EF4-FFF2-40B4-BE49-F238E27FC236}">
                <a16:creationId xmlns:a16="http://schemas.microsoft.com/office/drawing/2014/main" id="{D9267A86-D819-4515-B667-98F310E1EE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62625" y="676002"/>
            <a:ext cx="4000497" cy="3000373"/>
          </a:xfrm>
          <a:prstGeom prst="rect">
            <a:avLst/>
          </a:prstGeom>
          <a:ln>
            <a:solidFill>
              <a:schemeClr val="tx1"/>
            </a:solidFill>
          </a:ln>
        </p:spPr>
      </p:pic>
      <p:pic>
        <p:nvPicPr>
          <p:cNvPr id="9" name="Picture 8">
            <a:extLst>
              <a:ext uri="{FF2B5EF4-FFF2-40B4-BE49-F238E27FC236}">
                <a16:creationId xmlns:a16="http://schemas.microsoft.com/office/drawing/2014/main" id="{D52FB388-4B22-4622-B5EA-ED3F0FE2A03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964247">
            <a:off x="9235454" y="2337699"/>
            <a:ext cx="2782786" cy="2483818"/>
          </a:xfrm>
          <a:prstGeom prst="rect">
            <a:avLst/>
          </a:prstGeom>
          <a:ln>
            <a:solidFill>
              <a:schemeClr val="tx1"/>
            </a:solidFill>
          </a:ln>
        </p:spPr>
      </p:pic>
      <p:pic>
        <p:nvPicPr>
          <p:cNvPr id="5" name="Picture 4">
            <a:extLst>
              <a:ext uri="{FF2B5EF4-FFF2-40B4-BE49-F238E27FC236}">
                <a16:creationId xmlns:a16="http://schemas.microsoft.com/office/drawing/2014/main" id="{F1985CF1-7469-4BB0-9685-C95389EB59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225856">
            <a:off x="5889754" y="3783777"/>
            <a:ext cx="3365500" cy="2524125"/>
          </a:xfrm>
          <a:prstGeom prst="rect">
            <a:avLst/>
          </a:prstGeom>
          <a:ln>
            <a:solidFill>
              <a:schemeClr val="tx1"/>
            </a:solidFill>
          </a:ln>
        </p:spPr>
      </p:pic>
      <p:pic>
        <p:nvPicPr>
          <p:cNvPr id="10" name="Picture 9">
            <a:extLst>
              <a:ext uri="{FF2B5EF4-FFF2-40B4-BE49-F238E27FC236}">
                <a16:creationId xmlns:a16="http://schemas.microsoft.com/office/drawing/2014/main" id="{DF7B93E5-EE2F-40FA-BBFD-67894FC952E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15050" y="-1"/>
            <a:ext cx="5250520" cy="6858000"/>
          </a:xfrm>
          <a:prstGeom prst="rect">
            <a:avLst/>
          </a:prstGeom>
          <a:ln>
            <a:solidFill>
              <a:schemeClr val="tx1"/>
            </a:solidFill>
          </a:ln>
        </p:spPr>
      </p:pic>
    </p:spTree>
    <p:extLst>
      <p:ext uri="{BB962C8B-B14F-4D97-AF65-F5344CB8AC3E}">
        <p14:creationId xmlns:p14="http://schemas.microsoft.com/office/powerpoint/2010/main" val="52043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08585E19E9FF54685767BCCDA089518" ma:contentTypeVersion="9" ma:contentTypeDescription="Create a new document." ma:contentTypeScope="" ma:versionID="94a0757be588400841af4153bc0169bb">
  <xsd:schema xmlns:xsd="http://www.w3.org/2001/XMLSchema" xmlns:xs="http://www.w3.org/2001/XMLSchema" xmlns:p="http://schemas.microsoft.com/office/2006/metadata/properties" xmlns:ns3="4ce192a9-dbef-4c03-a9bc-6926f8c61758" targetNamespace="http://schemas.microsoft.com/office/2006/metadata/properties" ma:root="true" ma:fieldsID="1e267a404206275e3f959f8cc5c1fc0b" ns3:_="">
    <xsd:import namespace="4ce192a9-dbef-4c03-a9bc-6926f8c6175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e192a9-dbef-4c03-a9bc-6926f8c617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F9DE2A-682E-45D8-A153-8005FBC7D85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C21C07C-D7E5-4A6B-AF52-95EEF20914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e192a9-dbef-4c03-a9bc-6926f8c617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018F3F-2127-4169-8760-691B416779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4092</TotalTime>
  <Words>3444</Words>
  <Application>Microsoft Office PowerPoint</Application>
  <PresentationFormat>Widescreen</PresentationFormat>
  <Paragraphs>483</Paragraphs>
  <Slides>62</Slides>
  <Notes>49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62</vt:i4>
      </vt:variant>
    </vt:vector>
  </HeadingPairs>
  <TitlesOfParts>
    <vt:vector size="69" baseType="lpstr">
      <vt:lpstr>Arial</vt:lpstr>
      <vt:lpstr>Calibri</vt:lpstr>
      <vt:lpstr>Calibri Light</vt:lpstr>
      <vt:lpstr>Candara</vt:lpstr>
      <vt:lpstr>Gill Sans MT</vt:lpstr>
      <vt:lpstr>Office Theme</vt:lpstr>
      <vt:lpstr>1_Office Theme</vt:lpstr>
      <vt:lpstr>PowerPoint Presentation</vt:lpstr>
      <vt:lpstr>Why talk about grant applications?</vt:lpstr>
      <vt:lpstr>Why talk about grant applications?</vt:lpstr>
      <vt:lpstr>Outline</vt:lpstr>
      <vt:lpstr>Outline</vt:lpstr>
      <vt:lpstr>PowerPoint Presentation</vt:lpstr>
      <vt:lpstr>PowerPoint Presentation</vt:lpstr>
      <vt:lpstr>PowerPoint Presentation</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Location Map</vt:lpstr>
      <vt:lpstr>Location Map</vt:lpstr>
      <vt:lpstr>PowerPoint Presentation</vt:lpstr>
      <vt:lpstr>PowerPoint Presentation</vt:lpstr>
      <vt:lpstr>PowerPoint Presentation</vt:lpstr>
      <vt:lpstr>PowerPoint Presentation</vt:lpstr>
      <vt:lpstr>Filling out the Application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Prevailing Wage</vt:lpstr>
      <vt:lpstr>Prevailing Wage</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Outline</vt:lpstr>
      <vt:lpstr>Adding the Grant Application to GIS</vt:lpstr>
      <vt:lpstr>Adding the Grant Application to GIS</vt:lpstr>
      <vt:lpstr>Adding the Grant Application to GIS</vt:lpstr>
      <vt:lpstr>Summary</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Law, Sherri</dc:creator>
  <cp:lastModifiedBy>Corradini, Kenneth Joseph</cp:lastModifiedBy>
  <cp:revision>46</cp:revision>
  <dcterms:created xsi:type="dcterms:W3CDTF">2022-03-02T21:09:50Z</dcterms:created>
  <dcterms:modified xsi:type="dcterms:W3CDTF">2023-01-23T18:28:46Z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0x010100008585E19E9FF54685767BCCDA089518</vt:lpwstr>
  </property>
</Properties>
</file>