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handoutMasterIdLst>
    <p:handoutMasterId r:id="rId8"/>
  </p:handoutMasterIdLst>
  <p:sldIdLst>
    <p:sldId id="578" r:id="rId2"/>
    <p:sldId id="579" r:id="rId3"/>
    <p:sldId id="418" r:id="rId4"/>
    <p:sldId id="401" r:id="rId5"/>
    <p:sldId id="581"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0000"/>
    <a:srgbClr val="FFFF99"/>
    <a:srgbClr val="295AE3"/>
    <a:srgbClr val="92D050"/>
    <a:srgbClr val="DDFC24"/>
    <a:srgbClr val="257CFB"/>
    <a:srgbClr val="8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47" autoAdjust="0"/>
    <p:restoredTop sz="94960" autoAdjust="0"/>
  </p:normalViewPr>
  <p:slideViewPr>
    <p:cSldViewPr snapToGrid="0">
      <p:cViewPr varScale="1">
        <p:scale>
          <a:sx n="132" d="100"/>
          <a:sy n="132" d="100"/>
        </p:scale>
        <p:origin x="270"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3/7/2019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3/7/2019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52929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63162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63162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24466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3/7/2019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4900" y="54929"/>
            <a:ext cx="46311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GIS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for CDs</a:t>
            </a: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9" name="Rectangle 18"/>
          <p:cNvSpPr/>
          <p:nvPr/>
        </p:nvSpPr>
        <p:spPr>
          <a:xfrm>
            <a:off x="120392" y="6396926"/>
            <a:ext cx="4575699"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call: 814-865-5355</a:t>
            </a:r>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If you are reading this, then you are successfully seeing the webinar video. Webinar audio should be automatic through your computer, and options can be accessed in the “audio options” button on the bottom left.  If you are having audio issues, or are in a location where listening via phone is preferable, audio is also available on the CDGRS conference line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866-823-7699.  </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5698" y="0"/>
            <a:ext cx="4564876" cy="3423657"/>
          </a:xfrm>
          <a:prstGeom prst="rect">
            <a:avLst/>
          </a:prstGeom>
        </p:spPr>
      </p:pic>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4649286" y="-22922"/>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3/7/2019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9am</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6974" y="5986984"/>
            <a:ext cx="2867025" cy="871016"/>
          </a:xfrm>
          <a:prstGeom prst="rect">
            <a:avLst/>
          </a:prstGeom>
          <a:effectLst>
            <a:softEdge rad="12700"/>
          </a:effectLst>
        </p:spPr>
      </p:pic>
      <p:pic>
        <p:nvPicPr>
          <p:cNvPr id="12" name="Picture 11"/>
          <p:cNvPicPr>
            <a:picLocks noChangeAspect="1"/>
          </p:cNvPicPr>
          <p:nvPr/>
        </p:nvPicPr>
        <p:blipFill>
          <a:blip r:embed="rId5"/>
          <a:stretch>
            <a:fillRect/>
          </a:stretch>
        </p:blipFill>
        <p:spPr>
          <a:xfrm>
            <a:off x="98211" y="1624589"/>
            <a:ext cx="4476775" cy="257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a:xfrm>
            <a:off x="4672825" y="3056902"/>
            <a:ext cx="4476498" cy="114837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ct val="20000"/>
              </a:spcBef>
              <a:defRPr/>
            </a:pPr>
            <a:r>
              <a:rPr lang="en-US" sz="1600" b="1" dirty="0">
                <a:solidFill>
                  <a:srgbClr val="FF0000"/>
                </a:solidFill>
                <a:ea typeface="Times New Roman"/>
              </a:rPr>
              <a:t>We would like to show actual data today.  Are there any </a:t>
            </a:r>
            <a:r>
              <a:rPr lang="en-US" sz="1600" i="1" dirty="0">
                <a:solidFill>
                  <a:srgbClr val="FF0000"/>
                </a:solidFill>
                <a:ea typeface="Times New Roman"/>
              </a:rPr>
              <a:t>(preferably small Program) </a:t>
            </a:r>
            <a:r>
              <a:rPr lang="en-US" sz="1600" b="1" dirty="0">
                <a:solidFill>
                  <a:srgbClr val="FF0000"/>
                </a:solidFill>
                <a:ea typeface="Times New Roman"/>
              </a:rPr>
              <a:t>counties willing to volunteer the use of their data for this webinar?  </a:t>
            </a:r>
            <a:r>
              <a:rPr lang="en-US" sz="1600" i="1" dirty="0">
                <a:solidFill>
                  <a:srgbClr val="FF0000"/>
                </a:solidFill>
                <a:ea typeface="Times New Roman"/>
              </a:rPr>
              <a:t>(volunteer using chat or question box)</a:t>
            </a:r>
          </a:p>
        </p:txBody>
      </p:sp>
    </p:spTree>
    <p:extLst>
      <p:ext uri="{BB962C8B-B14F-4D97-AF65-F5344CB8AC3E}">
        <p14:creationId xmlns:p14="http://schemas.microsoft.com/office/powerpoint/2010/main" val="266744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814-865-5355</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0018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 Box 6"/>
          <p:cNvSpPr txBox="1">
            <a:spLocks noChangeArrowheads="1"/>
          </p:cNvSpPr>
          <p:nvPr/>
        </p:nvSpPr>
        <p:spPr bwMode="auto">
          <a:xfrm>
            <a:off x="0" y="-43814"/>
            <a:ext cx="586740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CD GIS Analysis</a:t>
            </a:r>
          </a:p>
        </p:txBody>
      </p:sp>
      <p:sp>
        <p:nvSpPr>
          <p:cNvPr id="9" name="Subtitle 2"/>
          <p:cNvSpPr txBox="1">
            <a:spLocks/>
          </p:cNvSpPr>
          <p:nvPr/>
        </p:nvSpPr>
        <p:spPr>
          <a:xfrm>
            <a:off x="457200" y="502280"/>
            <a:ext cx="8229600" cy="3917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FF00"/>
                </a:solidFill>
                <a:ea typeface="Times New Roman"/>
              </a:rPr>
              <a:t>Purpose:</a:t>
            </a:r>
          </a:p>
          <a:p>
            <a:pPr lvl="1"/>
            <a:r>
              <a:rPr lang="en-US" b="1" dirty="0">
                <a:solidFill>
                  <a:schemeClr val="bg1"/>
                </a:solidFill>
                <a:ea typeface="Times New Roman"/>
              </a:rPr>
              <a:t>Demonstrate some of the data mining and analysis potential that already exists in your GIS</a:t>
            </a:r>
          </a:p>
          <a:p>
            <a:pPr lvl="1"/>
            <a:r>
              <a:rPr lang="en-US" b="1" dirty="0">
                <a:solidFill>
                  <a:schemeClr val="bg1"/>
                </a:solidFill>
                <a:ea typeface="Times New Roman"/>
              </a:rPr>
              <a:t>Help you to pull useful data out for your county, district board, or QAB</a:t>
            </a: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3</a:t>
            </a:fld>
            <a:endParaRPr lang="en-US">
              <a:solidFill>
                <a:prstClr val="black">
                  <a:tint val="75000"/>
                </a:prstClr>
              </a:solidFill>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48309" y="4952617"/>
            <a:ext cx="3847381" cy="2212689"/>
          </a:xfrm>
          <a:prstGeom prst="rect">
            <a:avLst/>
          </a:prstGeom>
        </p:spPr>
      </p:pic>
      <p:pic>
        <p:nvPicPr>
          <p:cNvPr id="11" name="Picture 10"/>
          <p:cNvPicPr>
            <a:picLocks noChangeAspect="1"/>
          </p:cNvPicPr>
          <p:nvPr/>
        </p:nvPicPr>
        <p:blipFill>
          <a:blip r:embed="rId4"/>
          <a:stretch>
            <a:fillRect/>
          </a:stretch>
        </p:blipFill>
        <p:spPr>
          <a:xfrm>
            <a:off x="5633048" y="4478964"/>
            <a:ext cx="3510951" cy="2164158"/>
          </a:xfrm>
          <a:prstGeom prst="rect">
            <a:avLst/>
          </a:prstGeom>
        </p:spPr>
      </p:pic>
      <p:pic>
        <p:nvPicPr>
          <p:cNvPr id="12" name="Picture 11"/>
          <p:cNvPicPr>
            <a:picLocks noChangeAspect="1"/>
          </p:cNvPicPr>
          <p:nvPr/>
        </p:nvPicPr>
        <p:blipFill rotWithShape="1">
          <a:blip r:embed="rId5" cstate="hqprint">
            <a:extLst>
              <a:ext uri="{28A0092B-C50C-407E-A947-70E740481C1C}">
                <a14:useLocalDpi xmlns:a14="http://schemas.microsoft.com/office/drawing/2010/main"/>
              </a:ext>
            </a:extLst>
          </a:blip>
          <a:srcRect l="-345" b="-344"/>
          <a:stretch/>
        </p:blipFill>
        <p:spPr>
          <a:xfrm>
            <a:off x="186336" y="4478964"/>
            <a:ext cx="2275637" cy="2283974"/>
          </a:xfrm>
          <a:prstGeom prst="rect">
            <a:avLst/>
          </a:prstGeom>
        </p:spPr>
      </p:pic>
      <p:pic>
        <p:nvPicPr>
          <p:cNvPr id="14" name="Picture 13"/>
          <p:cNvPicPr>
            <a:picLocks noChangeAspect="1"/>
          </p:cNvPicPr>
          <p:nvPr/>
        </p:nvPicPr>
        <p:blipFill>
          <a:blip r:embed="rId6"/>
          <a:stretch>
            <a:fillRect/>
          </a:stretch>
        </p:blipFill>
        <p:spPr>
          <a:xfrm>
            <a:off x="1676969" y="3514495"/>
            <a:ext cx="3769743" cy="2343228"/>
          </a:xfrm>
          <a:prstGeom prst="rect">
            <a:avLst/>
          </a:prstGeom>
        </p:spPr>
      </p:pic>
    </p:spTree>
    <p:extLst>
      <p:ext uri="{BB962C8B-B14F-4D97-AF65-F5344CB8AC3E}">
        <p14:creationId xmlns:p14="http://schemas.microsoft.com/office/powerpoint/2010/main" val="342716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19305" y="347854"/>
            <a:ext cx="6924695" cy="6624446"/>
          </a:xfrm>
          <a:prstGeom prst="rect">
            <a:avLst/>
          </a:prstGeom>
        </p:spPr>
      </p:pic>
      <p:sp>
        <p:nvSpPr>
          <p:cNvPr id="5" name="Rectangle 4"/>
          <p:cNvSpPr/>
          <p:nvPr/>
        </p:nvSpPr>
        <p:spPr>
          <a:xfrm>
            <a:off x="2250900" y="394098"/>
            <a:ext cx="6924695" cy="662444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2514600" y="914400"/>
            <a:ext cx="70104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800" b="1" dirty="0">
                <a:ea typeface="Times New Roman"/>
              </a:rPr>
              <a:t>Internal to GIS</a:t>
            </a:r>
          </a:p>
          <a:p>
            <a:pPr marL="0" indent="0">
              <a:buNone/>
            </a:pPr>
            <a:r>
              <a:rPr lang="en-US" b="1" i="1" dirty="0">
                <a:ea typeface="Times New Roman"/>
              </a:rPr>
              <a:t>	need GIS account to access</a:t>
            </a:r>
          </a:p>
          <a:p>
            <a:endParaRPr lang="en-US" sz="4800" b="1" u="sng" dirty="0">
              <a:ea typeface="Times New Roman"/>
            </a:endParaRPr>
          </a:p>
          <a:p>
            <a:r>
              <a:rPr lang="en-US" sz="4800" b="1" dirty="0">
                <a:ea typeface="Times New Roman"/>
              </a:rPr>
              <a:t>Data Exported to Excel</a:t>
            </a:r>
          </a:p>
          <a:p>
            <a:endParaRPr lang="en-US" sz="4800" b="1" dirty="0">
              <a:ea typeface="Times New Roman"/>
            </a:endParaRPr>
          </a:p>
          <a:p>
            <a:pPr marL="457200" lvl="1" indent="0">
              <a:buNone/>
            </a:pPr>
            <a:endParaRPr lang="en-US" sz="4400" b="1" dirty="0">
              <a:ea typeface="Times New Roman"/>
            </a:endParaRPr>
          </a:p>
          <a:p>
            <a:endParaRPr lang="en-US" sz="4800" b="1" dirty="0">
              <a:ea typeface="Times New Roman"/>
            </a:endParaRPr>
          </a:p>
          <a:p>
            <a:endParaRPr lang="en-US" sz="4800" b="1" dirty="0">
              <a:ea typeface="Times New Roman"/>
            </a:endParaRPr>
          </a:p>
        </p:txBody>
      </p:sp>
      <p:pic>
        <p:nvPicPr>
          <p:cNvPr id="3" name="Picture 2"/>
          <p:cNvPicPr>
            <a:picLocks noChangeAspect="1"/>
          </p:cNvPicPr>
          <p:nvPr/>
        </p:nvPicPr>
        <p:blipFill>
          <a:blip r:embed="rId4"/>
          <a:stretch>
            <a:fillRect/>
          </a:stretch>
        </p:blipFill>
        <p:spPr>
          <a:xfrm>
            <a:off x="0" y="347855"/>
            <a:ext cx="2219305" cy="6510146"/>
          </a:xfrm>
          <a:prstGeom prst="rect">
            <a:avLst/>
          </a:prstGeom>
          <a:ln w="57150">
            <a:solidFill>
              <a:schemeClr val="tx1"/>
            </a:solidFill>
          </a:ln>
        </p:spPr>
      </p:pic>
      <p:sp>
        <p:nvSpPr>
          <p:cNvPr id="8" name="Rectangle 7"/>
          <p:cNvSpPr/>
          <p:nvPr/>
        </p:nvSpPr>
        <p:spPr>
          <a:xfrm>
            <a:off x="72501" y="6086168"/>
            <a:ext cx="4575699" cy="646331"/>
          </a:xfrm>
          <a:prstGeom prst="rect">
            <a:avLst/>
          </a:prstGeom>
          <a:solidFill>
            <a:schemeClr val="bg1"/>
          </a:solidFill>
          <a:ln>
            <a:solidFill>
              <a:schemeClr val="tx1"/>
            </a:solidFill>
          </a:ln>
        </p:spPr>
        <p:txBody>
          <a:bodyPr wrap="square">
            <a:spAutoFit/>
          </a:bodyPr>
          <a:lstStyle/>
          <a:p>
            <a:r>
              <a:rPr lang="en-US" b="1" dirty="0">
                <a:solidFill>
                  <a:srgbClr val="FF0000"/>
                </a:solidFill>
              </a:rPr>
              <a:t>Audio also available via phone: 866-823-7699</a:t>
            </a:r>
          </a:p>
          <a:p>
            <a:r>
              <a:rPr lang="en-US" dirty="0">
                <a:solidFill>
                  <a:srgbClr val="FF0000"/>
                </a:solidFill>
              </a:rPr>
              <a:t>For assistance, call: 814-865-5355</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4</a:t>
            </a:fld>
            <a:endParaRPr lang="en-US">
              <a:solidFill>
                <a:prstClr val="black">
                  <a:tint val="75000"/>
                </a:prstClr>
              </a:solidFill>
            </a:endParaRPr>
          </a:p>
        </p:txBody>
      </p:sp>
      <p:sp>
        <p:nvSpPr>
          <p:cNvPr id="10" name="Text Box 6"/>
          <p:cNvSpPr txBox="1">
            <a:spLocks noChangeArrowheads="1"/>
          </p:cNvSpPr>
          <p:nvPr/>
        </p:nvSpPr>
        <p:spPr bwMode="auto">
          <a:xfrm>
            <a:off x="0" y="-43814"/>
            <a:ext cx="586740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CD GIS Analysis</a:t>
            </a:r>
          </a:p>
        </p:txBody>
      </p:sp>
    </p:spTree>
    <p:extLst>
      <p:ext uri="{BB962C8B-B14F-4D97-AF65-F5344CB8AC3E}">
        <p14:creationId xmlns:p14="http://schemas.microsoft.com/office/powerpoint/2010/main" val="80487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 Box 6"/>
          <p:cNvSpPr txBox="1">
            <a:spLocks noChangeArrowheads="1"/>
          </p:cNvSpPr>
          <p:nvPr/>
        </p:nvSpPr>
        <p:spPr bwMode="auto">
          <a:xfrm>
            <a:off x="0" y="-43814"/>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CD GIS Analysis</a:t>
            </a:r>
          </a:p>
        </p:txBody>
      </p:sp>
      <p:sp>
        <p:nvSpPr>
          <p:cNvPr id="9" name="Subtitle 2"/>
          <p:cNvSpPr txBox="1">
            <a:spLocks/>
          </p:cNvSpPr>
          <p:nvPr/>
        </p:nvSpPr>
        <p:spPr>
          <a:xfrm>
            <a:off x="457200" y="502279"/>
            <a:ext cx="8229600" cy="50876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00"/>
                </a:solidFill>
                <a:effectLst/>
                <a:uLnTx/>
                <a:uFillTx/>
                <a:latin typeface="Calibri"/>
                <a:ea typeface="Times New Roman"/>
                <a:cs typeface="+mn-cs"/>
              </a:rPr>
              <a:t>Please note: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Times New Roman"/>
                <a:cs typeface="+mn-cs"/>
              </a:rPr>
              <a:t>This is a webinar, not a training.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Times New Roman"/>
                <a:cs typeface="+mn-cs"/>
              </a:rPr>
              <a:t>Don’t try to follow along, purpose is to provide an overview.</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Times New Roman"/>
                <a:cs typeface="+mn-cs"/>
              </a:rPr>
              <a:t>Will be recorded so you can view again if needed.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b="1" dirty="0">
              <a:solidFill>
                <a:prstClr val="white"/>
              </a:solidFill>
              <a:latin typeface="Calibri"/>
              <a:ea typeface="Times New Roman"/>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r>
              <a:rPr lang="en-US" b="1" dirty="0">
                <a:solidFill>
                  <a:prstClr val="white"/>
                </a:solidFill>
                <a:latin typeface="Calibri"/>
                <a:ea typeface="Times New Roman"/>
              </a:rPr>
              <a:t>Are there any counties willing to volunteer the use of their data for the webinar?  (use chat or question box)</a:t>
            </a:r>
            <a:endParaRPr kumimoji="0" lang="en-US" sz="2800" b="1" i="0"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374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7095</TotalTime>
  <Words>351</Words>
  <Application>Microsoft Office PowerPoint</Application>
  <PresentationFormat>On-screen Show (4:3)</PresentationFormat>
  <Paragraphs>51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Kenneth Corradini</cp:lastModifiedBy>
  <cp:revision>350</cp:revision>
  <cp:lastPrinted>2019-02-15T20:43:50Z</cp:lastPrinted>
  <dcterms:created xsi:type="dcterms:W3CDTF">2014-11-06T15:11:44Z</dcterms:created>
  <dcterms:modified xsi:type="dcterms:W3CDTF">2019-03-07T20:29:12Z</dcterms:modified>
</cp:coreProperties>
</file>