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7" r:id="rId3"/>
    <p:sldId id="479" r:id="rId4"/>
    <p:sldId id="256" r:id="rId5"/>
    <p:sldId id="480" r:id="rId6"/>
    <p:sldId id="481" r:id="rId7"/>
    <p:sldId id="482" r:id="rId8"/>
    <p:sldId id="258" r:id="rId9"/>
    <p:sldId id="4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90" d="100"/>
          <a:sy n="90" d="100"/>
        </p:scale>
        <p:origin x="312" y="41"/>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FC84B-66AE-49E3-A3A0-07D27BCADD64}"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B4C6E-3B50-454D-A1EC-CC0BF78C229C}" type="slidenum">
              <a:rPr lang="en-US" smtClean="0"/>
              <a:t>‹#›</a:t>
            </a:fld>
            <a:endParaRPr lang="en-US"/>
          </a:p>
        </p:txBody>
      </p:sp>
    </p:spTree>
    <p:extLst>
      <p:ext uri="{BB962C8B-B14F-4D97-AF65-F5344CB8AC3E}">
        <p14:creationId xmlns:p14="http://schemas.microsoft.com/office/powerpoint/2010/main" val="82912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5.jp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Master" Target="../slideMasters/slideMaster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39.jp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8.jpe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484D-0973-9BB8-82A5-86D04B421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0D1EBE-0BE7-C518-0759-665B0B58A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DD132-A3E9-ACE0-8CB1-93AF511534FE}"/>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5" name="Footer Placeholder 4">
            <a:extLst>
              <a:ext uri="{FF2B5EF4-FFF2-40B4-BE49-F238E27FC236}">
                <a16:creationId xmlns:a16="http://schemas.microsoft.com/office/drawing/2014/main" id="{8BC4A603-CCFC-3F76-0E59-04CD33261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31D4F-A007-03D2-BC43-C5AB86AE4A25}"/>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19629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57A8-8932-E3EA-9E13-259F389AE6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6927A4-A0D2-D9DF-E761-04CA4A6C57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8179-B5AF-A664-0BAF-EC247748A76B}"/>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5" name="Footer Placeholder 4">
            <a:extLst>
              <a:ext uri="{FF2B5EF4-FFF2-40B4-BE49-F238E27FC236}">
                <a16:creationId xmlns:a16="http://schemas.microsoft.com/office/drawing/2014/main" id="{A39AD3CC-3A8F-8CC3-3E47-3F41E50B4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E1C4D-E443-1D1C-3C46-24644F7E1476}"/>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70569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9F087-64EC-72F0-FAC8-70A4E61C58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C0FA49-6A61-9125-A57F-219425C1B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B8767-F752-7A3B-FA70-B423D6DCA820}"/>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5" name="Footer Placeholder 4">
            <a:extLst>
              <a:ext uri="{FF2B5EF4-FFF2-40B4-BE49-F238E27FC236}">
                <a16:creationId xmlns:a16="http://schemas.microsoft.com/office/drawing/2014/main" id="{2F985BFC-C80F-2ABE-5AD7-2B3B14220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69793-427A-3080-0703-B4A6E54B14D7}"/>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110227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4" y="0"/>
            <a:ext cx="12181172" cy="685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4" y="0"/>
            <a:ext cx="12181173" cy="6858000"/>
          </a:xfrm>
          <a:prstGeom prst="rect">
            <a:avLst/>
          </a:prstGeom>
        </p:spPr>
      </p:pic>
      <p:sp>
        <p:nvSpPr>
          <p:cNvPr id="2" name="Title 1"/>
          <p:cNvSpPr>
            <a:spLocks noGrp="1"/>
          </p:cNvSpPr>
          <p:nvPr>
            <p:ph type="ctrTitle"/>
          </p:nvPr>
        </p:nvSpPr>
        <p:spPr>
          <a:xfrm>
            <a:off x="914399" y="482630"/>
            <a:ext cx="10363200" cy="1095375"/>
          </a:xfrm>
          <a:prstGeom prst="rect">
            <a:avLst/>
          </a:prstGeom>
        </p:spPr>
        <p:txBody>
          <a:bodyPr lIns="91295" tIns="45648" rIns="91295" bIns="45648">
            <a:normAutofit/>
          </a:bodyPr>
          <a:lstStyle>
            <a:lvl1pPr>
              <a:defRPr sz="4000">
                <a:solidFill>
                  <a:schemeClr val="tx1"/>
                </a:solidFill>
              </a:defRPr>
            </a:lvl1pPr>
          </a:lstStyle>
          <a:p>
            <a:r>
              <a:rPr lang="en-US"/>
              <a:t>Click to edit Master title style</a:t>
            </a:r>
          </a:p>
        </p:txBody>
      </p:sp>
      <p:sp>
        <p:nvSpPr>
          <p:cNvPr id="3" name="Subtitle 2"/>
          <p:cNvSpPr>
            <a:spLocks noGrp="1"/>
          </p:cNvSpPr>
          <p:nvPr>
            <p:ph type="subTitle" idx="1"/>
          </p:nvPr>
        </p:nvSpPr>
        <p:spPr>
          <a:xfrm>
            <a:off x="914400" y="1600200"/>
            <a:ext cx="10363200" cy="558800"/>
          </a:xfrm>
          <a:prstGeom prst="rect">
            <a:avLst/>
          </a:prstGeom>
        </p:spPr>
        <p:txBody>
          <a:bodyPr lIns="91295" tIns="45648" rIns="91295" bIns="45648">
            <a:normAutofit/>
          </a:bodyPr>
          <a:lstStyle>
            <a:lvl1pPr marL="0" indent="0" algn="ctr">
              <a:buNone/>
              <a:defRPr sz="2000">
                <a:solidFill>
                  <a:schemeClr val="bg1"/>
                </a:solidFill>
              </a:defRPr>
            </a:lvl1pPr>
            <a:lvl2pPr marL="608642" indent="0" algn="ctr">
              <a:buNone/>
              <a:defRPr>
                <a:solidFill>
                  <a:schemeClr val="tx1">
                    <a:tint val="75000"/>
                  </a:schemeClr>
                </a:solidFill>
              </a:defRPr>
            </a:lvl2pPr>
            <a:lvl3pPr marL="1217288" indent="0" algn="ctr">
              <a:buNone/>
              <a:defRPr>
                <a:solidFill>
                  <a:schemeClr val="tx1">
                    <a:tint val="75000"/>
                  </a:schemeClr>
                </a:solidFill>
              </a:defRPr>
            </a:lvl3pPr>
            <a:lvl4pPr marL="1825933" indent="0" algn="ctr">
              <a:buNone/>
              <a:defRPr>
                <a:solidFill>
                  <a:schemeClr val="tx1">
                    <a:tint val="75000"/>
                  </a:schemeClr>
                </a:solidFill>
              </a:defRPr>
            </a:lvl4pPr>
            <a:lvl5pPr marL="2434578" indent="0" algn="ctr">
              <a:buNone/>
              <a:defRPr>
                <a:solidFill>
                  <a:schemeClr val="tx1">
                    <a:tint val="75000"/>
                  </a:schemeClr>
                </a:solidFill>
              </a:defRPr>
            </a:lvl5pPr>
            <a:lvl6pPr marL="3043209" indent="0" algn="ctr">
              <a:buNone/>
              <a:defRPr>
                <a:solidFill>
                  <a:schemeClr val="tx1">
                    <a:tint val="75000"/>
                  </a:schemeClr>
                </a:solidFill>
              </a:defRPr>
            </a:lvl6pPr>
            <a:lvl7pPr marL="3651846" indent="0" algn="ctr">
              <a:buNone/>
              <a:defRPr>
                <a:solidFill>
                  <a:schemeClr val="tx1">
                    <a:tint val="75000"/>
                  </a:schemeClr>
                </a:solidFill>
              </a:defRPr>
            </a:lvl7pPr>
            <a:lvl8pPr marL="4260483" indent="0" algn="ctr">
              <a:buNone/>
              <a:defRPr>
                <a:solidFill>
                  <a:schemeClr val="tx1">
                    <a:tint val="75000"/>
                  </a:schemeClr>
                </a:solidFill>
              </a:defRPr>
            </a:lvl8pPr>
            <a:lvl9pPr marL="486914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165600" y="6416679"/>
            <a:ext cx="3860800" cy="365125"/>
          </a:xfrm>
          <a:prstGeom prst="rect">
            <a:avLst/>
          </a:prstGeom>
        </p:spPr>
        <p:txBody>
          <a:bodyPr lIns="91295" tIns="45648" rIns="91295" bIns="45648"/>
          <a:lstStyle>
            <a:lvl1pPr>
              <a:defRPr b="1">
                <a:solidFill>
                  <a:schemeClr val="tx1"/>
                </a:solidFill>
              </a:defRPr>
            </a:lvl1pPr>
          </a:lstStyle>
          <a:p>
            <a:pPr defTabSz="1217288"/>
            <a:r>
              <a:rPr lang="en-US">
                <a:solidFill>
                  <a:srgbClr val="3FAF49"/>
                </a:solidFill>
              </a:rPr>
              <a:t>www.tu.org</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7588" y="2610240"/>
            <a:ext cx="2920367" cy="3460360"/>
          </a:xfrm>
          <a:prstGeom prst="rect">
            <a:avLst/>
          </a:prstGeom>
        </p:spPr>
      </p:pic>
      <p:sp>
        <p:nvSpPr>
          <p:cNvPr id="10" name="Rectangle 9"/>
          <p:cNvSpPr/>
          <p:nvPr/>
        </p:nvSpPr>
        <p:spPr>
          <a:xfrm>
            <a:off x="4775201" y="6781800"/>
            <a:ext cx="279273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0"/>
            <a:ext cx="12181172"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14" y="0"/>
            <a:ext cx="12181173" cy="6858000"/>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47588" y="2610240"/>
            <a:ext cx="2920367" cy="3460360"/>
          </a:xfrm>
          <a:prstGeom prst="rect">
            <a:avLst/>
          </a:prstGeom>
        </p:spPr>
      </p:pic>
      <p:sp>
        <p:nvSpPr>
          <p:cNvPr id="14" name="Rectangle 13"/>
          <p:cNvSpPr/>
          <p:nvPr userDrawn="1"/>
        </p:nvSpPr>
        <p:spPr>
          <a:xfrm>
            <a:off x="4775201" y="6781800"/>
            <a:ext cx="2792732"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Tree>
    <p:extLst>
      <p:ext uri="{BB962C8B-B14F-4D97-AF65-F5344CB8AC3E}">
        <p14:creationId xmlns:p14="http://schemas.microsoft.com/office/powerpoint/2010/main" val="76932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Blue Wav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35400"/>
            <a:ext cx="12192000" cy="3084576"/>
          </a:xfrm>
          <a:prstGeom prst="rect">
            <a:avLst/>
          </a:prstGeom>
        </p:spPr>
      </p:pic>
      <p:sp>
        <p:nvSpPr>
          <p:cNvPr id="2" name="Title 1"/>
          <p:cNvSpPr>
            <a:spLocks noGrp="1"/>
          </p:cNvSpPr>
          <p:nvPr>
            <p:ph type="ctrTitle"/>
          </p:nvPr>
        </p:nvSpPr>
        <p:spPr>
          <a:xfrm>
            <a:off x="914399" y="4800630"/>
            <a:ext cx="10363200" cy="1095375"/>
          </a:xfrm>
          <a:prstGeom prst="rect">
            <a:avLst/>
          </a:prstGeom>
        </p:spPr>
        <p:txBody>
          <a:bodyPr lIns="91295" tIns="45648" rIns="91295" bIns="45648">
            <a:normAutofit/>
          </a:bodyPr>
          <a:lstStyle>
            <a:lvl1pP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918200"/>
            <a:ext cx="10363200" cy="558800"/>
          </a:xfrm>
          <a:prstGeom prst="rect">
            <a:avLst/>
          </a:prstGeom>
        </p:spPr>
        <p:txBody>
          <a:bodyPr lIns="91295" tIns="45648" rIns="91295" bIns="45648">
            <a:normAutofit/>
          </a:bodyPr>
          <a:lstStyle>
            <a:lvl1pPr marL="0" indent="0" algn="ctr">
              <a:buNone/>
              <a:defRPr sz="2000">
                <a:solidFill>
                  <a:schemeClr val="bg1"/>
                </a:solidFill>
              </a:defRPr>
            </a:lvl1pPr>
            <a:lvl2pPr marL="608642" indent="0" algn="ctr">
              <a:buNone/>
              <a:defRPr>
                <a:solidFill>
                  <a:schemeClr val="tx1">
                    <a:tint val="75000"/>
                  </a:schemeClr>
                </a:solidFill>
              </a:defRPr>
            </a:lvl2pPr>
            <a:lvl3pPr marL="1217288" indent="0" algn="ctr">
              <a:buNone/>
              <a:defRPr>
                <a:solidFill>
                  <a:schemeClr val="tx1">
                    <a:tint val="75000"/>
                  </a:schemeClr>
                </a:solidFill>
              </a:defRPr>
            </a:lvl3pPr>
            <a:lvl4pPr marL="1825933" indent="0" algn="ctr">
              <a:buNone/>
              <a:defRPr>
                <a:solidFill>
                  <a:schemeClr val="tx1">
                    <a:tint val="75000"/>
                  </a:schemeClr>
                </a:solidFill>
              </a:defRPr>
            </a:lvl4pPr>
            <a:lvl5pPr marL="2434578" indent="0" algn="ctr">
              <a:buNone/>
              <a:defRPr>
                <a:solidFill>
                  <a:schemeClr val="tx1">
                    <a:tint val="75000"/>
                  </a:schemeClr>
                </a:solidFill>
              </a:defRPr>
            </a:lvl5pPr>
            <a:lvl6pPr marL="3043209" indent="0" algn="ctr">
              <a:buNone/>
              <a:defRPr>
                <a:solidFill>
                  <a:schemeClr val="tx1">
                    <a:tint val="75000"/>
                  </a:schemeClr>
                </a:solidFill>
              </a:defRPr>
            </a:lvl6pPr>
            <a:lvl7pPr marL="3651846" indent="0" algn="ctr">
              <a:buNone/>
              <a:defRPr>
                <a:solidFill>
                  <a:schemeClr val="tx1">
                    <a:tint val="75000"/>
                  </a:schemeClr>
                </a:solidFill>
              </a:defRPr>
            </a:lvl7pPr>
            <a:lvl8pPr marL="4260483" indent="0" algn="ctr">
              <a:buNone/>
              <a:defRPr>
                <a:solidFill>
                  <a:schemeClr val="tx1">
                    <a:tint val="75000"/>
                  </a:schemeClr>
                </a:solidFill>
              </a:defRPr>
            </a:lvl8pPr>
            <a:lvl9pPr marL="4869149"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81026"/>
            <a:ext cx="2926085" cy="3511303"/>
          </a:xfrm>
          <a:prstGeom prst="rect">
            <a:avLst/>
          </a:prstGeom>
        </p:spPr>
      </p:pic>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900425"/>
            <a:ext cx="12192000" cy="308457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0" y="381026"/>
            <a:ext cx="2926085" cy="3511303"/>
          </a:xfrm>
          <a:prstGeom prst="rect">
            <a:avLst/>
          </a:prstGeom>
        </p:spPr>
      </p:pic>
      <p:pic>
        <p:nvPicPr>
          <p:cNvPr id="5" name="Picture 4" descr="short_wave_powerpoint2.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4068750"/>
            <a:ext cx="12192000" cy="579511"/>
          </a:xfrm>
          <a:prstGeom prst="rect">
            <a:avLst/>
          </a:prstGeom>
        </p:spPr>
      </p:pic>
    </p:spTree>
    <p:extLst>
      <p:ext uri="{BB962C8B-B14F-4D97-AF65-F5344CB8AC3E}">
        <p14:creationId xmlns:p14="http://schemas.microsoft.com/office/powerpoint/2010/main" val="209555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84168"/>
            <a:ext cx="12192000" cy="2987040"/>
          </a:xfrm>
          <a:prstGeom prst="rect">
            <a:avLst/>
          </a:prstGeom>
        </p:spPr>
      </p:pic>
      <p:sp>
        <p:nvSpPr>
          <p:cNvPr id="2" name="Title 1"/>
          <p:cNvSpPr>
            <a:spLocks noGrp="1"/>
          </p:cNvSpPr>
          <p:nvPr>
            <p:ph type="ctrTitle"/>
          </p:nvPr>
        </p:nvSpPr>
        <p:spPr>
          <a:xfrm>
            <a:off x="914399" y="4800630"/>
            <a:ext cx="10363200" cy="1095375"/>
          </a:xfrm>
          <a:prstGeom prst="rect">
            <a:avLst/>
          </a:prstGeom>
        </p:spPr>
        <p:txBody>
          <a:bodyPr lIns="91295" tIns="45648" rIns="91295" bIns="45648">
            <a:normAutofit/>
          </a:bodyPr>
          <a:lstStyle>
            <a:lvl1pP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918200"/>
            <a:ext cx="10363200" cy="558800"/>
          </a:xfrm>
          <a:prstGeom prst="rect">
            <a:avLst/>
          </a:prstGeom>
        </p:spPr>
        <p:txBody>
          <a:bodyPr lIns="91295" tIns="45648" rIns="91295" bIns="45648">
            <a:normAutofit/>
          </a:bodyPr>
          <a:lstStyle>
            <a:lvl1pPr marL="0" indent="0" algn="ctr">
              <a:buNone/>
              <a:defRPr sz="2000">
                <a:solidFill>
                  <a:schemeClr val="bg1"/>
                </a:solidFill>
              </a:defRPr>
            </a:lvl1pPr>
            <a:lvl2pPr marL="608642" indent="0" algn="ctr">
              <a:buNone/>
              <a:defRPr>
                <a:solidFill>
                  <a:schemeClr val="tx1">
                    <a:tint val="75000"/>
                  </a:schemeClr>
                </a:solidFill>
              </a:defRPr>
            </a:lvl2pPr>
            <a:lvl3pPr marL="1217288" indent="0" algn="ctr">
              <a:buNone/>
              <a:defRPr>
                <a:solidFill>
                  <a:schemeClr val="tx1">
                    <a:tint val="75000"/>
                  </a:schemeClr>
                </a:solidFill>
              </a:defRPr>
            </a:lvl3pPr>
            <a:lvl4pPr marL="1825933" indent="0" algn="ctr">
              <a:buNone/>
              <a:defRPr>
                <a:solidFill>
                  <a:schemeClr val="tx1">
                    <a:tint val="75000"/>
                  </a:schemeClr>
                </a:solidFill>
              </a:defRPr>
            </a:lvl4pPr>
            <a:lvl5pPr marL="2434578" indent="0" algn="ctr">
              <a:buNone/>
              <a:defRPr>
                <a:solidFill>
                  <a:schemeClr val="tx1">
                    <a:tint val="75000"/>
                  </a:schemeClr>
                </a:solidFill>
              </a:defRPr>
            </a:lvl5pPr>
            <a:lvl6pPr marL="3043209" indent="0" algn="ctr">
              <a:buNone/>
              <a:defRPr>
                <a:solidFill>
                  <a:schemeClr val="tx1">
                    <a:tint val="75000"/>
                  </a:schemeClr>
                </a:solidFill>
              </a:defRPr>
            </a:lvl6pPr>
            <a:lvl7pPr marL="3651846" indent="0" algn="ctr">
              <a:buNone/>
              <a:defRPr>
                <a:solidFill>
                  <a:schemeClr val="tx1">
                    <a:tint val="75000"/>
                  </a:schemeClr>
                </a:solidFill>
              </a:defRPr>
            </a:lvl7pPr>
            <a:lvl8pPr marL="4260483" indent="0" algn="ctr">
              <a:buNone/>
              <a:defRPr>
                <a:solidFill>
                  <a:schemeClr val="tx1">
                    <a:tint val="75000"/>
                  </a:schemeClr>
                </a:solidFill>
              </a:defRPr>
            </a:lvl8pPr>
            <a:lvl9pPr marL="4869149"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81026"/>
            <a:ext cx="2926085" cy="3511303"/>
          </a:xfrm>
          <a:prstGeom prst="rect">
            <a:avLst/>
          </a:prstGeom>
        </p:spPr>
      </p:pic>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84168"/>
            <a:ext cx="12192000" cy="298704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0" y="381026"/>
            <a:ext cx="2926085" cy="3511303"/>
          </a:xfrm>
          <a:prstGeom prst="rect">
            <a:avLst/>
          </a:prstGeom>
        </p:spPr>
      </p:pic>
    </p:spTree>
    <p:extLst>
      <p:ext uri="{BB962C8B-B14F-4D97-AF65-F5344CB8AC3E}">
        <p14:creationId xmlns:p14="http://schemas.microsoft.com/office/powerpoint/2010/main" val="3159673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 Slide Blue wav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4" name="Picture 3"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02350"/>
            <a:ext cx="12192000" cy="579511"/>
          </a:xfrm>
          <a:prstGeom prst="rect">
            <a:avLst/>
          </a:prstGeom>
        </p:spPr>
      </p:pic>
      <p:sp>
        <p:nvSpPr>
          <p:cNvPr id="2" name="Title 1"/>
          <p:cNvSpPr>
            <a:spLocks noGrp="1"/>
          </p:cNvSpPr>
          <p:nvPr>
            <p:ph type="title"/>
          </p:nvPr>
        </p:nvSpPr>
        <p:spPr>
          <a:xfrm>
            <a:off x="304800" y="2794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3" name="Content Placeholder 2"/>
          <p:cNvSpPr>
            <a:spLocks noGrp="1"/>
          </p:cNvSpPr>
          <p:nvPr>
            <p:ph idx="1"/>
          </p:nvPr>
        </p:nvSpPr>
        <p:spPr>
          <a:xfrm>
            <a:off x="363767" y="1600253"/>
            <a:ext cx="11413759" cy="4267199"/>
          </a:xfrm>
          <a:prstGeom prst="rect">
            <a:avLst/>
          </a:prstGeom>
        </p:spPr>
        <p:txBody>
          <a:bodyPr lIns="91295" tIns="45648" rIns="91295" bIns="45648">
            <a:normAutofit/>
          </a:bodyPr>
          <a:lstStyle>
            <a:lvl1pPr marL="456486" indent="-456486">
              <a:buFontTx/>
              <a:buBlip>
                <a:blip r:embed="rId4"/>
              </a:buBlip>
              <a:defRPr sz="2667">
                <a:solidFill>
                  <a:schemeClr val="accent3">
                    <a:lumMod val="50000"/>
                  </a:schemeClr>
                </a:solidFill>
              </a:defRPr>
            </a:lvl1pPr>
            <a:lvl2pPr>
              <a:buClr>
                <a:schemeClr val="tx1"/>
              </a:buClr>
              <a:defRPr sz="2667">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sp>
        <p:nvSpPr>
          <p:cNvPr id="6"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Tree>
    <p:extLst>
      <p:ext uri="{BB962C8B-B14F-4D97-AF65-F5344CB8AC3E}">
        <p14:creationId xmlns:p14="http://schemas.microsoft.com/office/powerpoint/2010/main" val="375948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3" name="Content Placeholder 2"/>
          <p:cNvSpPr>
            <a:spLocks noGrp="1"/>
          </p:cNvSpPr>
          <p:nvPr>
            <p:ph idx="1"/>
          </p:nvPr>
        </p:nvSpPr>
        <p:spPr>
          <a:xfrm>
            <a:off x="363767" y="1600253"/>
            <a:ext cx="11413759" cy="4267199"/>
          </a:xfrm>
          <a:prstGeom prst="rect">
            <a:avLst/>
          </a:prstGeom>
        </p:spPr>
        <p:txBody>
          <a:bodyPr lIns="91295" tIns="45648" rIns="91295" bIns="45648">
            <a:normAutofit/>
          </a:bodyPr>
          <a:lstStyle>
            <a:lvl1pPr marL="456486" indent="-456486">
              <a:buFontTx/>
              <a:buBlip>
                <a:blip r:embed="rId3"/>
              </a:buBlip>
              <a:defRPr sz="2667">
                <a:solidFill>
                  <a:schemeClr val="accent3">
                    <a:lumMod val="50000"/>
                  </a:schemeClr>
                </a:solidFill>
              </a:defRPr>
            </a:lvl1pPr>
            <a:lvl2pPr>
              <a:buClr>
                <a:schemeClr val="tx1"/>
              </a:buClr>
              <a:defRPr sz="2667">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467"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0"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Tree>
    <p:extLst>
      <p:ext uri="{BB962C8B-B14F-4D97-AF65-F5344CB8AC3E}">
        <p14:creationId xmlns:p14="http://schemas.microsoft.com/office/powerpoint/2010/main" val="3684154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Blue wav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02350"/>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4" name="Rectangle 3"/>
          <p:cNvSpPr/>
          <p:nvPr/>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0" name="Rectangle 9"/>
          <p:cNvSpPr/>
          <p:nvPr/>
        </p:nvSpPr>
        <p:spPr>
          <a:xfrm>
            <a:off x="3393443"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2" name="Picture Placeholder 11"/>
          <p:cNvSpPr>
            <a:spLocks noGrp="1" noChangeAspect="1"/>
          </p:cNvSpPr>
          <p:nvPr>
            <p:ph type="pic" sz="quarter" idx="13"/>
          </p:nvPr>
        </p:nvSpPr>
        <p:spPr>
          <a:xfrm>
            <a:off x="508069" y="2413000"/>
            <a:ext cx="2885017" cy="2540000"/>
          </a:xfrm>
          <a:prstGeom prst="rect">
            <a:avLst/>
          </a:prstGeom>
        </p:spPr>
        <p:txBody>
          <a:bodyPr lIns="91295" tIns="45648" rIns="91295" bIns="45648">
            <a:normAutofit/>
          </a:bodyPr>
          <a:lstStyle>
            <a:lvl1pPr marL="0" indent="0">
              <a:buNone/>
              <a:defRPr sz="1867" baseline="0"/>
            </a:lvl1pPr>
          </a:lstStyle>
          <a:p>
            <a:r>
              <a:rPr lang="en-US"/>
              <a:t>Click icon to add picture</a:t>
            </a:r>
          </a:p>
        </p:txBody>
      </p:sp>
      <p:sp>
        <p:nvSpPr>
          <p:cNvPr id="14" name="Text Placeholder 13"/>
          <p:cNvSpPr>
            <a:spLocks noGrp="1"/>
          </p:cNvSpPr>
          <p:nvPr>
            <p:ph type="body" sz="quarter" idx="14" hasCustomPrompt="1"/>
          </p:nvPr>
        </p:nvSpPr>
        <p:spPr>
          <a:xfrm>
            <a:off x="3657600" y="2514600"/>
            <a:ext cx="3556000" cy="406400"/>
          </a:xfrm>
          <a:prstGeom prst="rect">
            <a:avLst/>
          </a:prstGeom>
        </p:spPr>
        <p:txBody>
          <a:bodyPr lIns="91295" tIns="45648" rIns="91295" bIns="45648">
            <a:noAutofit/>
          </a:bodyPr>
          <a:lstStyle>
            <a:lvl1pPr marL="0" indent="0">
              <a:buNone/>
              <a:defRPr sz="1867"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Name</a:t>
            </a:r>
          </a:p>
        </p:txBody>
      </p:sp>
      <p:sp>
        <p:nvSpPr>
          <p:cNvPr id="15" name="Text Placeholder 13"/>
          <p:cNvSpPr>
            <a:spLocks noGrp="1"/>
          </p:cNvSpPr>
          <p:nvPr>
            <p:ph type="body" sz="quarter" idx="15" hasCustomPrompt="1"/>
          </p:nvPr>
        </p:nvSpPr>
        <p:spPr>
          <a:xfrm>
            <a:off x="3657600" y="3022600"/>
            <a:ext cx="3556000" cy="1727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Position</a:t>
            </a:r>
          </a:p>
        </p:txBody>
      </p:sp>
      <p:sp>
        <p:nvSpPr>
          <p:cNvPr id="16" name="Text Placeholder 13"/>
          <p:cNvSpPr>
            <a:spLocks noGrp="1"/>
          </p:cNvSpPr>
          <p:nvPr>
            <p:ph type="body" sz="quarter" idx="16" hasCustomPrompt="1"/>
          </p:nvPr>
        </p:nvSpPr>
        <p:spPr>
          <a:xfrm>
            <a:off x="7717602" y="2514600"/>
            <a:ext cx="4059937" cy="2235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Description</a:t>
            </a:r>
          </a:p>
        </p:txBody>
      </p:sp>
      <p:sp>
        <p:nvSpPr>
          <p:cNvPr id="17"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20" name="Picture 1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21" name="Rectangle 20"/>
          <p:cNvSpPr/>
          <p:nvPr userDrawn="1"/>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22" name="Rectangle 21"/>
          <p:cNvSpPr/>
          <p:nvPr userDrawn="1"/>
        </p:nvSpPr>
        <p:spPr>
          <a:xfrm>
            <a:off x="3393443"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Tree>
    <p:extLst>
      <p:ext uri="{BB962C8B-B14F-4D97-AF65-F5344CB8AC3E}">
        <p14:creationId xmlns:p14="http://schemas.microsoft.com/office/powerpoint/2010/main" val="121762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4" name="Rectangle 3"/>
          <p:cNvSpPr/>
          <p:nvPr/>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0" name="Rectangle 9"/>
          <p:cNvSpPr/>
          <p:nvPr/>
        </p:nvSpPr>
        <p:spPr>
          <a:xfrm>
            <a:off x="3393443"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2" name="Picture Placeholder 11"/>
          <p:cNvSpPr>
            <a:spLocks noGrp="1" noChangeAspect="1"/>
          </p:cNvSpPr>
          <p:nvPr>
            <p:ph type="pic" sz="quarter" idx="13"/>
          </p:nvPr>
        </p:nvSpPr>
        <p:spPr>
          <a:xfrm>
            <a:off x="508069" y="2413000"/>
            <a:ext cx="2885017" cy="2540000"/>
          </a:xfrm>
          <a:prstGeom prst="rect">
            <a:avLst/>
          </a:prstGeom>
        </p:spPr>
        <p:txBody>
          <a:bodyPr lIns="91295" tIns="45648" rIns="91295" bIns="45648">
            <a:normAutofit/>
          </a:bodyPr>
          <a:lstStyle>
            <a:lvl1pPr marL="0" indent="0">
              <a:buNone/>
              <a:defRPr sz="1867" baseline="0"/>
            </a:lvl1pPr>
          </a:lstStyle>
          <a:p>
            <a:r>
              <a:rPr lang="en-US"/>
              <a:t>Click icon to add picture</a:t>
            </a:r>
          </a:p>
        </p:txBody>
      </p:sp>
      <p:sp>
        <p:nvSpPr>
          <p:cNvPr id="14" name="Text Placeholder 13"/>
          <p:cNvSpPr>
            <a:spLocks noGrp="1"/>
          </p:cNvSpPr>
          <p:nvPr>
            <p:ph type="body" sz="quarter" idx="14" hasCustomPrompt="1"/>
          </p:nvPr>
        </p:nvSpPr>
        <p:spPr>
          <a:xfrm>
            <a:off x="3657600" y="2514600"/>
            <a:ext cx="3556000" cy="406400"/>
          </a:xfrm>
          <a:prstGeom prst="rect">
            <a:avLst/>
          </a:prstGeom>
        </p:spPr>
        <p:txBody>
          <a:bodyPr lIns="91295" tIns="45648" rIns="91295" bIns="45648">
            <a:noAutofit/>
          </a:bodyPr>
          <a:lstStyle>
            <a:lvl1pPr marL="0" indent="0">
              <a:buNone/>
              <a:defRPr sz="1867"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Name</a:t>
            </a:r>
          </a:p>
        </p:txBody>
      </p:sp>
      <p:sp>
        <p:nvSpPr>
          <p:cNvPr id="15" name="Text Placeholder 13"/>
          <p:cNvSpPr>
            <a:spLocks noGrp="1"/>
          </p:cNvSpPr>
          <p:nvPr>
            <p:ph type="body" sz="quarter" idx="15" hasCustomPrompt="1"/>
          </p:nvPr>
        </p:nvSpPr>
        <p:spPr>
          <a:xfrm>
            <a:off x="3657600" y="3022600"/>
            <a:ext cx="3556000" cy="1727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Position</a:t>
            </a:r>
          </a:p>
        </p:txBody>
      </p:sp>
      <p:sp>
        <p:nvSpPr>
          <p:cNvPr id="16" name="Text Placeholder 13"/>
          <p:cNvSpPr>
            <a:spLocks noGrp="1"/>
          </p:cNvSpPr>
          <p:nvPr>
            <p:ph type="body" sz="quarter" idx="16" hasCustomPrompt="1"/>
          </p:nvPr>
        </p:nvSpPr>
        <p:spPr>
          <a:xfrm>
            <a:off x="7717602" y="2514600"/>
            <a:ext cx="4059937" cy="2235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Description</a:t>
            </a:r>
          </a:p>
        </p:txBody>
      </p:sp>
      <p:sp>
        <p:nvSpPr>
          <p:cNvPr id="17"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21" name="Rectangle 20"/>
          <p:cNvSpPr/>
          <p:nvPr userDrawn="1"/>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22" name="Rectangle 21"/>
          <p:cNvSpPr/>
          <p:nvPr userDrawn="1"/>
        </p:nvSpPr>
        <p:spPr>
          <a:xfrm>
            <a:off x="3393443"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Tree>
    <p:extLst>
      <p:ext uri="{BB962C8B-B14F-4D97-AF65-F5344CB8AC3E}">
        <p14:creationId xmlns:p14="http://schemas.microsoft.com/office/powerpoint/2010/main" val="1328144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Slide Blue wav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73862"/>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1" name="Text Placeholder 10"/>
          <p:cNvSpPr>
            <a:spLocks noGrp="1"/>
          </p:cNvSpPr>
          <p:nvPr>
            <p:ph type="body" sz="quarter" idx="13"/>
          </p:nvPr>
        </p:nvSpPr>
        <p:spPr>
          <a:xfrm>
            <a:off x="363810" y="1295400"/>
            <a:ext cx="11413417" cy="4673600"/>
          </a:xfrm>
          <a:prstGeom prst="rect">
            <a:avLst/>
          </a:prstGeom>
        </p:spPr>
        <p:txBody>
          <a:bodyPr lIns="91295" tIns="45648" rIns="91295" bIns="45648">
            <a:normAutofit/>
          </a:bodyPr>
          <a:lstStyle>
            <a:lvl1pPr marL="0" indent="0">
              <a:buNone/>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14" name="Pictur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Tree>
    <p:extLst>
      <p:ext uri="{BB962C8B-B14F-4D97-AF65-F5344CB8AC3E}">
        <p14:creationId xmlns:p14="http://schemas.microsoft.com/office/powerpoint/2010/main" val="81944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B8CD-5E1A-3BB3-AEEF-62433E4F9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0F794-F02A-B00F-E073-E12852EA8B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1C4B8-C596-4E86-4B5A-F97B6D6B17EC}"/>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5" name="Footer Placeholder 4">
            <a:extLst>
              <a:ext uri="{FF2B5EF4-FFF2-40B4-BE49-F238E27FC236}">
                <a16:creationId xmlns:a16="http://schemas.microsoft.com/office/drawing/2014/main" id="{8C4E329C-94D0-50D3-EE0C-ACCA567DF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3BF52-B9B2-F4C0-2837-22CABF159E6C}"/>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3248339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1" name="Text Placeholder 10"/>
          <p:cNvSpPr>
            <a:spLocks noGrp="1"/>
          </p:cNvSpPr>
          <p:nvPr>
            <p:ph type="body" sz="quarter" idx="13"/>
          </p:nvPr>
        </p:nvSpPr>
        <p:spPr>
          <a:xfrm>
            <a:off x="363810" y="1295400"/>
            <a:ext cx="11413417" cy="4673600"/>
          </a:xfrm>
          <a:prstGeom prst="rect">
            <a:avLst/>
          </a:prstGeom>
        </p:spPr>
        <p:txBody>
          <a:bodyPr lIns="91295" tIns="45648" rIns="91295" bIns="45648">
            <a:normAutofit/>
          </a:bodyPr>
          <a:lstStyle>
            <a:lvl1pPr marL="0" indent="0">
              <a:buNone/>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Tree>
    <p:extLst>
      <p:ext uri="{BB962C8B-B14F-4D97-AF65-F5344CB8AC3E}">
        <p14:creationId xmlns:p14="http://schemas.microsoft.com/office/powerpoint/2010/main" val="422700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Slide Blue wav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73862"/>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sp>
        <p:nvSpPr>
          <p:cNvPr id="18" name="Text Placeholder 10"/>
          <p:cNvSpPr>
            <a:spLocks noGrp="1"/>
          </p:cNvSpPr>
          <p:nvPr>
            <p:ph type="body" sz="quarter" idx="13"/>
          </p:nvPr>
        </p:nvSpPr>
        <p:spPr>
          <a:xfrm>
            <a:off x="363810" y="4953000"/>
            <a:ext cx="11413417" cy="1016000"/>
          </a:xfrm>
          <a:prstGeom prst="rect">
            <a:avLst/>
          </a:prstGeom>
        </p:spPr>
        <p:txBody>
          <a:bodyPr lIns="91295" tIns="45648" rIns="91295" bIns="45648">
            <a:normAutofit/>
          </a:bodyPr>
          <a:lstStyle>
            <a:lvl1pPr marL="0" indent="0">
              <a:buNone/>
              <a:defRPr sz="2133">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9" name="Picture Placeholder 3"/>
          <p:cNvSpPr>
            <a:spLocks noGrp="1" noChangeAspect="1"/>
          </p:cNvSpPr>
          <p:nvPr>
            <p:ph type="pic" sz="quarter" idx="14" hasCustomPrompt="1"/>
          </p:nvPr>
        </p:nvSpPr>
        <p:spPr>
          <a:xfrm>
            <a:off x="0" y="1498600"/>
            <a:ext cx="12192000" cy="3251200"/>
          </a:xfrm>
          <a:prstGeom prst="rect">
            <a:avLst/>
          </a:prstGeom>
        </p:spPr>
        <p:txBody>
          <a:bodyPr lIns="91295" tIns="45648" rIns="91295" bIns="45648" anchor="ctr">
            <a:normAutofit/>
          </a:bodyPr>
          <a:lstStyle>
            <a:lvl1pPr marL="0" indent="0" algn="ctr">
              <a:buNone/>
              <a:defRPr sz="2133" baseline="0"/>
            </a:lvl1pPr>
          </a:lstStyle>
          <a:p>
            <a:r>
              <a:rPr lang="en-US"/>
              <a:t>Click to Insert Image</a:t>
            </a:r>
          </a:p>
        </p:txBody>
      </p:sp>
      <p:sp>
        <p:nvSpPr>
          <p:cNvPr id="20"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spTree>
    <p:extLst>
      <p:ext uri="{BB962C8B-B14F-4D97-AF65-F5344CB8AC3E}">
        <p14:creationId xmlns:p14="http://schemas.microsoft.com/office/powerpoint/2010/main" val="131359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Slide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1" name="Text Placeholder 10"/>
          <p:cNvSpPr>
            <a:spLocks noGrp="1"/>
          </p:cNvSpPr>
          <p:nvPr>
            <p:ph type="body" sz="quarter" idx="13"/>
          </p:nvPr>
        </p:nvSpPr>
        <p:spPr>
          <a:xfrm>
            <a:off x="363810" y="4953000"/>
            <a:ext cx="11413417" cy="1016000"/>
          </a:xfrm>
          <a:prstGeom prst="rect">
            <a:avLst/>
          </a:prstGeom>
        </p:spPr>
        <p:txBody>
          <a:bodyPr lIns="91295" tIns="45648" rIns="91295" bIns="45648">
            <a:normAutofit/>
          </a:bodyPr>
          <a:lstStyle>
            <a:lvl1pPr marL="0" indent="0">
              <a:buNone/>
              <a:defRPr sz="2133">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4" name="Picture Placeholder 3"/>
          <p:cNvSpPr>
            <a:spLocks noGrp="1" noChangeAspect="1"/>
          </p:cNvSpPr>
          <p:nvPr>
            <p:ph type="pic" sz="quarter" idx="14" hasCustomPrompt="1"/>
          </p:nvPr>
        </p:nvSpPr>
        <p:spPr>
          <a:xfrm>
            <a:off x="0" y="1498600"/>
            <a:ext cx="12192000" cy="3251200"/>
          </a:xfrm>
          <a:prstGeom prst="rect">
            <a:avLst/>
          </a:prstGeom>
        </p:spPr>
        <p:txBody>
          <a:bodyPr lIns="91295" tIns="45648" rIns="91295" bIns="45648" anchor="ctr">
            <a:normAutofit/>
          </a:bodyPr>
          <a:lstStyle>
            <a:lvl1pPr marL="0" indent="0" algn="ctr">
              <a:buNone/>
              <a:defRPr sz="2133" baseline="0"/>
            </a:lvl1pPr>
          </a:lstStyle>
          <a:p>
            <a:r>
              <a:rPr lang="en-US"/>
              <a:t>Click to Insert Image</a:t>
            </a:r>
          </a:p>
        </p:txBody>
      </p:sp>
      <p:sp>
        <p:nvSpPr>
          <p:cNvPr id="12"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Tree>
    <p:extLst>
      <p:ext uri="{BB962C8B-B14F-4D97-AF65-F5344CB8AC3E}">
        <p14:creationId xmlns:p14="http://schemas.microsoft.com/office/powerpoint/2010/main" val="2333058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4" y="0"/>
            <a:ext cx="12181172" cy="6858000"/>
          </a:xfrm>
          <a:prstGeom prst="rect">
            <a:avLst/>
          </a:prstGeom>
        </p:spPr>
      </p:pic>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0"/>
            <a:ext cx="12181172" cy="685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60" y="0"/>
            <a:ext cx="4040089" cy="685800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8946" y="470407"/>
            <a:ext cx="2153924" cy="2552197"/>
          </a:xfrm>
          <a:prstGeom prst="rect">
            <a:avLst/>
          </a:prstGeom>
        </p:spPr>
      </p:pic>
      <p:pic>
        <p:nvPicPr>
          <p:cNvPr id="5" name="Picture 4" descr="trout2_powerpoint.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
            <a:ext cx="12192000" cy="68834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60" y="0"/>
            <a:ext cx="4040089" cy="6883400"/>
          </a:xfrm>
          <a:prstGeom prst="rect">
            <a:avLst/>
          </a:prstGeom>
        </p:spPr>
      </p:pic>
      <p:sp>
        <p:nvSpPr>
          <p:cNvPr id="11" name="Text Placeholder 10"/>
          <p:cNvSpPr>
            <a:spLocks noGrp="1"/>
          </p:cNvSpPr>
          <p:nvPr>
            <p:ph type="body" sz="quarter" idx="10" hasCustomPrompt="1"/>
          </p:nvPr>
        </p:nvSpPr>
        <p:spPr>
          <a:xfrm>
            <a:off x="609600" y="3124200"/>
            <a:ext cx="3454400" cy="609600"/>
          </a:xfrm>
          <a:prstGeom prst="rect">
            <a:avLst/>
          </a:prstGeom>
        </p:spPr>
        <p:txBody>
          <a:bodyPr lIns="91295" tIns="45648" rIns="91295" bIns="45648">
            <a:normAutofit/>
          </a:bodyPr>
          <a:lstStyle>
            <a:lvl1pPr marL="0" indent="0" algn="ctr">
              <a:buNone/>
              <a:defRPr sz="3333">
                <a:solidFill>
                  <a:schemeClr val="bg1"/>
                </a:solidFill>
              </a:defRPr>
            </a:lvl1pPr>
          </a:lstStyle>
          <a:p>
            <a:pPr lvl="0"/>
            <a:r>
              <a:rPr lang="en-US"/>
              <a:t>Section Title</a:t>
            </a:r>
          </a:p>
        </p:txBody>
      </p:sp>
      <p:sp>
        <p:nvSpPr>
          <p:cNvPr id="12" name="Text Placeholder 10"/>
          <p:cNvSpPr>
            <a:spLocks noGrp="1"/>
          </p:cNvSpPr>
          <p:nvPr>
            <p:ph type="body" sz="quarter" idx="11" hasCustomPrompt="1"/>
          </p:nvPr>
        </p:nvSpPr>
        <p:spPr>
          <a:xfrm>
            <a:off x="609600" y="3733800"/>
            <a:ext cx="3454400" cy="2844800"/>
          </a:xfrm>
          <a:prstGeom prst="rect">
            <a:avLst/>
          </a:prstGeom>
        </p:spPr>
        <p:txBody>
          <a:bodyPr lIns="91295" tIns="45648" rIns="91295" bIns="45648">
            <a:normAutofit/>
          </a:bodyPr>
          <a:lstStyle>
            <a:lvl1pPr marL="0" indent="0" algn="ctr">
              <a:buNone/>
              <a:defRPr sz="1867" baseline="0">
                <a:solidFill>
                  <a:schemeClr val="bg1"/>
                </a:solidFill>
              </a:defRPr>
            </a:lvl1pPr>
          </a:lstStyle>
          <a:p>
            <a:pPr lvl="0"/>
            <a:r>
              <a:rPr lang="en-US"/>
              <a:t>Click to Insert Text</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98946" y="470407"/>
            <a:ext cx="2153924" cy="2552197"/>
          </a:xfrm>
          <a:prstGeom prst="rect">
            <a:avLst/>
          </a:prstGeom>
        </p:spPr>
      </p:pic>
    </p:spTree>
    <p:extLst>
      <p:ext uri="{BB962C8B-B14F-4D97-AF65-F5344CB8AC3E}">
        <p14:creationId xmlns:p14="http://schemas.microsoft.com/office/powerpoint/2010/main" val="2602626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131816"/>
            <a:ext cx="12192000" cy="175158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167" y="5203771"/>
            <a:ext cx="1425039" cy="1688536"/>
          </a:xfrm>
          <a:prstGeom prst="rect">
            <a:avLst/>
          </a:prstGeom>
        </p:spPr>
      </p:pic>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pic>
        <p:nvPicPr>
          <p:cNvPr id="3" name="Picture 2" descr="trout6_powerpoint.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 y="2592"/>
            <a:ext cx="12201329" cy="6880808"/>
          </a:xfrm>
          <a:prstGeom prst="rect">
            <a:avLst/>
          </a:prstGeom>
        </p:spPr>
      </p:pic>
      <p:pic>
        <p:nvPicPr>
          <p:cNvPr id="4" name="Picture 3" descr="trout7_powerpoint.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25400"/>
            <a:ext cx="12192000" cy="6858000"/>
          </a:xfrm>
          <a:prstGeom prst="rect">
            <a:avLst/>
          </a:prstGeom>
        </p:spPr>
      </p:pic>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5117223"/>
            <a:ext cx="12192000" cy="1766180"/>
          </a:xfrm>
          <a:prstGeom prst="rect">
            <a:avLst/>
          </a:prstGeom>
        </p:spPr>
      </p:pic>
      <p:sp>
        <p:nvSpPr>
          <p:cNvPr id="12" name="Text Placeholder 10"/>
          <p:cNvSpPr>
            <a:spLocks noGrp="1"/>
          </p:cNvSpPr>
          <p:nvPr>
            <p:ph type="body" sz="quarter" idx="11" hasCustomPrompt="1"/>
          </p:nvPr>
        </p:nvSpPr>
        <p:spPr>
          <a:xfrm>
            <a:off x="1930400" y="5359400"/>
            <a:ext cx="9956800" cy="1320800"/>
          </a:xfrm>
          <a:prstGeom prst="rect">
            <a:avLst/>
          </a:prstGeom>
        </p:spPr>
        <p:txBody>
          <a:bodyPr lIns="91295" tIns="45648" rIns="91295" bIns="45648">
            <a:normAutofit/>
          </a:bodyPr>
          <a:lstStyle>
            <a:lvl1pPr marL="0" indent="0" algn="l">
              <a:buNone/>
              <a:defRPr sz="1867" baseline="0">
                <a:solidFill>
                  <a:schemeClr val="bg1"/>
                </a:solidFill>
              </a:defRPr>
            </a:lvl1pPr>
          </a:lstStyle>
          <a:p>
            <a:pPr lvl="0"/>
            <a:r>
              <a:rPr lang="en-US"/>
              <a:t>Click to Insert Text</a:t>
            </a: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2167" y="5203771"/>
            <a:ext cx="1425039" cy="1688536"/>
          </a:xfrm>
          <a:prstGeom prst="rect">
            <a:avLst/>
          </a:prstGeom>
        </p:spPr>
      </p:pic>
    </p:spTree>
    <p:extLst>
      <p:ext uri="{BB962C8B-B14F-4D97-AF65-F5344CB8AC3E}">
        <p14:creationId xmlns:p14="http://schemas.microsoft.com/office/powerpoint/2010/main" val="4070172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2" y="279401"/>
            <a:ext cx="1611085" cy="1908984"/>
          </a:xfrm>
          <a:prstGeom prst="rect">
            <a:avLst/>
          </a:prstGeom>
        </p:spPr>
      </p:pic>
      <p:pic>
        <p:nvPicPr>
          <p:cNvPr id="2" name="Picture 1" descr="_R5A4367_original.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02" y="279401"/>
            <a:ext cx="1611085" cy="1908984"/>
          </a:xfrm>
          <a:prstGeom prst="rect">
            <a:avLst/>
          </a:prstGeom>
        </p:spPr>
      </p:pic>
      <p:sp>
        <p:nvSpPr>
          <p:cNvPr id="12" name="Text Placeholder 10"/>
          <p:cNvSpPr>
            <a:spLocks noGrp="1"/>
          </p:cNvSpPr>
          <p:nvPr>
            <p:ph type="body" sz="quarter" idx="11" hasCustomPrompt="1"/>
          </p:nvPr>
        </p:nvSpPr>
        <p:spPr>
          <a:xfrm>
            <a:off x="2032017" y="381000"/>
            <a:ext cx="4771241" cy="1625600"/>
          </a:xfrm>
          <a:prstGeom prst="rect">
            <a:avLst/>
          </a:prstGeom>
        </p:spPr>
        <p:txBody>
          <a:bodyPr lIns="91295" tIns="45648" rIns="91295" bIns="45648">
            <a:normAutofit/>
          </a:bodyPr>
          <a:lstStyle>
            <a:lvl1pPr marL="0" indent="0" algn="l">
              <a:buNone/>
              <a:defRPr sz="1867" baseline="0">
                <a:solidFill>
                  <a:schemeClr val="bg1"/>
                </a:solidFill>
              </a:defRPr>
            </a:lvl1pPr>
          </a:lstStyle>
          <a:p>
            <a:pPr lvl="0"/>
            <a:r>
              <a:rPr lang="en-US"/>
              <a:t>Click to Insert Text</a:t>
            </a:r>
          </a:p>
        </p:txBody>
      </p:sp>
    </p:spTree>
    <p:extLst>
      <p:ext uri="{BB962C8B-B14F-4D97-AF65-F5344CB8AC3E}">
        <p14:creationId xmlns:p14="http://schemas.microsoft.com/office/powerpoint/2010/main" val="2294382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lIns="91295" tIns="45648" rIns="91295" bIns="45648">
            <a:noAutofit/>
          </a:bodyPr>
          <a:lstStyle>
            <a:lvl1pPr marL="0" indent="0" algn="ctr">
              <a:buNone/>
              <a:defRPr sz="4000">
                <a:solidFill>
                  <a:schemeClr val="bg1"/>
                </a:solidFill>
              </a:defRPr>
            </a:lvl1pPr>
          </a:lstStyle>
          <a:p>
            <a:pPr lvl="0"/>
            <a:r>
              <a:rPr lang="en-US"/>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lIns="91295" tIns="45648" rIns="91295" bIns="45648">
            <a:normAutofit/>
          </a:bodyPr>
          <a:lstStyle>
            <a:lvl1pPr marL="0" indent="0" algn="ctr">
              <a:buNone/>
              <a:defRPr sz="2133" baseline="0">
                <a:solidFill>
                  <a:schemeClr val="bg1"/>
                </a:solidFill>
              </a:defRPr>
            </a:lvl1pPr>
          </a:lstStyle>
          <a:p>
            <a:pPr lvl="0"/>
            <a:r>
              <a:rPr lang="en-US"/>
              <a:t>Click to Insert Text</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spTree>
    <p:extLst>
      <p:ext uri="{BB962C8B-B14F-4D97-AF65-F5344CB8AC3E}">
        <p14:creationId xmlns:p14="http://schemas.microsoft.com/office/powerpoint/2010/main" val="1415379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6" y="57"/>
            <a:ext cx="12181169"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lIns="91295" tIns="45648" rIns="91295" bIns="45648">
            <a:noAutofit/>
          </a:bodyPr>
          <a:lstStyle>
            <a:lvl1pPr marL="0" indent="0" algn="ctr">
              <a:buNone/>
              <a:defRPr sz="4000">
                <a:solidFill>
                  <a:schemeClr val="bg1"/>
                </a:solidFill>
              </a:defRPr>
            </a:lvl1pPr>
          </a:lstStyle>
          <a:p>
            <a:pPr lvl="0"/>
            <a:r>
              <a:rPr lang="en-US"/>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lIns="91295" tIns="45648" rIns="91295" bIns="45648">
            <a:normAutofit/>
          </a:bodyPr>
          <a:lstStyle>
            <a:lvl1pPr marL="0" indent="0" algn="ctr">
              <a:buNone/>
              <a:defRPr sz="2133" baseline="0">
                <a:solidFill>
                  <a:schemeClr val="bg1"/>
                </a:solidFill>
              </a:defRPr>
            </a:lvl1pPr>
          </a:lstStyle>
          <a:p>
            <a:pPr lvl="0"/>
            <a:r>
              <a:rPr lang="en-US"/>
              <a:t>Click to Insert Text</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6" y="57"/>
            <a:ext cx="12181169" cy="6857999"/>
          </a:xfrm>
          <a:prstGeom prst="rect">
            <a:avLst/>
          </a:prstGeom>
        </p:spPr>
      </p:pic>
    </p:spTree>
    <p:extLst>
      <p:ext uri="{BB962C8B-B14F-4D97-AF65-F5344CB8AC3E}">
        <p14:creationId xmlns:p14="http://schemas.microsoft.com/office/powerpoint/2010/main" val="1800592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ank you Green Wav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9277" y="0"/>
            <a:ext cx="7852796" cy="685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17" y="0"/>
            <a:ext cx="6480384" cy="6858000"/>
          </a:xfrm>
          <a:prstGeom prst="rect">
            <a:avLst/>
          </a:prstGeom>
        </p:spPr>
      </p:pic>
      <p:sp>
        <p:nvSpPr>
          <p:cNvPr id="9" name="Text Placeholder 12"/>
          <p:cNvSpPr>
            <a:spLocks noGrp="1"/>
          </p:cNvSpPr>
          <p:nvPr>
            <p:ph type="body" sz="quarter" idx="14" hasCustomPrompt="1"/>
          </p:nvPr>
        </p:nvSpPr>
        <p:spPr>
          <a:xfrm>
            <a:off x="609614" y="25146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5" y="2514662"/>
            <a:ext cx="365761" cy="3657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205" y="2921062"/>
            <a:ext cx="365761" cy="365761"/>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6405" y="3327440"/>
            <a:ext cx="365761" cy="365761"/>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3205" y="3733862"/>
            <a:ext cx="365761" cy="365761"/>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48044" y="2514661"/>
            <a:ext cx="365761" cy="365761"/>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48044" y="2921062"/>
            <a:ext cx="365761" cy="365761"/>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48044" y="3368096"/>
            <a:ext cx="365761" cy="365761"/>
          </a:xfrm>
          <a:prstGeom prst="rect">
            <a:avLst/>
          </a:prstGeom>
        </p:spPr>
      </p:pic>
      <p:pic>
        <p:nvPicPr>
          <p:cNvPr id="17" name="Pictur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48044" y="3774484"/>
            <a:ext cx="365761" cy="365761"/>
          </a:xfrm>
          <a:prstGeom prst="rect">
            <a:avLst/>
          </a:prstGeom>
        </p:spPr>
      </p:pic>
      <p:sp>
        <p:nvSpPr>
          <p:cNvPr id="18" name="Text Placeholder 12"/>
          <p:cNvSpPr>
            <a:spLocks noGrp="1"/>
          </p:cNvSpPr>
          <p:nvPr>
            <p:ph type="body" sz="quarter" idx="17" hasCustomPrompt="1"/>
          </p:nvPr>
        </p:nvSpPr>
        <p:spPr>
          <a:xfrm>
            <a:off x="609614" y="29210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19" name="Text Placeholder 12"/>
          <p:cNvSpPr>
            <a:spLocks noGrp="1"/>
          </p:cNvSpPr>
          <p:nvPr>
            <p:ph type="body" sz="quarter" idx="18" hasCustomPrompt="1"/>
          </p:nvPr>
        </p:nvSpPr>
        <p:spPr>
          <a:xfrm>
            <a:off x="609614" y="33274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0" name="Text Placeholder 12"/>
          <p:cNvSpPr>
            <a:spLocks noGrp="1"/>
          </p:cNvSpPr>
          <p:nvPr>
            <p:ph type="body" sz="quarter" idx="19" hasCustomPrompt="1"/>
          </p:nvPr>
        </p:nvSpPr>
        <p:spPr>
          <a:xfrm>
            <a:off x="609614" y="37338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1" name="Text Placeholder 12"/>
          <p:cNvSpPr>
            <a:spLocks noGrp="1"/>
          </p:cNvSpPr>
          <p:nvPr>
            <p:ph type="body" sz="quarter" idx="20" hasCustomPrompt="1"/>
          </p:nvPr>
        </p:nvSpPr>
        <p:spPr>
          <a:xfrm>
            <a:off x="3495051" y="25146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2" name="Text Placeholder 12"/>
          <p:cNvSpPr>
            <a:spLocks noGrp="1"/>
          </p:cNvSpPr>
          <p:nvPr>
            <p:ph type="body" sz="quarter" idx="21" hasCustomPrompt="1"/>
          </p:nvPr>
        </p:nvSpPr>
        <p:spPr>
          <a:xfrm>
            <a:off x="3495051" y="29210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3" name="Text Placeholder 12"/>
          <p:cNvSpPr>
            <a:spLocks noGrp="1"/>
          </p:cNvSpPr>
          <p:nvPr>
            <p:ph type="body" sz="quarter" idx="22" hasCustomPrompt="1"/>
          </p:nvPr>
        </p:nvSpPr>
        <p:spPr>
          <a:xfrm>
            <a:off x="3495051" y="33274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4" name="Text Placeholder 12"/>
          <p:cNvSpPr>
            <a:spLocks noGrp="1"/>
          </p:cNvSpPr>
          <p:nvPr>
            <p:ph type="body" sz="quarter" idx="23" hasCustomPrompt="1"/>
          </p:nvPr>
        </p:nvSpPr>
        <p:spPr>
          <a:xfrm>
            <a:off x="3495051" y="37338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pic>
        <p:nvPicPr>
          <p:cNvPr id="25" name="Picture 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45475" y="4444533"/>
            <a:ext cx="1715325" cy="2032499"/>
          </a:xfrm>
          <a:prstGeom prst="rect">
            <a:avLst/>
          </a:prstGeom>
        </p:spPr>
      </p:pic>
      <p:sp>
        <p:nvSpPr>
          <p:cNvPr id="26" name="Text Placeholder 10"/>
          <p:cNvSpPr>
            <a:spLocks noGrp="1"/>
          </p:cNvSpPr>
          <p:nvPr>
            <p:ph type="body" sz="quarter" idx="10" hasCustomPrompt="1"/>
          </p:nvPr>
        </p:nvSpPr>
        <p:spPr>
          <a:xfrm>
            <a:off x="101600" y="584200"/>
            <a:ext cx="5686400" cy="812800"/>
          </a:xfrm>
          <a:prstGeom prst="rect">
            <a:avLst/>
          </a:prstGeom>
        </p:spPr>
        <p:txBody>
          <a:bodyPr lIns="91295" tIns="45648" rIns="91295" bIns="45648">
            <a:noAutofit/>
          </a:bodyPr>
          <a:lstStyle>
            <a:lvl1pPr marL="0" indent="0" algn="ctr">
              <a:buNone/>
              <a:defRPr sz="4000">
                <a:solidFill>
                  <a:schemeClr val="bg1"/>
                </a:solidFill>
              </a:defRPr>
            </a:lvl1pPr>
          </a:lstStyle>
          <a:p>
            <a:pPr lvl="0"/>
            <a:r>
              <a:rPr lang="en-US"/>
              <a:t>THANK YOU</a:t>
            </a:r>
          </a:p>
        </p:txBody>
      </p:sp>
      <p:sp>
        <p:nvSpPr>
          <p:cNvPr id="27" name="Text Placeholder 10"/>
          <p:cNvSpPr>
            <a:spLocks noGrp="1"/>
          </p:cNvSpPr>
          <p:nvPr>
            <p:ph type="body" sz="quarter" idx="24" hasCustomPrompt="1"/>
          </p:nvPr>
        </p:nvSpPr>
        <p:spPr>
          <a:xfrm>
            <a:off x="101600" y="1295400"/>
            <a:ext cx="5686400" cy="711200"/>
          </a:xfrm>
          <a:prstGeom prst="rect">
            <a:avLst/>
          </a:prstGeom>
        </p:spPr>
        <p:txBody>
          <a:bodyPr lIns="91295" tIns="45648" rIns="91295" bIns="45648">
            <a:noAutofit/>
          </a:bodyPr>
          <a:lstStyle>
            <a:lvl1pPr marL="0" indent="0" algn="ctr">
              <a:buNone/>
              <a:defRPr sz="2667" baseline="0">
                <a:solidFill>
                  <a:schemeClr val="bg1"/>
                </a:solidFill>
              </a:defRPr>
            </a:lvl1pPr>
          </a:lstStyle>
          <a:p>
            <a:pPr lvl="0"/>
            <a:r>
              <a:rPr lang="en-US"/>
              <a:t>FOR YOUR TIME</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9277" y="0"/>
            <a:ext cx="7852796" cy="6858000"/>
          </a:xfrm>
          <a:prstGeom prst="rect">
            <a:avLst/>
          </a:prstGeom>
        </p:spPr>
      </p:pic>
      <p:pic>
        <p:nvPicPr>
          <p:cNvPr id="2" name="Picture 1" descr="trout5_powerpoint.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925533" y="0"/>
            <a:ext cx="10266467" cy="6858000"/>
          </a:xfrm>
          <a:prstGeom prst="rect">
            <a:avLst/>
          </a:prstGeom>
        </p:spPr>
      </p:pic>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417" y="0"/>
            <a:ext cx="6480384" cy="6858000"/>
          </a:xfrm>
          <a:prstGeom prst="rect">
            <a:avLst/>
          </a:prstGeom>
        </p:spPr>
      </p:pic>
      <p:pic>
        <p:nvPicPr>
          <p:cNvPr id="30" name="Picture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3205" y="2514662"/>
            <a:ext cx="365761" cy="365761"/>
          </a:xfrm>
          <a:prstGeom prst="rect">
            <a:avLst/>
          </a:prstGeom>
        </p:spPr>
      </p:pic>
      <p:pic>
        <p:nvPicPr>
          <p:cNvPr id="31" name="Picture 3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3205" y="2921062"/>
            <a:ext cx="365761" cy="365761"/>
          </a:xfrm>
          <a:prstGeom prst="rect">
            <a:avLst/>
          </a:prstGeom>
        </p:spPr>
      </p:pic>
      <p:pic>
        <p:nvPicPr>
          <p:cNvPr id="32" name="Picture 3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6405" y="3327440"/>
            <a:ext cx="365761" cy="365761"/>
          </a:xfrm>
          <a:prstGeom prst="rect">
            <a:avLst/>
          </a:prstGeom>
        </p:spPr>
      </p:pic>
      <p:pic>
        <p:nvPicPr>
          <p:cNvPr id="33" name="Picture 3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3205" y="3733862"/>
            <a:ext cx="365761" cy="365761"/>
          </a:xfrm>
          <a:prstGeom prst="rect">
            <a:avLst/>
          </a:prstGeom>
        </p:spPr>
      </p:pic>
      <p:pic>
        <p:nvPicPr>
          <p:cNvPr id="34" name="Picture 3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048044" y="2514661"/>
            <a:ext cx="365761" cy="365761"/>
          </a:xfrm>
          <a:prstGeom prst="rect">
            <a:avLst/>
          </a:prstGeom>
        </p:spPr>
      </p:pic>
      <p:pic>
        <p:nvPicPr>
          <p:cNvPr id="35" name="Picture 3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048044" y="2921062"/>
            <a:ext cx="365761" cy="365761"/>
          </a:xfrm>
          <a:prstGeom prst="rect">
            <a:avLst/>
          </a:prstGeom>
        </p:spPr>
      </p:pic>
      <p:pic>
        <p:nvPicPr>
          <p:cNvPr id="36" name="Picture 3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048044" y="3368096"/>
            <a:ext cx="365761" cy="365761"/>
          </a:xfrm>
          <a:prstGeom prst="rect">
            <a:avLst/>
          </a:prstGeom>
        </p:spPr>
      </p:pic>
      <p:pic>
        <p:nvPicPr>
          <p:cNvPr id="37" name="Picture 36"/>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048044" y="3774484"/>
            <a:ext cx="365761" cy="365761"/>
          </a:xfrm>
          <a:prstGeom prst="rect">
            <a:avLst/>
          </a:prstGeom>
        </p:spPr>
      </p:pic>
      <p:pic>
        <p:nvPicPr>
          <p:cNvPr id="38" name="Picture 3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145475" y="4444533"/>
            <a:ext cx="1715325" cy="2032499"/>
          </a:xfrm>
          <a:prstGeom prst="rect">
            <a:avLst/>
          </a:prstGeom>
        </p:spPr>
      </p:pic>
    </p:spTree>
    <p:extLst>
      <p:ext uri="{BB962C8B-B14F-4D97-AF65-F5344CB8AC3E}">
        <p14:creationId xmlns:p14="http://schemas.microsoft.com/office/powerpoint/2010/main" val="7990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am Slide Blue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02350"/>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4" name="Rectangle 3"/>
          <p:cNvSpPr/>
          <p:nvPr userDrawn="1"/>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0" name="Rectangle 9"/>
          <p:cNvSpPr/>
          <p:nvPr userDrawn="1"/>
        </p:nvSpPr>
        <p:spPr>
          <a:xfrm>
            <a:off x="3393443"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2" name="Picture Placeholder 11"/>
          <p:cNvSpPr>
            <a:spLocks noGrp="1" noChangeAspect="1"/>
          </p:cNvSpPr>
          <p:nvPr>
            <p:ph type="pic" sz="quarter" idx="13"/>
          </p:nvPr>
        </p:nvSpPr>
        <p:spPr>
          <a:xfrm>
            <a:off x="508069" y="2413000"/>
            <a:ext cx="2885017" cy="2540000"/>
          </a:xfrm>
          <a:prstGeom prst="rect">
            <a:avLst/>
          </a:prstGeom>
        </p:spPr>
        <p:txBody>
          <a:bodyPr lIns="91295" tIns="45648" rIns="91295" bIns="45648">
            <a:normAutofit/>
          </a:bodyPr>
          <a:lstStyle>
            <a:lvl1pPr marL="0" indent="0">
              <a:buNone/>
              <a:defRPr sz="1867" baseline="0"/>
            </a:lvl1pPr>
          </a:lstStyle>
          <a:p>
            <a:r>
              <a:rPr lang="en-US"/>
              <a:t>Click icon to add picture</a:t>
            </a:r>
          </a:p>
        </p:txBody>
      </p:sp>
      <p:sp>
        <p:nvSpPr>
          <p:cNvPr id="14" name="Text Placeholder 13"/>
          <p:cNvSpPr>
            <a:spLocks noGrp="1"/>
          </p:cNvSpPr>
          <p:nvPr>
            <p:ph type="body" sz="quarter" idx="14" hasCustomPrompt="1"/>
          </p:nvPr>
        </p:nvSpPr>
        <p:spPr>
          <a:xfrm>
            <a:off x="3657600" y="2514600"/>
            <a:ext cx="3556000" cy="406400"/>
          </a:xfrm>
          <a:prstGeom prst="rect">
            <a:avLst/>
          </a:prstGeom>
        </p:spPr>
        <p:txBody>
          <a:bodyPr lIns="91295" tIns="45648" rIns="91295" bIns="45648">
            <a:noAutofit/>
          </a:bodyPr>
          <a:lstStyle>
            <a:lvl1pPr marL="0" indent="0">
              <a:buNone/>
              <a:defRPr sz="1867"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Name</a:t>
            </a:r>
          </a:p>
        </p:txBody>
      </p:sp>
      <p:sp>
        <p:nvSpPr>
          <p:cNvPr id="15" name="Text Placeholder 13"/>
          <p:cNvSpPr>
            <a:spLocks noGrp="1"/>
          </p:cNvSpPr>
          <p:nvPr>
            <p:ph type="body" sz="quarter" idx="15" hasCustomPrompt="1"/>
          </p:nvPr>
        </p:nvSpPr>
        <p:spPr>
          <a:xfrm>
            <a:off x="3657600" y="3022600"/>
            <a:ext cx="3556000" cy="1727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Position</a:t>
            </a:r>
          </a:p>
        </p:txBody>
      </p:sp>
      <p:sp>
        <p:nvSpPr>
          <p:cNvPr id="16" name="Text Placeholder 13"/>
          <p:cNvSpPr>
            <a:spLocks noGrp="1"/>
          </p:cNvSpPr>
          <p:nvPr>
            <p:ph type="body" sz="quarter" idx="16" hasCustomPrompt="1"/>
          </p:nvPr>
        </p:nvSpPr>
        <p:spPr>
          <a:xfrm>
            <a:off x="7717602" y="2514600"/>
            <a:ext cx="4059937" cy="2235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Description</a:t>
            </a:r>
          </a:p>
        </p:txBody>
      </p:sp>
      <p:sp>
        <p:nvSpPr>
          <p:cNvPr id="17"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spTree>
    <p:extLst>
      <p:ext uri="{BB962C8B-B14F-4D97-AF65-F5344CB8AC3E}">
        <p14:creationId xmlns:p14="http://schemas.microsoft.com/office/powerpoint/2010/main" val="133394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4F9B-6518-8758-9E1B-6AE52FD8BB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9CFCFC-9F1A-9312-E5B4-91D1FA1232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83D35-B274-60CA-A85E-8EA7E07E4B89}"/>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5" name="Footer Placeholder 4">
            <a:extLst>
              <a:ext uri="{FF2B5EF4-FFF2-40B4-BE49-F238E27FC236}">
                <a16:creationId xmlns:a16="http://schemas.microsoft.com/office/drawing/2014/main" id="{7B67F981-DF2A-06B8-425A-1BD8BA948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2E2AF-8926-02B1-CDB9-70ADAF27483C}"/>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514173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am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4" name="Rectangle 3"/>
          <p:cNvSpPr/>
          <p:nvPr userDrawn="1"/>
        </p:nvSpPr>
        <p:spPr>
          <a:xfrm>
            <a:off x="3454400" y="2413000"/>
            <a:ext cx="87376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0" name="Rectangle 9"/>
          <p:cNvSpPr/>
          <p:nvPr userDrawn="1"/>
        </p:nvSpPr>
        <p:spPr>
          <a:xfrm>
            <a:off x="3393443" y="2413000"/>
            <a:ext cx="60959" cy="2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727" tIns="60864" rIns="121727" bIns="60864" rtlCol="0" anchor="ctr"/>
          <a:lstStyle/>
          <a:p>
            <a:pPr algn="ctr" defTabSz="1217288"/>
            <a:endParaRPr lang="en-US" sz="2400">
              <a:solidFill>
                <a:srgbClr val="FFFFFF"/>
              </a:solidFill>
            </a:endParaRPr>
          </a:p>
        </p:txBody>
      </p:sp>
      <p:sp>
        <p:nvSpPr>
          <p:cNvPr id="12" name="Picture Placeholder 11"/>
          <p:cNvSpPr>
            <a:spLocks noGrp="1" noChangeAspect="1"/>
          </p:cNvSpPr>
          <p:nvPr>
            <p:ph type="pic" sz="quarter" idx="13"/>
          </p:nvPr>
        </p:nvSpPr>
        <p:spPr>
          <a:xfrm>
            <a:off x="508069" y="2413000"/>
            <a:ext cx="2885017" cy="2540000"/>
          </a:xfrm>
          <a:prstGeom prst="rect">
            <a:avLst/>
          </a:prstGeom>
        </p:spPr>
        <p:txBody>
          <a:bodyPr lIns="91295" tIns="45648" rIns="91295" bIns="45648">
            <a:normAutofit/>
          </a:bodyPr>
          <a:lstStyle>
            <a:lvl1pPr marL="0" indent="0">
              <a:buNone/>
              <a:defRPr sz="1867" baseline="0"/>
            </a:lvl1pPr>
          </a:lstStyle>
          <a:p>
            <a:r>
              <a:rPr lang="en-US"/>
              <a:t>Click icon to add picture</a:t>
            </a:r>
          </a:p>
        </p:txBody>
      </p:sp>
      <p:sp>
        <p:nvSpPr>
          <p:cNvPr id="14" name="Text Placeholder 13"/>
          <p:cNvSpPr>
            <a:spLocks noGrp="1"/>
          </p:cNvSpPr>
          <p:nvPr>
            <p:ph type="body" sz="quarter" idx="14" hasCustomPrompt="1"/>
          </p:nvPr>
        </p:nvSpPr>
        <p:spPr>
          <a:xfrm>
            <a:off x="3657600" y="2514600"/>
            <a:ext cx="3556000" cy="406400"/>
          </a:xfrm>
          <a:prstGeom prst="rect">
            <a:avLst/>
          </a:prstGeom>
        </p:spPr>
        <p:txBody>
          <a:bodyPr lIns="91295" tIns="45648" rIns="91295" bIns="45648">
            <a:noAutofit/>
          </a:bodyPr>
          <a:lstStyle>
            <a:lvl1pPr marL="0" indent="0">
              <a:buNone/>
              <a:defRPr sz="1867"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Name</a:t>
            </a:r>
          </a:p>
        </p:txBody>
      </p:sp>
      <p:sp>
        <p:nvSpPr>
          <p:cNvPr id="15" name="Text Placeholder 13"/>
          <p:cNvSpPr>
            <a:spLocks noGrp="1"/>
          </p:cNvSpPr>
          <p:nvPr>
            <p:ph type="body" sz="quarter" idx="15" hasCustomPrompt="1"/>
          </p:nvPr>
        </p:nvSpPr>
        <p:spPr>
          <a:xfrm>
            <a:off x="3657600" y="3022600"/>
            <a:ext cx="3556000" cy="1727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Position</a:t>
            </a:r>
          </a:p>
        </p:txBody>
      </p:sp>
      <p:sp>
        <p:nvSpPr>
          <p:cNvPr id="16" name="Text Placeholder 13"/>
          <p:cNvSpPr>
            <a:spLocks noGrp="1"/>
          </p:cNvSpPr>
          <p:nvPr>
            <p:ph type="body" sz="quarter" idx="16" hasCustomPrompt="1"/>
          </p:nvPr>
        </p:nvSpPr>
        <p:spPr>
          <a:xfrm>
            <a:off x="7717602" y="2514600"/>
            <a:ext cx="4059937" cy="2235200"/>
          </a:xfrm>
          <a:prstGeom prst="rect">
            <a:avLst/>
          </a:prstGeom>
        </p:spPr>
        <p:txBody>
          <a:bodyPr lIns="91295" tIns="45648" rIns="91295" bIns="45648">
            <a:noAutofit/>
          </a:bodyPr>
          <a:lstStyle>
            <a:lvl1pPr marL="0" indent="0">
              <a:buNone/>
              <a:defRPr sz="1867" b="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Insert Description</a:t>
            </a:r>
          </a:p>
        </p:txBody>
      </p:sp>
      <p:sp>
        <p:nvSpPr>
          <p:cNvPr id="17"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spTree>
    <p:extLst>
      <p:ext uri="{BB962C8B-B14F-4D97-AF65-F5344CB8AC3E}">
        <p14:creationId xmlns:p14="http://schemas.microsoft.com/office/powerpoint/2010/main" val="1040176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46399"/>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1" name="Text Placeholder 10"/>
          <p:cNvSpPr>
            <a:spLocks noGrp="1"/>
          </p:cNvSpPr>
          <p:nvPr>
            <p:ph type="body" sz="quarter" idx="13"/>
          </p:nvPr>
        </p:nvSpPr>
        <p:spPr>
          <a:xfrm>
            <a:off x="363810" y="1295400"/>
            <a:ext cx="11413417" cy="4673600"/>
          </a:xfrm>
          <a:prstGeom prst="rect">
            <a:avLst/>
          </a:prstGeom>
        </p:spPr>
        <p:txBody>
          <a:bodyPr lIns="91295" tIns="45648" rIns="91295" bIns="45648">
            <a:normAutofit/>
          </a:bodyPr>
          <a:lstStyle>
            <a:lvl1pPr marL="0" indent="0">
              <a:buNone/>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spTree>
    <p:extLst>
      <p:ext uri="{BB962C8B-B14F-4D97-AF65-F5344CB8AC3E}">
        <p14:creationId xmlns:p14="http://schemas.microsoft.com/office/powerpoint/2010/main" val="3180911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1" name="Text Placeholder 10"/>
          <p:cNvSpPr>
            <a:spLocks noGrp="1"/>
          </p:cNvSpPr>
          <p:nvPr>
            <p:ph type="body" sz="quarter" idx="13"/>
          </p:nvPr>
        </p:nvSpPr>
        <p:spPr>
          <a:xfrm>
            <a:off x="363810" y="1295400"/>
            <a:ext cx="11413417" cy="4673600"/>
          </a:xfrm>
          <a:prstGeom prst="rect">
            <a:avLst/>
          </a:prstGeom>
        </p:spPr>
        <p:txBody>
          <a:bodyPr lIns="91295" tIns="45648" rIns="91295" bIns="45648">
            <a:normAutofit/>
          </a:bodyPr>
          <a:lstStyle>
            <a:lvl1pPr marL="0" indent="0">
              <a:buNone/>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0"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spTree>
    <p:extLst>
      <p:ext uri="{BB962C8B-B14F-4D97-AF65-F5344CB8AC3E}">
        <p14:creationId xmlns:p14="http://schemas.microsoft.com/office/powerpoint/2010/main" val="1696335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Slide Blue wav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82792"/>
            <a:ext cx="12192000" cy="800608"/>
          </a:xfrm>
          <a:prstGeom prst="rect">
            <a:avLst/>
          </a:prstGeom>
        </p:spPr>
      </p:pic>
      <p:pic>
        <p:nvPicPr>
          <p:cNvPr id="3" name="Picture 2" descr="short_wave_powerpoint2.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202350"/>
            <a:ext cx="12192000" cy="579511"/>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8" name="Text Placeholder 10"/>
          <p:cNvSpPr>
            <a:spLocks noGrp="1"/>
          </p:cNvSpPr>
          <p:nvPr>
            <p:ph type="body" sz="quarter" idx="13"/>
          </p:nvPr>
        </p:nvSpPr>
        <p:spPr>
          <a:xfrm>
            <a:off x="363810" y="4953000"/>
            <a:ext cx="11413417" cy="1016000"/>
          </a:xfrm>
          <a:prstGeom prst="rect">
            <a:avLst/>
          </a:prstGeom>
        </p:spPr>
        <p:txBody>
          <a:bodyPr lIns="91295" tIns="45648" rIns="91295" bIns="45648">
            <a:normAutofit/>
          </a:bodyPr>
          <a:lstStyle>
            <a:lvl1pPr marL="0" indent="0">
              <a:buNone/>
              <a:defRPr sz="2133">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19" name="Picture Placeholder 3"/>
          <p:cNvSpPr>
            <a:spLocks noGrp="1" noChangeAspect="1"/>
          </p:cNvSpPr>
          <p:nvPr>
            <p:ph type="pic" sz="quarter" idx="14" hasCustomPrompt="1"/>
          </p:nvPr>
        </p:nvSpPr>
        <p:spPr>
          <a:xfrm>
            <a:off x="0" y="1498600"/>
            <a:ext cx="12192000" cy="3251200"/>
          </a:xfrm>
          <a:prstGeom prst="rect">
            <a:avLst/>
          </a:prstGeom>
        </p:spPr>
        <p:txBody>
          <a:bodyPr lIns="91295" tIns="45648" rIns="91295" bIns="45648" anchor="ctr">
            <a:normAutofit/>
          </a:bodyPr>
          <a:lstStyle>
            <a:lvl1pPr marL="0" indent="0" algn="ctr">
              <a:buNone/>
              <a:defRPr sz="2133" baseline="0"/>
            </a:lvl1pPr>
          </a:lstStyle>
          <a:p>
            <a:r>
              <a:rPr lang="en-US"/>
              <a:t>Click to Insert Image</a:t>
            </a:r>
          </a:p>
        </p:txBody>
      </p:sp>
      <p:sp>
        <p:nvSpPr>
          <p:cNvPr id="20"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spTree>
    <p:extLst>
      <p:ext uri="{BB962C8B-B14F-4D97-AF65-F5344CB8AC3E}">
        <p14:creationId xmlns:p14="http://schemas.microsoft.com/office/powerpoint/2010/main" val="1071445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 Slide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72262"/>
            <a:ext cx="12192000" cy="711199"/>
          </a:xfrm>
          <a:prstGeom prst="rect">
            <a:avLst/>
          </a:prstGeom>
        </p:spPr>
      </p:pic>
      <p:sp>
        <p:nvSpPr>
          <p:cNvPr id="2" name="Title 1"/>
          <p:cNvSpPr>
            <a:spLocks noGrp="1"/>
          </p:cNvSpPr>
          <p:nvPr>
            <p:ph type="title"/>
          </p:nvPr>
        </p:nvSpPr>
        <p:spPr>
          <a:xfrm>
            <a:off x="406400" y="177800"/>
            <a:ext cx="10160000" cy="609600"/>
          </a:xfrm>
          <a:prstGeom prst="rect">
            <a:avLst/>
          </a:prstGeom>
        </p:spPr>
        <p:txBody>
          <a:bodyPr lIns="91295" tIns="45648" rIns="91295" bIns="45648">
            <a:normAutofit/>
          </a:bodyPr>
          <a:lstStyle>
            <a:lvl1pPr algn="l">
              <a:defRPr sz="3333">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09600" y="6477004"/>
            <a:ext cx="3860800" cy="365125"/>
          </a:xfrm>
          <a:prstGeom prst="rect">
            <a:avLst/>
          </a:prstGeom>
        </p:spPr>
        <p:txBody>
          <a:bodyPr lIns="91295" tIns="45648" rIns="91295" bIns="45648"/>
          <a:lstStyle>
            <a:lvl1pPr algn="l">
              <a:defRPr sz="1600" b="0">
                <a:solidFill>
                  <a:schemeClr val="bg1"/>
                </a:solidFill>
              </a:defRPr>
            </a:lvl1pPr>
          </a:lstStyle>
          <a:p>
            <a:pPr defTabSz="1217288"/>
            <a:r>
              <a:rPr lang="en-US">
                <a:solidFill>
                  <a:srgbClr val="FFFFFF"/>
                </a:solidFill>
              </a:rPr>
              <a:t>www.tu.org</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737" y="954025"/>
            <a:ext cx="11464567" cy="13817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69600" y="-25399"/>
            <a:ext cx="1007875" cy="1020067"/>
          </a:xfrm>
          <a:prstGeom prst="rect">
            <a:avLst/>
          </a:prstGeom>
        </p:spPr>
      </p:pic>
      <p:sp>
        <p:nvSpPr>
          <p:cNvPr id="11" name="Text Placeholder 10"/>
          <p:cNvSpPr>
            <a:spLocks noGrp="1"/>
          </p:cNvSpPr>
          <p:nvPr>
            <p:ph type="body" sz="quarter" idx="13"/>
          </p:nvPr>
        </p:nvSpPr>
        <p:spPr>
          <a:xfrm>
            <a:off x="363810" y="4953000"/>
            <a:ext cx="11413417" cy="1016000"/>
          </a:xfrm>
          <a:prstGeom prst="rect">
            <a:avLst/>
          </a:prstGeom>
        </p:spPr>
        <p:txBody>
          <a:bodyPr lIns="91295" tIns="45648" rIns="91295" bIns="45648">
            <a:normAutofit/>
          </a:bodyPr>
          <a:lstStyle>
            <a:lvl1pPr marL="0" indent="0">
              <a:buNone/>
              <a:defRPr sz="2133">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Master text styles</a:t>
            </a:r>
          </a:p>
        </p:txBody>
      </p:sp>
      <p:sp>
        <p:nvSpPr>
          <p:cNvPr id="4" name="Picture Placeholder 3"/>
          <p:cNvSpPr>
            <a:spLocks noGrp="1" noChangeAspect="1"/>
          </p:cNvSpPr>
          <p:nvPr>
            <p:ph type="pic" sz="quarter" idx="14" hasCustomPrompt="1"/>
          </p:nvPr>
        </p:nvSpPr>
        <p:spPr>
          <a:xfrm>
            <a:off x="0" y="1498600"/>
            <a:ext cx="12192000" cy="3251200"/>
          </a:xfrm>
          <a:prstGeom prst="rect">
            <a:avLst/>
          </a:prstGeom>
        </p:spPr>
        <p:txBody>
          <a:bodyPr lIns="91295" tIns="45648" rIns="91295" bIns="45648" anchor="ctr">
            <a:normAutofit/>
          </a:bodyPr>
          <a:lstStyle>
            <a:lvl1pPr marL="0" indent="0" algn="ctr">
              <a:buNone/>
              <a:defRPr sz="2133" baseline="0"/>
            </a:lvl1pPr>
          </a:lstStyle>
          <a:p>
            <a:r>
              <a:rPr lang="en-US"/>
              <a:t>Click to Insert Image</a:t>
            </a:r>
          </a:p>
        </p:txBody>
      </p:sp>
      <p:sp>
        <p:nvSpPr>
          <p:cNvPr id="12" name="Slide Number Placeholder 5"/>
          <p:cNvSpPr>
            <a:spLocks noGrp="1"/>
          </p:cNvSpPr>
          <p:nvPr>
            <p:ph type="sldNum" sz="quarter" idx="12"/>
          </p:nvPr>
        </p:nvSpPr>
        <p:spPr>
          <a:xfrm>
            <a:off x="11176000" y="6518279"/>
            <a:ext cx="914400" cy="339725"/>
          </a:xfrm>
          <a:prstGeom prst="rect">
            <a:avLst/>
          </a:prstGeom>
        </p:spPr>
        <p:txBody>
          <a:bodyPr lIns="91295" tIns="45648" rIns="91295" bIns="45648"/>
          <a:lstStyle>
            <a:lvl1pPr algn="r">
              <a:defRPr sz="1467">
                <a:solidFill>
                  <a:schemeClr val="bg1"/>
                </a:solidFill>
              </a:defRPr>
            </a:lvl1pPr>
          </a:lstStyle>
          <a:p>
            <a:pPr defTabSz="1217288"/>
            <a:fld id="{97CF7042-B465-4730-800E-86D0EFD08949}" type="slidenum">
              <a:rPr lang="en-US" smtClean="0">
                <a:solidFill>
                  <a:srgbClr val="FFFFFF"/>
                </a:solidFill>
              </a:rPr>
              <a:pPr defTabSz="1217288"/>
              <a:t>‹#›</a:t>
            </a:fld>
            <a:endParaRPr lang="en-US">
              <a:solidFill>
                <a:srgbClr val="FFFFFF"/>
              </a:solidFill>
            </a:endParaRPr>
          </a:p>
        </p:txBody>
      </p:sp>
    </p:spTree>
    <p:extLst>
      <p:ext uri="{BB962C8B-B14F-4D97-AF65-F5344CB8AC3E}">
        <p14:creationId xmlns:p14="http://schemas.microsoft.com/office/powerpoint/2010/main" val="3368961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0"/>
            <a:ext cx="12181172" cy="6858000"/>
          </a:xfrm>
          <a:prstGeom prst="rect">
            <a:avLst/>
          </a:prstGeom>
        </p:spPr>
      </p:pic>
      <p:pic>
        <p:nvPicPr>
          <p:cNvPr id="2" name="Picture 1" descr="trout3_powerpoin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5400"/>
            <a:ext cx="12192000" cy="68834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45561" y="-25400"/>
            <a:ext cx="4040089" cy="6883400"/>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615753" y="470407"/>
            <a:ext cx="2153924" cy="2552197"/>
          </a:xfrm>
          <a:prstGeom prst="rect">
            <a:avLst/>
          </a:prstGeom>
        </p:spPr>
      </p:pic>
      <p:sp>
        <p:nvSpPr>
          <p:cNvPr id="11" name="Text Placeholder 10"/>
          <p:cNvSpPr>
            <a:spLocks noGrp="1"/>
          </p:cNvSpPr>
          <p:nvPr>
            <p:ph type="body" sz="quarter" idx="10" hasCustomPrompt="1"/>
          </p:nvPr>
        </p:nvSpPr>
        <p:spPr>
          <a:xfrm>
            <a:off x="8026400" y="3124200"/>
            <a:ext cx="3454400" cy="609600"/>
          </a:xfrm>
          <a:prstGeom prst="rect">
            <a:avLst/>
          </a:prstGeom>
        </p:spPr>
        <p:txBody>
          <a:bodyPr lIns="91295" tIns="45648" rIns="91295" bIns="45648">
            <a:normAutofit/>
          </a:bodyPr>
          <a:lstStyle>
            <a:lvl1pPr marL="0" indent="0" algn="ctr">
              <a:buNone/>
              <a:defRPr sz="3333">
                <a:solidFill>
                  <a:schemeClr val="bg1"/>
                </a:solidFill>
              </a:defRPr>
            </a:lvl1pPr>
          </a:lstStyle>
          <a:p>
            <a:pPr lvl="0"/>
            <a:r>
              <a:rPr lang="en-US"/>
              <a:t>Section Title</a:t>
            </a:r>
          </a:p>
        </p:txBody>
      </p:sp>
      <p:sp>
        <p:nvSpPr>
          <p:cNvPr id="12" name="Text Placeholder 10"/>
          <p:cNvSpPr>
            <a:spLocks noGrp="1"/>
          </p:cNvSpPr>
          <p:nvPr>
            <p:ph type="body" sz="quarter" idx="11" hasCustomPrompt="1"/>
          </p:nvPr>
        </p:nvSpPr>
        <p:spPr>
          <a:xfrm>
            <a:off x="8026400" y="3733800"/>
            <a:ext cx="3454400" cy="2844800"/>
          </a:xfrm>
          <a:prstGeom prst="rect">
            <a:avLst/>
          </a:prstGeom>
        </p:spPr>
        <p:txBody>
          <a:bodyPr lIns="91295" tIns="45648" rIns="91295" bIns="45648">
            <a:normAutofit/>
          </a:bodyPr>
          <a:lstStyle>
            <a:lvl1pPr marL="0" indent="0" algn="ctr">
              <a:buNone/>
              <a:defRPr sz="1867" baseline="0">
                <a:solidFill>
                  <a:schemeClr val="bg1"/>
                </a:solidFill>
              </a:defRPr>
            </a:lvl1pPr>
          </a:lstStyle>
          <a:p>
            <a:pPr lvl="0"/>
            <a:r>
              <a:rPr lang="en-US"/>
              <a:t>Click to Insert Text</a:t>
            </a:r>
          </a:p>
        </p:txBody>
      </p:sp>
    </p:spTree>
    <p:extLst>
      <p:ext uri="{BB962C8B-B14F-4D97-AF65-F5344CB8AC3E}">
        <p14:creationId xmlns:p14="http://schemas.microsoft.com/office/powerpoint/2010/main" val="2873905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pic>
        <p:nvPicPr>
          <p:cNvPr id="3" name="Picture 2" descr="trout7_powerpoin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83400"/>
          </a:xfrm>
          <a:prstGeom prst="rect">
            <a:avLst/>
          </a:prstGeom>
        </p:spPr>
      </p:pic>
      <p:pic>
        <p:nvPicPr>
          <p:cNvPr id="2" name="Pictur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131816"/>
            <a:ext cx="12192000" cy="1751584"/>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2167" y="5203771"/>
            <a:ext cx="1425039" cy="1688536"/>
          </a:xfrm>
          <a:prstGeom prst="rect">
            <a:avLst/>
          </a:prstGeom>
        </p:spPr>
      </p:pic>
      <p:sp>
        <p:nvSpPr>
          <p:cNvPr id="12" name="Text Placeholder 10"/>
          <p:cNvSpPr>
            <a:spLocks noGrp="1"/>
          </p:cNvSpPr>
          <p:nvPr>
            <p:ph type="body" sz="quarter" idx="11" hasCustomPrompt="1"/>
          </p:nvPr>
        </p:nvSpPr>
        <p:spPr>
          <a:xfrm>
            <a:off x="1930400" y="5359400"/>
            <a:ext cx="9956800" cy="1320800"/>
          </a:xfrm>
          <a:prstGeom prst="rect">
            <a:avLst/>
          </a:prstGeom>
        </p:spPr>
        <p:txBody>
          <a:bodyPr lIns="91295" tIns="45648" rIns="91295" bIns="45648">
            <a:normAutofit/>
          </a:bodyPr>
          <a:lstStyle>
            <a:lvl1pPr marL="0" indent="0" algn="l">
              <a:buNone/>
              <a:defRPr sz="1867" baseline="0">
                <a:solidFill>
                  <a:schemeClr val="bg1"/>
                </a:solidFill>
              </a:defRPr>
            </a:lvl1pPr>
          </a:lstStyle>
          <a:p>
            <a:pPr lvl="0"/>
            <a:r>
              <a:rPr lang="en-US"/>
              <a:t>Click to Insert Text</a:t>
            </a:r>
          </a:p>
        </p:txBody>
      </p:sp>
    </p:spTree>
    <p:extLst>
      <p:ext uri="{BB962C8B-B14F-4D97-AF65-F5344CB8AC3E}">
        <p14:creationId xmlns:p14="http://schemas.microsoft.com/office/powerpoint/2010/main" val="2636350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4" y="57"/>
            <a:ext cx="12181172"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lIns="91295" tIns="45648" rIns="91295" bIns="45648">
            <a:noAutofit/>
          </a:bodyPr>
          <a:lstStyle>
            <a:lvl1pPr marL="0" indent="0" algn="ctr">
              <a:buNone/>
              <a:defRPr sz="4000">
                <a:solidFill>
                  <a:schemeClr val="bg1"/>
                </a:solidFill>
              </a:defRPr>
            </a:lvl1pPr>
          </a:lstStyle>
          <a:p>
            <a:pPr lvl="0"/>
            <a:r>
              <a:rPr lang="en-US"/>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lIns="91295" tIns="45648" rIns="91295" bIns="45648">
            <a:normAutofit/>
          </a:bodyPr>
          <a:lstStyle>
            <a:lvl1pPr marL="0" indent="0" algn="ctr">
              <a:buNone/>
              <a:defRPr sz="2133" baseline="0">
                <a:solidFill>
                  <a:schemeClr val="bg1"/>
                </a:solidFill>
              </a:defRPr>
            </a:lvl1pPr>
          </a:lstStyle>
          <a:p>
            <a:pPr lvl="0"/>
            <a:r>
              <a:rPr lang="en-US"/>
              <a:t>Click to Insert Text</a:t>
            </a:r>
          </a:p>
        </p:txBody>
      </p:sp>
    </p:spTree>
    <p:extLst>
      <p:ext uri="{BB962C8B-B14F-4D97-AF65-F5344CB8AC3E}">
        <p14:creationId xmlns:p14="http://schemas.microsoft.com/office/powerpoint/2010/main" val="3267795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6" y="57"/>
            <a:ext cx="12181169" cy="6857999"/>
          </a:xfrm>
          <a:prstGeom prst="rect">
            <a:avLst/>
          </a:prstGeom>
        </p:spPr>
      </p:pic>
      <p:sp>
        <p:nvSpPr>
          <p:cNvPr id="11" name="Text Placeholder 10"/>
          <p:cNvSpPr>
            <a:spLocks noGrp="1"/>
          </p:cNvSpPr>
          <p:nvPr>
            <p:ph type="body" sz="quarter" idx="10" hasCustomPrompt="1"/>
          </p:nvPr>
        </p:nvSpPr>
        <p:spPr>
          <a:xfrm>
            <a:off x="1930400" y="2514599"/>
            <a:ext cx="7823200" cy="914400"/>
          </a:xfrm>
          <a:prstGeom prst="rect">
            <a:avLst/>
          </a:prstGeom>
        </p:spPr>
        <p:txBody>
          <a:bodyPr lIns="91295" tIns="45648" rIns="91295" bIns="45648">
            <a:noAutofit/>
          </a:bodyPr>
          <a:lstStyle>
            <a:lvl1pPr marL="0" indent="0" algn="ctr">
              <a:buNone/>
              <a:defRPr sz="4000">
                <a:solidFill>
                  <a:schemeClr val="bg1"/>
                </a:solidFill>
              </a:defRPr>
            </a:lvl1pPr>
          </a:lstStyle>
          <a:p>
            <a:pPr lvl="0"/>
            <a:r>
              <a:rPr lang="en-US"/>
              <a:t>Section Title</a:t>
            </a:r>
          </a:p>
        </p:txBody>
      </p:sp>
      <p:sp>
        <p:nvSpPr>
          <p:cNvPr id="12" name="Text Placeholder 10"/>
          <p:cNvSpPr>
            <a:spLocks noGrp="1"/>
          </p:cNvSpPr>
          <p:nvPr>
            <p:ph type="body" sz="quarter" idx="11" hasCustomPrompt="1"/>
          </p:nvPr>
        </p:nvSpPr>
        <p:spPr>
          <a:xfrm>
            <a:off x="1930400" y="3429000"/>
            <a:ext cx="7823200" cy="2844800"/>
          </a:xfrm>
          <a:prstGeom prst="rect">
            <a:avLst/>
          </a:prstGeom>
        </p:spPr>
        <p:txBody>
          <a:bodyPr lIns="91295" tIns="45648" rIns="91295" bIns="45648">
            <a:normAutofit/>
          </a:bodyPr>
          <a:lstStyle>
            <a:lvl1pPr marL="0" indent="0" algn="ctr">
              <a:buNone/>
              <a:defRPr sz="2133" baseline="0">
                <a:solidFill>
                  <a:schemeClr val="bg1"/>
                </a:solidFill>
              </a:defRPr>
            </a:lvl1pPr>
          </a:lstStyle>
          <a:p>
            <a:pPr lvl="0"/>
            <a:r>
              <a:rPr lang="en-US"/>
              <a:t>Click to Insert Text</a:t>
            </a:r>
          </a:p>
        </p:txBody>
      </p:sp>
    </p:spTree>
    <p:extLst>
      <p:ext uri="{BB962C8B-B14F-4D97-AF65-F5344CB8AC3E}">
        <p14:creationId xmlns:p14="http://schemas.microsoft.com/office/powerpoint/2010/main" val="1521321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hank you Green Wa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9277" y="0"/>
            <a:ext cx="7852796" cy="6858000"/>
          </a:xfrm>
          <a:prstGeom prst="rect">
            <a:avLst/>
          </a:prstGeom>
        </p:spPr>
      </p:pic>
      <p:pic>
        <p:nvPicPr>
          <p:cNvPr id="2" name="Picture 1" descr="trout5_powerpoint.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25533" y="0"/>
            <a:ext cx="10266467"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417" y="0"/>
            <a:ext cx="6480384" cy="6858000"/>
          </a:xfrm>
          <a:prstGeom prst="rect">
            <a:avLst/>
          </a:prstGeom>
        </p:spPr>
      </p:pic>
      <p:sp>
        <p:nvSpPr>
          <p:cNvPr id="9" name="Text Placeholder 12"/>
          <p:cNvSpPr>
            <a:spLocks noGrp="1"/>
          </p:cNvSpPr>
          <p:nvPr>
            <p:ph type="body" sz="quarter" idx="14" hasCustomPrompt="1"/>
          </p:nvPr>
        </p:nvSpPr>
        <p:spPr>
          <a:xfrm>
            <a:off x="609614" y="25146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3205" y="2514662"/>
            <a:ext cx="365761" cy="365761"/>
          </a:xfrm>
          <a:prstGeom prst="rect">
            <a:avLst/>
          </a:prstGeom>
        </p:spPr>
      </p:pic>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03205" y="2921062"/>
            <a:ext cx="365761" cy="365761"/>
          </a:xfrm>
          <a:prstGeom prst="rect">
            <a:avLst/>
          </a:prstGeom>
        </p:spPr>
      </p:pic>
      <p:pic>
        <p:nvPicPr>
          <p:cNvPr id="12" name="Picture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06405" y="3327440"/>
            <a:ext cx="365761" cy="365761"/>
          </a:xfrm>
          <a:prstGeom prst="rect">
            <a:avLst/>
          </a:prstGeom>
        </p:spPr>
      </p:pic>
      <p:pic>
        <p:nvPicPr>
          <p:cNvPr id="13" name="Picture 12"/>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03205" y="3733862"/>
            <a:ext cx="365761" cy="365761"/>
          </a:xfrm>
          <a:prstGeom prst="rect">
            <a:avLst/>
          </a:prstGeom>
        </p:spPr>
      </p:pic>
      <p:pic>
        <p:nvPicPr>
          <p:cNvPr id="14" name="Picture 1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048044" y="2514661"/>
            <a:ext cx="365761" cy="365761"/>
          </a:xfrm>
          <a:prstGeom prst="rect">
            <a:avLst/>
          </a:prstGeom>
        </p:spPr>
      </p:pic>
      <p:pic>
        <p:nvPicPr>
          <p:cNvPr id="15" name="Picture 14"/>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048044" y="2921062"/>
            <a:ext cx="365761" cy="365761"/>
          </a:xfrm>
          <a:prstGeom prst="rect">
            <a:avLst/>
          </a:prstGeom>
        </p:spPr>
      </p:pic>
      <p:pic>
        <p:nvPicPr>
          <p:cNvPr id="16" name="Picture 1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048044" y="3368096"/>
            <a:ext cx="365761" cy="365761"/>
          </a:xfrm>
          <a:prstGeom prst="rect">
            <a:avLst/>
          </a:prstGeom>
        </p:spPr>
      </p:pic>
      <p:pic>
        <p:nvPicPr>
          <p:cNvPr id="17" name="Picture 16"/>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048044" y="3774484"/>
            <a:ext cx="365761" cy="365761"/>
          </a:xfrm>
          <a:prstGeom prst="rect">
            <a:avLst/>
          </a:prstGeom>
        </p:spPr>
      </p:pic>
      <p:sp>
        <p:nvSpPr>
          <p:cNvPr id="18" name="Text Placeholder 12"/>
          <p:cNvSpPr>
            <a:spLocks noGrp="1"/>
          </p:cNvSpPr>
          <p:nvPr>
            <p:ph type="body" sz="quarter" idx="17" hasCustomPrompt="1"/>
          </p:nvPr>
        </p:nvSpPr>
        <p:spPr>
          <a:xfrm>
            <a:off x="609614" y="29210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19" name="Text Placeholder 12"/>
          <p:cNvSpPr>
            <a:spLocks noGrp="1"/>
          </p:cNvSpPr>
          <p:nvPr>
            <p:ph type="body" sz="quarter" idx="18" hasCustomPrompt="1"/>
          </p:nvPr>
        </p:nvSpPr>
        <p:spPr>
          <a:xfrm>
            <a:off x="609614" y="33274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0" name="Text Placeholder 12"/>
          <p:cNvSpPr>
            <a:spLocks noGrp="1"/>
          </p:cNvSpPr>
          <p:nvPr>
            <p:ph type="body" sz="quarter" idx="19" hasCustomPrompt="1"/>
          </p:nvPr>
        </p:nvSpPr>
        <p:spPr>
          <a:xfrm>
            <a:off x="609614" y="37338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1" name="Text Placeholder 12"/>
          <p:cNvSpPr>
            <a:spLocks noGrp="1"/>
          </p:cNvSpPr>
          <p:nvPr>
            <p:ph type="body" sz="quarter" idx="20" hasCustomPrompt="1"/>
          </p:nvPr>
        </p:nvSpPr>
        <p:spPr>
          <a:xfrm>
            <a:off x="3495051" y="25146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2" name="Text Placeholder 12"/>
          <p:cNvSpPr>
            <a:spLocks noGrp="1"/>
          </p:cNvSpPr>
          <p:nvPr>
            <p:ph type="body" sz="quarter" idx="21" hasCustomPrompt="1"/>
          </p:nvPr>
        </p:nvSpPr>
        <p:spPr>
          <a:xfrm>
            <a:off x="3495051" y="29210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3" name="Text Placeholder 12"/>
          <p:cNvSpPr>
            <a:spLocks noGrp="1"/>
          </p:cNvSpPr>
          <p:nvPr>
            <p:ph type="body" sz="quarter" idx="22" hasCustomPrompt="1"/>
          </p:nvPr>
        </p:nvSpPr>
        <p:spPr>
          <a:xfrm>
            <a:off x="3495051" y="33274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sp>
        <p:nvSpPr>
          <p:cNvPr id="24" name="Text Placeholder 12"/>
          <p:cNvSpPr>
            <a:spLocks noGrp="1"/>
          </p:cNvSpPr>
          <p:nvPr>
            <p:ph type="body" sz="quarter" idx="23" hasCustomPrompt="1"/>
          </p:nvPr>
        </p:nvSpPr>
        <p:spPr>
          <a:xfrm>
            <a:off x="3495051" y="3733801"/>
            <a:ext cx="2296159" cy="406400"/>
          </a:xfrm>
          <a:prstGeom prst="rect">
            <a:avLst/>
          </a:prstGeom>
        </p:spPr>
        <p:txBody>
          <a:bodyPr lIns="91295" tIns="45648" rIns="91295" bIns="45648">
            <a:normAutofit/>
          </a:bodyPr>
          <a:lstStyle>
            <a:lvl1pPr>
              <a:buNone/>
              <a:defRPr sz="1333">
                <a:solidFill>
                  <a:schemeClr val="bg2"/>
                </a:solidFill>
                <a:latin typeface="+mj-lt"/>
              </a:defRPr>
            </a:lvl1pPr>
          </a:lstStyle>
          <a:p>
            <a:pPr lvl="0"/>
            <a:r>
              <a:rPr lang="en-US"/>
              <a:t>Click to  add text</a:t>
            </a:r>
          </a:p>
        </p:txBody>
      </p:sp>
      <p:pic>
        <p:nvPicPr>
          <p:cNvPr id="25" name="Picture 2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145475" y="4444533"/>
            <a:ext cx="1715325" cy="2032499"/>
          </a:xfrm>
          <a:prstGeom prst="rect">
            <a:avLst/>
          </a:prstGeom>
        </p:spPr>
      </p:pic>
      <p:sp>
        <p:nvSpPr>
          <p:cNvPr id="26" name="Text Placeholder 10"/>
          <p:cNvSpPr>
            <a:spLocks noGrp="1"/>
          </p:cNvSpPr>
          <p:nvPr>
            <p:ph type="body" sz="quarter" idx="10" hasCustomPrompt="1"/>
          </p:nvPr>
        </p:nvSpPr>
        <p:spPr>
          <a:xfrm>
            <a:off x="101600" y="584200"/>
            <a:ext cx="5686400" cy="812800"/>
          </a:xfrm>
          <a:prstGeom prst="rect">
            <a:avLst/>
          </a:prstGeom>
        </p:spPr>
        <p:txBody>
          <a:bodyPr lIns="91295" tIns="45648" rIns="91295" bIns="45648">
            <a:noAutofit/>
          </a:bodyPr>
          <a:lstStyle>
            <a:lvl1pPr marL="0" indent="0" algn="ctr">
              <a:buNone/>
              <a:defRPr sz="4000">
                <a:solidFill>
                  <a:schemeClr val="bg1"/>
                </a:solidFill>
              </a:defRPr>
            </a:lvl1pPr>
          </a:lstStyle>
          <a:p>
            <a:pPr lvl="0"/>
            <a:r>
              <a:rPr lang="en-US"/>
              <a:t>THANK YOU</a:t>
            </a:r>
          </a:p>
        </p:txBody>
      </p:sp>
      <p:sp>
        <p:nvSpPr>
          <p:cNvPr id="27" name="Text Placeholder 10"/>
          <p:cNvSpPr>
            <a:spLocks noGrp="1"/>
          </p:cNvSpPr>
          <p:nvPr>
            <p:ph type="body" sz="quarter" idx="24" hasCustomPrompt="1"/>
          </p:nvPr>
        </p:nvSpPr>
        <p:spPr>
          <a:xfrm>
            <a:off x="101600" y="1295400"/>
            <a:ext cx="5686400" cy="711200"/>
          </a:xfrm>
          <a:prstGeom prst="rect">
            <a:avLst/>
          </a:prstGeom>
        </p:spPr>
        <p:txBody>
          <a:bodyPr lIns="91295" tIns="45648" rIns="91295" bIns="45648">
            <a:noAutofit/>
          </a:bodyPr>
          <a:lstStyle>
            <a:lvl1pPr marL="0" indent="0" algn="ctr">
              <a:buNone/>
              <a:defRPr sz="2667" baseline="0">
                <a:solidFill>
                  <a:schemeClr val="bg1"/>
                </a:solidFill>
              </a:defRPr>
            </a:lvl1pPr>
          </a:lstStyle>
          <a:p>
            <a:pPr lvl="0"/>
            <a:r>
              <a:rPr lang="en-US"/>
              <a:t>FOR YOUR TIME</a:t>
            </a:r>
          </a:p>
        </p:txBody>
      </p:sp>
    </p:spTree>
    <p:extLst>
      <p:ext uri="{BB962C8B-B14F-4D97-AF65-F5344CB8AC3E}">
        <p14:creationId xmlns:p14="http://schemas.microsoft.com/office/powerpoint/2010/main" val="80699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8DDC-8386-E776-4594-49143B1A5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90714-DA53-E67B-5F43-D269C5B96D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58AFD1-0CBE-7AD6-2CE8-0A4AD90CCD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4E9E15-8C72-3D57-7BF4-F197ECBD55A5}"/>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6" name="Footer Placeholder 5">
            <a:extLst>
              <a:ext uri="{FF2B5EF4-FFF2-40B4-BE49-F238E27FC236}">
                <a16:creationId xmlns:a16="http://schemas.microsoft.com/office/drawing/2014/main" id="{54C69E9C-E7FA-80B4-598E-9C92C38C5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2127C-AD6C-ACDC-44CA-02848FE4EEE8}"/>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564857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6" descr="home_page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445310"/>
            <a:ext cx="12192000" cy="412751"/>
          </a:xfrm>
          <a:prstGeom prst="rect">
            <a:avLst/>
          </a:prstGeom>
          <a:noFill/>
          <a:ln w="9525">
            <a:noFill/>
            <a:miter lim="800000"/>
            <a:headEnd/>
            <a:tailEnd/>
          </a:ln>
        </p:spPr>
      </p:pic>
      <p:sp>
        <p:nvSpPr>
          <p:cNvPr id="5" name="Text Box 2"/>
          <p:cNvSpPr txBox="1">
            <a:spLocks noChangeArrowheads="1"/>
          </p:cNvSpPr>
          <p:nvPr userDrawn="1"/>
        </p:nvSpPr>
        <p:spPr bwMode="auto">
          <a:xfrm>
            <a:off x="11493561" y="6467496"/>
            <a:ext cx="571500" cy="383685"/>
          </a:xfrm>
          <a:prstGeom prst="rect">
            <a:avLst/>
          </a:prstGeom>
          <a:noFill/>
          <a:ln w="9525">
            <a:noFill/>
            <a:miter lim="800000"/>
            <a:headEnd/>
            <a:tailEnd/>
          </a:ln>
          <a:effectLst/>
        </p:spPr>
        <p:txBody>
          <a:bodyPr lIns="95429" tIns="47715" rIns="95429" bIns="47715">
            <a:spAutoFit/>
          </a:bodyPr>
          <a:lstStyle/>
          <a:p>
            <a:pPr algn="r" defTabSz="951030"/>
            <a:fld id="{06E71FF4-9C28-440D-8D38-F1A3EAAE7374}" type="slidenum">
              <a:rPr lang="en-US" sz="1867">
                <a:solidFill>
                  <a:srgbClr val="003D78"/>
                </a:solidFill>
                <a:latin typeface="Trebuchet MS" pitchFamily="34" charset="0"/>
                <a:cs typeface="Arial" pitchFamily="34" charset="0"/>
              </a:rPr>
              <a:pPr algn="r" defTabSz="951030"/>
              <a:t>‹#›</a:t>
            </a:fld>
            <a:endParaRPr lang="en-US" sz="1867">
              <a:solidFill>
                <a:srgbClr val="003D78"/>
              </a:solidFill>
              <a:latin typeface="Trebuchet MS" pitchFamily="34" charset="0"/>
              <a:cs typeface="Arial" pitchFamily="34" charset="0"/>
            </a:endParaRPr>
          </a:p>
        </p:txBody>
      </p:sp>
      <p:pic>
        <p:nvPicPr>
          <p:cNvPr id="6" name="Picture 73" descr="2011-08-22 horizontal.gi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446840"/>
            <a:ext cx="2463800" cy="411163"/>
          </a:xfrm>
          <a:prstGeom prst="rect">
            <a:avLst/>
          </a:prstGeom>
          <a:noFill/>
          <a:ln w="9525">
            <a:noFill/>
            <a:miter lim="800000"/>
            <a:headEnd/>
            <a:tailEnd/>
          </a:ln>
        </p:spPr>
      </p:pic>
      <p:sp>
        <p:nvSpPr>
          <p:cNvPr id="2" name="Title 1"/>
          <p:cNvSpPr>
            <a:spLocks noGrp="1"/>
          </p:cNvSpPr>
          <p:nvPr>
            <p:ph type="title"/>
          </p:nvPr>
        </p:nvSpPr>
        <p:spPr>
          <a:xfrm>
            <a:off x="609600" y="277845"/>
            <a:ext cx="10972800" cy="1139825"/>
          </a:xfrm>
          <a:prstGeom prst="rect">
            <a:avLst/>
          </a:prstGeom>
        </p:spPr>
        <p:txBody>
          <a:bodyPr lIns="91295" tIns="45648" rIns="91295" bIns="45648"/>
          <a:lstStyle/>
          <a:p>
            <a:r>
              <a:rPr lang="en-US"/>
              <a:t>Click to edit Master title style</a:t>
            </a:r>
          </a:p>
        </p:txBody>
      </p:sp>
      <p:sp>
        <p:nvSpPr>
          <p:cNvPr id="3" name="Text Placeholder 8"/>
          <p:cNvSpPr>
            <a:spLocks noGrp="1"/>
          </p:cNvSpPr>
          <p:nvPr>
            <p:ph type="body" sz="quarter" idx="11"/>
          </p:nvPr>
        </p:nvSpPr>
        <p:spPr>
          <a:xfrm>
            <a:off x="2045398" y="2185770"/>
            <a:ext cx="8803105" cy="4190513"/>
          </a:xfrm>
          <a:prstGeom prst="rect">
            <a:avLst/>
          </a:prstGeom>
        </p:spPr>
        <p:txBody>
          <a:bodyPr lIns="91295" tIns="45648" rIns="91295" bIns="45648"/>
          <a:lstStyle>
            <a:lvl1pPr>
              <a:spcBef>
                <a:spcPts val="23"/>
              </a:spcBef>
              <a:spcAft>
                <a:spcPts val="1680"/>
              </a:spcAft>
              <a:defRPr sz="3333" b="1">
                <a:solidFill>
                  <a:schemeClr val="bg1"/>
                </a:solidFill>
              </a:defRPr>
            </a:lvl1pPr>
            <a:lvl2pPr>
              <a:spcBef>
                <a:spcPts val="23"/>
              </a:spcBef>
              <a:spcAft>
                <a:spcPts val="1680"/>
              </a:spcAft>
              <a:defRPr sz="2933">
                <a:solidFill>
                  <a:schemeClr val="bg1"/>
                </a:solidFill>
              </a:defRPr>
            </a:lvl2pPr>
            <a:lvl3pPr>
              <a:spcBef>
                <a:spcPts val="23"/>
              </a:spcBef>
              <a:spcAft>
                <a:spcPts val="1680"/>
              </a:spcAft>
              <a:defRPr sz="2667">
                <a:solidFill>
                  <a:schemeClr val="bg1"/>
                </a:solidFill>
              </a:defRPr>
            </a:lvl3pPr>
            <a:lvl4pPr>
              <a:buNone/>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045054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FB4D-D42B-3F0E-B668-3A8BB25F6F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7371F5-0BA0-C14B-4499-D24D840F5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9300D3-66F6-F4B1-9D7D-E4FFA7945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8AE6DF-8243-5E43-A15A-9BD96AC77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71021-EADF-9722-4609-78D3E0554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D5FE29-7221-D6DB-09DA-97EA11E2E528}"/>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8" name="Footer Placeholder 7">
            <a:extLst>
              <a:ext uri="{FF2B5EF4-FFF2-40B4-BE49-F238E27FC236}">
                <a16:creationId xmlns:a16="http://schemas.microsoft.com/office/drawing/2014/main" id="{706D7B49-9648-DAA3-2D82-E70465C7BB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0BAE8-42C8-7D4D-B07D-E0A7567F62F3}"/>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311737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5EB3-8810-62C3-AD45-BBE98ABD4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1DAE3-7582-C041-85E6-D5C2C2334A2B}"/>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4" name="Footer Placeholder 3">
            <a:extLst>
              <a:ext uri="{FF2B5EF4-FFF2-40B4-BE49-F238E27FC236}">
                <a16:creationId xmlns:a16="http://schemas.microsoft.com/office/drawing/2014/main" id="{F143FDB3-A97F-89A0-8305-D55F64693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BB0B6-BAD2-0E9E-F08D-CDD5A39D56AA}"/>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419648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FF1A4-8FA0-B7E5-21CF-3180C39BCA38}"/>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3" name="Footer Placeholder 2">
            <a:extLst>
              <a:ext uri="{FF2B5EF4-FFF2-40B4-BE49-F238E27FC236}">
                <a16:creationId xmlns:a16="http://schemas.microsoft.com/office/drawing/2014/main" id="{50823FF2-80AC-EE14-43A7-1BE3AE0EDE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0E9330-2A23-329C-C030-2E527571AA1D}"/>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41368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AC12-A0FC-543F-7AEC-668BCAA73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6511E-C938-71EB-376F-92FAD1E5E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392025-7DB4-C9C8-0C1F-677EC68FE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6AA6B-CAE4-42EC-1CA6-AD02F00B71AF}"/>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6" name="Footer Placeholder 5">
            <a:extLst>
              <a:ext uri="{FF2B5EF4-FFF2-40B4-BE49-F238E27FC236}">
                <a16:creationId xmlns:a16="http://schemas.microsoft.com/office/drawing/2014/main" id="{97FFE86B-1874-8033-0605-2B5E13EC4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B8E57-695F-B578-F3B8-09F0B849E87C}"/>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319121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0DDB-D3A6-92B0-8E2B-1A123E64D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BCFE1-6D92-BE86-7377-F2A8BA51A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B6B4F3-85A6-A891-F0B8-6885778A8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2EE00E-2CD5-6727-29B9-7DB6A7E6769F}"/>
              </a:ext>
            </a:extLst>
          </p:cNvPr>
          <p:cNvSpPr>
            <a:spLocks noGrp="1"/>
          </p:cNvSpPr>
          <p:nvPr>
            <p:ph type="dt" sz="half" idx="10"/>
          </p:nvPr>
        </p:nvSpPr>
        <p:spPr/>
        <p:txBody>
          <a:bodyPr/>
          <a:lstStyle/>
          <a:p>
            <a:fld id="{215CA739-8CE8-4E1E-B11D-4D4AC9D95BD3}" type="datetimeFigureOut">
              <a:rPr lang="en-US" smtClean="0"/>
              <a:t>1/9/2024</a:t>
            </a:fld>
            <a:endParaRPr lang="en-US"/>
          </a:p>
        </p:txBody>
      </p:sp>
      <p:sp>
        <p:nvSpPr>
          <p:cNvPr id="6" name="Footer Placeholder 5">
            <a:extLst>
              <a:ext uri="{FF2B5EF4-FFF2-40B4-BE49-F238E27FC236}">
                <a16:creationId xmlns:a16="http://schemas.microsoft.com/office/drawing/2014/main" id="{89100D53-FC08-EDAD-B6FC-0E18A676B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A9CF5-AF8A-1E55-71C9-26E23C946189}"/>
              </a:ext>
            </a:extLst>
          </p:cNvPr>
          <p:cNvSpPr>
            <a:spLocks noGrp="1"/>
          </p:cNvSpPr>
          <p:nvPr>
            <p:ph type="sldNum" sz="quarter" idx="12"/>
          </p:nvPr>
        </p:nvSpPr>
        <p:spPr/>
        <p:txBody>
          <a:bodyPr/>
          <a:lstStyle/>
          <a:p>
            <a:fld id="{406E1834-92BE-439A-B901-0F0D09A978F0}" type="slidenum">
              <a:rPr lang="en-US" smtClean="0"/>
              <a:t>‹#›</a:t>
            </a:fld>
            <a:endParaRPr lang="en-US"/>
          </a:p>
        </p:txBody>
      </p:sp>
    </p:spTree>
    <p:extLst>
      <p:ext uri="{BB962C8B-B14F-4D97-AF65-F5344CB8AC3E}">
        <p14:creationId xmlns:p14="http://schemas.microsoft.com/office/powerpoint/2010/main" val="4858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1943E-9297-8A75-BC5E-CCDE7B56D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3CE35D-FF6B-6E90-0C84-2595F4A87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73F97-6882-F52E-62DC-9761F8DB1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CA739-8CE8-4E1E-B11D-4D4AC9D95BD3}" type="datetimeFigureOut">
              <a:rPr lang="en-US" smtClean="0"/>
              <a:t>1/9/2024</a:t>
            </a:fld>
            <a:endParaRPr lang="en-US"/>
          </a:p>
        </p:txBody>
      </p:sp>
      <p:sp>
        <p:nvSpPr>
          <p:cNvPr id="5" name="Footer Placeholder 4">
            <a:extLst>
              <a:ext uri="{FF2B5EF4-FFF2-40B4-BE49-F238E27FC236}">
                <a16:creationId xmlns:a16="http://schemas.microsoft.com/office/drawing/2014/main" id="{6F90BF62-A98B-1CA6-707A-B81D69622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809C55-F9BB-DDB8-B1B4-11C16A92D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E1834-92BE-439A-B901-0F0D09A978F0}" type="slidenum">
              <a:rPr lang="en-US" smtClean="0"/>
              <a:t>‹#›</a:t>
            </a:fld>
            <a:endParaRPr lang="en-US"/>
          </a:p>
        </p:txBody>
      </p:sp>
    </p:spTree>
    <p:extLst>
      <p:ext uri="{BB962C8B-B14F-4D97-AF65-F5344CB8AC3E}">
        <p14:creationId xmlns:p14="http://schemas.microsoft.com/office/powerpoint/2010/main" val="3740702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124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dt="0"/>
  <p:txStyles>
    <p:titleStyle>
      <a:lvl1pPr algn="ctr" defTabSz="1217288" rtl="0" eaLnBrk="1" latinLnBrk="0" hangingPunct="1">
        <a:spcBef>
          <a:spcPct val="0"/>
        </a:spcBef>
        <a:buNone/>
        <a:defRPr sz="5867" kern="1200">
          <a:solidFill>
            <a:schemeClr val="tx1"/>
          </a:solidFill>
          <a:latin typeface="+mj-lt"/>
          <a:ea typeface="+mj-ea"/>
          <a:cs typeface="+mj-cs"/>
        </a:defRPr>
      </a:lvl1pPr>
    </p:titleStyle>
    <p:bodyStyle>
      <a:lvl1pPr marL="456486" indent="-456486" algn="l" defTabSz="1217288"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89046" indent="-380412" algn="l" defTabSz="121728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1606" indent="-304311" algn="l" defTabSz="121728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240"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38884"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47508"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56158"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4802"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3449" indent="-304311" algn="l" defTabSz="121728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7288" rtl="0" eaLnBrk="1" latinLnBrk="0" hangingPunct="1">
        <a:defRPr sz="2400" kern="1200">
          <a:solidFill>
            <a:schemeClr val="tx1"/>
          </a:solidFill>
          <a:latin typeface="+mn-lt"/>
          <a:ea typeface="+mn-ea"/>
          <a:cs typeface="+mn-cs"/>
        </a:defRPr>
      </a:lvl1pPr>
      <a:lvl2pPr marL="608642" algn="l" defTabSz="1217288" rtl="0" eaLnBrk="1" latinLnBrk="0" hangingPunct="1">
        <a:defRPr sz="2400" kern="1200">
          <a:solidFill>
            <a:schemeClr val="tx1"/>
          </a:solidFill>
          <a:latin typeface="+mn-lt"/>
          <a:ea typeface="+mn-ea"/>
          <a:cs typeface="+mn-cs"/>
        </a:defRPr>
      </a:lvl2pPr>
      <a:lvl3pPr marL="1217288" algn="l" defTabSz="1217288" rtl="0" eaLnBrk="1" latinLnBrk="0" hangingPunct="1">
        <a:defRPr sz="2400" kern="1200">
          <a:solidFill>
            <a:schemeClr val="tx1"/>
          </a:solidFill>
          <a:latin typeface="+mn-lt"/>
          <a:ea typeface="+mn-ea"/>
          <a:cs typeface="+mn-cs"/>
        </a:defRPr>
      </a:lvl3pPr>
      <a:lvl4pPr marL="1825933" algn="l" defTabSz="1217288" rtl="0" eaLnBrk="1" latinLnBrk="0" hangingPunct="1">
        <a:defRPr sz="2400" kern="1200">
          <a:solidFill>
            <a:schemeClr val="tx1"/>
          </a:solidFill>
          <a:latin typeface="+mn-lt"/>
          <a:ea typeface="+mn-ea"/>
          <a:cs typeface="+mn-cs"/>
        </a:defRPr>
      </a:lvl4pPr>
      <a:lvl5pPr marL="2434578" algn="l" defTabSz="1217288" rtl="0" eaLnBrk="1" latinLnBrk="0" hangingPunct="1">
        <a:defRPr sz="2400" kern="1200">
          <a:solidFill>
            <a:schemeClr val="tx1"/>
          </a:solidFill>
          <a:latin typeface="+mn-lt"/>
          <a:ea typeface="+mn-ea"/>
          <a:cs typeface="+mn-cs"/>
        </a:defRPr>
      </a:lvl5pPr>
      <a:lvl6pPr marL="3043209" algn="l" defTabSz="1217288" rtl="0" eaLnBrk="1" latinLnBrk="0" hangingPunct="1">
        <a:defRPr sz="2400" kern="1200">
          <a:solidFill>
            <a:schemeClr val="tx1"/>
          </a:solidFill>
          <a:latin typeface="+mn-lt"/>
          <a:ea typeface="+mn-ea"/>
          <a:cs typeface="+mn-cs"/>
        </a:defRPr>
      </a:lvl6pPr>
      <a:lvl7pPr marL="3651846" algn="l" defTabSz="1217288" rtl="0" eaLnBrk="1" latinLnBrk="0" hangingPunct="1">
        <a:defRPr sz="2400" kern="1200">
          <a:solidFill>
            <a:schemeClr val="tx1"/>
          </a:solidFill>
          <a:latin typeface="+mn-lt"/>
          <a:ea typeface="+mn-ea"/>
          <a:cs typeface="+mn-cs"/>
        </a:defRPr>
      </a:lvl7pPr>
      <a:lvl8pPr marL="4260483" algn="l" defTabSz="1217288" rtl="0" eaLnBrk="1" latinLnBrk="0" hangingPunct="1">
        <a:defRPr sz="2400" kern="1200">
          <a:solidFill>
            <a:schemeClr val="tx1"/>
          </a:solidFill>
          <a:latin typeface="+mn-lt"/>
          <a:ea typeface="+mn-ea"/>
          <a:cs typeface="+mn-cs"/>
        </a:defRPr>
      </a:lvl8pPr>
      <a:lvl9pPr marL="4869149" algn="l" defTabSz="121728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tmp"/><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tmp"/><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engr.psu.edu/geomorphic-assessment/" TargetMode="External"/><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B9908A6-863B-1335-388E-BBA9F6CEC1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054" y="-1"/>
            <a:ext cx="12232108" cy="6858001"/>
          </a:xfrm>
          <a:prstGeom prst="rect">
            <a:avLst/>
          </a:prstGeom>
        </p:spPr>
      </p:pic>
      <p:sp>
        <p:nvSpPr>
          <p:cNvPr id="10" name="Rectangle 9">
            <a:extLst>
              <a:ext uri="{FF2B5EF4-FFF2-40B4-BE49-F238E27FC236}">
                <a16:creationId xmlns:a16="http://schemas.microsoft.com/office/drawing/2014/main" id="{DA061D9D-E19B-EE11-A85A-1FC2DD0E41A5}"/>
              </a:ext>
            </a:extLst>
          </p:cNvPr>
          <p:cNvSpPr/>
          <p:nvPr/>
        </p:nvSpPr>
        <p:spPr>
          <a:xfrm>
            <a:off x="9511579" y="4544299"/>
            <a:ext cx="2526920" cy="2145330"/>
          </a:xfrm>
          <a:prstGeom prst="rect">
            <a:avLst/>
          </a:prstGeom>
          <a:solidFill>
            <a:srgbClr val="003D78">
              <a:lumMod val="75000"/>
              <a:alpha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E05C8B27-63BE-3067-CA31-BE024A6463C2}"/>
              </a:ext>
            </a:extLst>
          </p:cNvPr>
          <p:cNvSpPr txBox="1"/>
          <p:nvPr/>
        </p:nvSpPr>
        <p:spPr>
          <a:xfrm>
            <a:off x="3017126" y="160458"/>
            <a:ext cx="9021373" cy="830851"/>
          </a:xfrm>
          <a:prstGeom prst="rect">
            <a:avLst/>
          </a:prstGeom>
          <a:solidFill>
            <a:srgbClr val="003D78">
              <a:alpha val="75000"/>
            </a:srgbClr>
          </a:solidFill>
        </p:spPr>
        <p:txBody>
          <a:bodyPr wrap="square" lIns="91295" tIns="45648" rIns="91295" bIns="45648" rtlCol="0">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FFFFFF"/>
                </a:solidFill>
                <a:effectLst/>
                <a:uLnTx/>
                <a:uFillTx/>
                <a:latin typeface="Gill Sans MT"/>
              </a:rPr>
              <a:t>Geomorphic Assessment Tool</a:t>
            </a:r>
          </a:p>
        </p:txBody>
      </p:sp>
      <p:pic>
        <p:nvPicPr>
          <p:cNvPr id="12" name="Picture 11">
            <a:extLst>
              <a:ext uri="{FF2B5EF4-FFF2-40B4-BE49-F238E27FC236}">
                <a16:creationId xmlns:a16="http://schemas.microsoft.com/office/drawing/2014/main" id="{F2A91A54-55B7-3515-0A27-1A927BEC8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3689" y="5711554"/>
            <a:ext cx="1397211" cy="920706"/>
          </a:xfrm>
          <a:prstGeom prst="rect">
            <a:avLst/>
          </a:prstGeom>
        </p:spPr>
      </p:pic>
      <p:pic>
        <p:nvPicPr>
          <p:cNvPr id="13" name="Picture 12">
            <a:extLst>
              <a:ext uri="{FF2B5EF4-FFF2-40B4-BE49-F238E27FC236}">
                <a16:creationId xmlns:a16="http://schemas.microsoft.com/office/drawing/2014/main" id="{166F310A-B9E7-46BE-A152-05CCE48CA5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9504" y="4747853"/>
            <a:ext cx="2245583" cy="862107"/>
          </a:xfrm>
          <a:prstGeom prst="rect">
            <a:avLst/>
          </a:prstGeom>
        </p:spPr>
      </p:pic>
      <p:sp>
        <p:nvSpPr>
          <p:cNvPr id="2" name="Rectangle 1">
            <a:extLst>
              <a:ext uri="{FF2B5EF4-FFF2-40B4-BE49-F238E27FC236}">
                <a16:creationId xmlns:a16="http://schemas.microsoft.com/office/drawing/2014/main" id="{B6F30C2B-42F6-A0DB-C1EE-0B915B953BF7}"/>
              </a:ext>
            </a:extLst>
          </p:cNvPr>
          <p:cNvSpPr/>
          <p:nvPr/>
        </p:nvSpPr>
        <p:spPr>
          <a:xfrm>
            <a:off x="9511579" y="2830747"/>
            <a:ext cx="2526920" cy="1710510"/>
          </a:xfrm>
          <a:prstGeom prst="rect">
            <a:avLst/>
          </a:prstGeom>
          <a:solidFill>
            <a:srgbClr val="003D78">
              <a:lumMod val="75000"/>
              <a:alpha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Shaun McAdams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spm140@psu.edu</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srgbClr val="FFFFFF"/>
              </a:solidFill>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Eric Chase</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ehc111@psu.edu</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97164187-A34D-601C-0A86-8EB0E2BA88E4}"/>
              </a:ext>
            </a:extLst>
          </p:cNvPr>
          <p:cNvSpPr txBox="1">
            <a:spLocks/>
          </p:cNvSpPr>
          <p:nvPr/>
        </p:nvSpPr>
        <p:spPr>
          <a:xfrm>
            <a:off x="148053" y="5489494"/>
            <a:ext cx="8520187" cy="1203036"/>
          </a:xfrm>
          <a:prstGeom prst="rect">
            <a:avLst/>
          </a:prstGeom>
          <a:solidFill>
            <a:srgbClr val="003D78">
              <a:lumMod val="75000"/>
              <a:alpha val="75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
        <p:nvSpPr>
          <p:cNvPr id="4" name="TextBox 3">
            <a:extLst>
              <a:ext uri="{FF2B5EF4-FFF2-40B4-BE49-F238E27FC236}">
                <a16:creationId xmlns:a16="http://schemas.microsoft.com/office/drawing/2014/main" id="{D41AF557-8E6F-F0E7-1F0B-D002F1B8ECB4}"/>
              </a:ext>
            </a:extLst>
          </p:cNvPr>
          <p:cNvSpPr txBox="1"/>
          <p:nvPr/>
        </p:nvSpPr>
        <p:spPr>
          <a:xfrm>
            <a:off x="148383" y="160458"/>
            <a:ext cx="2868743" cy="2862177"/>
          </a:xfrm>
          <a:prstGeom prst="rect">
            <a:avLst/>
          </a:prstGeom>
          <a:solidFill>
            <a:srgbClr val="003D78">
              <a:alpha val="7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1/4/24</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Tree>
    <p:extLst>
      <p:ext uri="{BB962C8B-B14F-4D97-AF65-F5344CB8AC3E}">
        <p14:creationId xmlns:p14="http://schemas.microsoft.com/office/powerpoint/2010/main" val="310934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84A9-C4FF-4D57-ACF0-FCED863EE860}"/>
              </a:ext>
            </a:extLst>
          </p:cNvPr>
          <p:cNvSpPr>
            <a:spLocks noGrp="1"/>
          </p:cNvSpPr>
          <p:nvPr>
            <p:ph type="title"/>
          </p:nvPr>
        </p:nvSpPr>
        <p:spPr>
          <a:xfrm>
            <a:off x="406400" y="267926"/>
            <a:ext cx="10160000" cy="609600"/>
          </a:xfrm>
        </p:spPr>
        <p:txBody>
          <a:bodyPr>
            <a:normAutofit/>
          </a:bodyPr>
          <a:lstStyle/>
          <a:p>
            <a:r>
              <a:rPr lang="en-US" dirty="0"/>
              <a:t>Geomorphic Assessment Online Tool</a:t>
            </a:r>
          </a:p>
        </p:txBody>
      </p:sp>
      <p:sp>
        <p:nvSpPr>
          <p:cNvPr id="3" name="Rectangle 2">
            <a:extLst>
              <a:ext uri="{FF2B5EF4-FFF2-40B4-BE49-F238E27FC236}">
                <a16:creationId xmlns:a16="http://schemas.microsoft.com/office/drawing/2014/main" id="{E6C82BA0-B494-465A-B542-96F65CA7CEB5}"/>
              </a:ext>
            </a:extLst>
          </p:cNvPr>
          <p:cNvSpPr/>
          <p:nvPr/>
        </p:nvSpPr>
        <p:spPr>
          <a:xfrm>
            <a:off x="272715" y="1021306"/>
            <a:ext cx="10535080" cy="4062074"/>
          </a:xfrm>
          <a:prstGeom prst="rect">
            <a:avLst/>
          </a:prstGeom>
        </p:spPr>
        <p:txBody>
          <a:bodyPr wrap="square" lIns="121920" tIns="60960" rIns="121920" bIns="60960" anchor="t">
            <a:spAutoFit/>
          </a:bodyPr>
          <a:lstStyle/>
          <a:p>
            <a:pPr defTabSz="1219170"/>
            <a:r>
              <a:rPr lang="en-US" sz="2933" u="sng" dirty="0">
                <a:solidFill>
                  <a:srgbClr val="002060"/>
                </a:solidFill>
                <a:latin typeface="Gill Sans MT"/>
              </a:rPr>
              <a:t>Basics</a:t>
            </a:r>
            <a:endParaRPr lang="en-US" sz="2933" dirty="0">
              <a:solidFill>
                <a:srgbClr val="002060"/>
              </a:solidFill>
              <a:latin typeface="Gill Sans MT"/>
            </a:endParaRPr>
          </a:p>
          <a:p>
            <a:pPr marL="609585" indent="-609585" defTabSz="1219170">
              <a:buFont typeface="Arial" panose="020B0604020202020204" pitchFamily="34" charset="0"/>
              <a:buChar char="•"/>
            </a:pPr>
            <a:r>
              <a:rPr lang="en-US" sz="2933" dirty="0">
                <a:solidFill>
                  <a:srgbClr val="00B050"/>
                </a:solidFill>
                <a:latin typeface="Gill Sans MT"/>
              </a:rPr>
              <a:t>Online geomorphic assessment tool for </a:t>
            </a:r>
            <a:r>
              <a:rPr lang="en-US" sz="2933" dirty="0" err="1">
                <a:solidFill>
                  <a:srgbClr val="00B050"/>
                </a:solidFill>
                <a:latin typeface="Gill Sans MT"/>
              </a:rPr>
              <a:t>LongPro</a:t>
            </a:r>
            <a:r>
              <a:rPr lang="en-US" sz="2933" dirty="0">
                <a:solidFill>
                  <a:srgbClr val="00B050"/>
                </a:solidFill>
                <a:latin typeface="Gill Sans MT"/>
              </a:rPr>
              <a:t> surveys</a:t>
            </a:r>
          </a:p>
          <a:p>
            <a:pPr marL="609585" indent="-609585" defTabSz="1219170">
              <a:buFont typeface="Arial" panose="020B0604020202020204" pitchFamily="34" charset="0"/>
              <a:buChar char="•"/>
            </a:pPr>
            <a:r>
              <a:rPr lang="en-US" sz="2933" dirty="0">
                <a:solidFill>
                  <a:srgbClr val="00B050"/>
                </a:solidFill>
                <a:latin typeface="Gill Sans MT"/>
              </a:rPr>
              <a:t>Based off current geomorphic assessment Excel spreadsheet</a:t>
            </a:r>
          </a:p>
          <a:p>
            <a:pPr marL="609585" indent="-609585" defTabSz="1219170">
              <a:buFont typeface="Arial" panose="020B0604020202020204" pitchFamily="34" charset="0"/>
              <a:buChar char="•"/>
            </a:pPr>
            <a:r>
              <a:rPr lang="en-US" sz="2933" dirty="0">
                <a:solidFill>
                  <a:srgbClr val="00B050"/>
                </a:solidFill>
                <a:latin typeface="Gill Sans MT"/>
              </a:rPr>
              <a:t>Real time error checking</a:t>
            </a:r>
          </a:p>
          <a:p>
            <a:pPr marL="609585" indent="-609585" defTabSz="1219170">
              <a:buFont typeface="Arial" panose="020B0604020202020204" pitchFamily="34" charset="0"/>
              <a:buChar char="•"/>
            </a:pPr>
            <a:r>
              <a:rPr lang="en-US" sz="2933" dirty="0">
                <a:solidFill>
                  <a:srgbClr val="00B050"/>
                </a:solidFill>
                <a:latin typeface="Gill Sans MT"/>
              </a:rPr>
              <a:t>Individual county login Entity and Pin</a:t>
            </a:r>
          </a:p>
          <a:p>
            <a:pPr marL="609585" indent="-609585" defTabSz="1219170">
              <a:buFont typeface="Arial" panose="020B0604020202020204" pitchFamily="34" charset="0"/>
              <a:buChar char="•"/>
            </a:pPr>
            <a:r>
              <a:rPr lang="en-US" sz="2933" dirty="0">
                <a:solidFill>
                  <a:srgbClr val="00B050"/>
                </a:solidFill>
                <a:latin typeface="Gill Sans MT"/>
              </a:rPr>
              <a:t>County assessments stored in one location</a:t>
            </a:r>
          </a:p>
          <a:p>
            <a:pPr marL="609585" indent="-609585" defTabSz="1219170">
              <a:buFont typeface="Arial" panose="020B0604020202020204" pitchFamily="34" charset="0"/>
              <a:buChar char="•"/>
            </a:pPr>
            <a:r>
              <a:rPr lang="en-US" sz="2933" dirty="0">
                <a:solidFill>
                  <a:srgbClr val="00B050"/>
                </a:solidFill>
                <a:latin typeface="Gill Sans MT"/>
              </a:rPr>
              <a:t>Accessible by CDGRS staff remotely</a:t>
            </a:r>
          </a:p>
          <a:p>
            <a:pPr marL="609585" indent="-609585" defTabSz="1219170">
              <a:buFont typeface="Arial" panose="020B0604020202020204" pitchFamily="34" charset="0"/>
              <a:buChar char="•"/>
            </a:pPr>
            <a:endParaRPr lang="en-US" sz="2933" dirty="0">
              <a:solidFill>
                <a:srgbClr val="00B050"/>
              </a:solidFill>
              <a:latin typeface="Gill Sans MT"/>
            </a:endParaRPr>
          </a:p>
          <a:p>
            <a:pPr defTabSz="1219170"/>
            <a:endParaRPr lang="en-US" sz="2133" b="1" dirty="0">
              <a:solidFill>
                <a:srgbClr val="002060"/>
              </a:solidFill>
              <a:latin typeface="Gill Sans MT"/>
            </a:endParaRPr>
          </a:p>
        </p:txBody>
      </p:sp>
      <p:pic>
        <p:nvPicPr>
          <p:cNvPr id="4" name="Picture 3">
            <a:extLst>
              <a:ext uri="{FF2B5EF4-FFF2-40B4-BE49-F238E27FC236}">
                <a16:creationId xmlns:a16="http://schemas.microsoft.com/office/drawing/2014/main" id="{92252F06-8AA4-6647-B945-A30FE48419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00869" y="203199"/>
            <a:ext cx="1984731" cy="739055"/>
          </a:xfrm>
          <a:prstGeom prst="rect">
            <a:avLst/>
          </a:prstGeom>
        </p:spPr>
      </p:pic>
    </p:spTree>
    <p:extLst>
      <p:ext uri="{BB962C8B-B14F-4D97-AF65-F5344CB8AC3E}">
        <p14:creationId xmlns:p14="http://schemas.microsoft.com/office/powerpoint/2010/main" val="3550911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ADD6-12A1-FC10-B411-38544EE7918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E6869B2-2414-5D3D-ED3A-A6A50398F80D}"/>
              </a:ext>
            </a:extLst>
          </p:cNvPr>
          <p:cNvSpPr>
            <a:spLocks noGrp="1"/>
          </p:cNvSpPr>
          <p:nvPr>
            <p:ph type="subTitle" idx="1"/>
          </p:nvPr>
        </p:nvSpPr>
        <p:spPr/>
        <p:txBody>
          <a:bodyPr/>
          <a:lstStyle/>
          <a:p>
            <a:endParaRPr lang="en-US" dirty="0"/>
          </a:p>
        </p:txBody>
      </p:sp>
      <p:pic>
        <p:nvPicPr>
          <p:cNvPr id="7" name="Picture 6" descr="A screenshot of a benchmark&#10;&#10;Description automatically generated">
            <a:extLst>
              <a:ext uri="{FF2B5EF4-FFF2-40B4-BE49-F238E27FC236}">
                <a16:creationId xmlns:a16="http://schemas.microsoft.com/office/drawing/2014/main" id="{54AF811C-9ACB-F449-0209-5301AD3F67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57416" y="636229"/>
            <a:ext cx="4922503" cy="3916563"/>
          </a:xfrm>
          <a:prstGeom prst="rect">
            <a:avLst/>
          </a:prstGeom>
          <a:ln>
            <a:solidFill>
              <a:schemeClr val="tx1"/>
            </a:solidFill>
          </a:ln>
        </p:spPr>
      </p:pic>
      <p:pic>
        <p:nvPicPr>
          <p:cNvPr id="9" name="Picture 8" descr="A screenshot of a graph&#10;&#10;Description automatically generated">
            <a:extLst>
              <a:ext uri="{FF2B5EF4-FFF2-40B4-BE49-F238E27FC236}">
                <a16:creationId xmlns:a16="http://schemas.microsoft.com/office/drawing/2014/main" id="{FA420DEB-7E3D-3996-2946-5CF9537CC9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8"/>
          <a:stretch/>
        </p:blipFill>
        <p:spPr>
          <a:xfrm>
            <a:off x="291595" y="4915593"/>
            <a:ext cx="5405133" cy="1773798"/>
          </a:xfrm>
          <a:prstGeom prst="rect">
            <a:avLst/>
          </a:prstGeom>
          <a:ln>
            <a:solidFill>
              <a:schemeClr val="tx1"/>
            </a:solidFill>
          </a:ln>
        </p:spPr>
      </p:pic>
      <p:grpSp>
        <p:nvGrpSpPr>
          <p:cNvPr id="14" name="Group 13">
            <a:extLst>
              <a:ext uri="{FF2B5EF4-FFF2-40B4-BE49-F238E27FC236}">
                <a16:creationId xmlns:a16="http://schemas.microsoft.com/office/drawing/2014/main" id="{387D171C-306A-3A49-FE9D-33C26D9D8C78}"/>
              </a:ext>
            </a:extLst>
          </p:cNvPr>
          <p:cNvGrpSpPr/>
          <p:nvPr/>
        </p:nvGrpSpPr>
        <p:grpSpPr>
          <a:xfrm>
            <a:off x="235326" y="640080"/>
            <a:ext cx="5405133" cy="3912714"/>
            <a:chOff x="325971" y="49886"/>
            <a:chExt cx="5405133" cy="4000137"/>
          </a:xfrm>
        </p:grpSpPr>
        <p:pic>
          <p:nvPicPr>
            <p:cNvPr id="8" name="Picture 7" descr="A screenshot of a graph&#10;&#10;Description automatically generated">
              <a:extLst>
                <a:ext uri="{FF2B5EF4-FFF2-40B4-BE49-F238E27FC236}">
                  <a16:creationId xmlns:a16="http://schemas.microsoft.com/office/drawing/2014/main" id="{424B6469-0F89-0704-12E9-DE894A8D55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5971" y="49886"/>
              <a:ext cx="5405133" cy="701141"/>
            </a:xfrm>
            <a:prstGeom prst="rect">
              <a:avLst/>
            </a:prstGeom>
            <a:ln>
              <a:solidFill>
                <a:schemeClr val="tx1"/>
              </a:solidFill>
            </a:ln>
          </p:spPr>
        </p:pic>
        <p:pic>
          <p:nvPicPr>
            <p:cNvPr id="11" name="Picture 10" descr="A screenshot of a document&#10;&#10;Description automatically generated">
              <a:extLst>
                <a:ext uri="{FF2B5EF4-FFF2-40B4-BE49-F238E27FC236}">
                  <a16:creationId xmlns:a16="http://schemas.microsoft.com/office/drawing/2014/main" id="{00441199-D8A2-FEF9-CBF6-19199A57EC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971" y="771692"/>
              <a:ext cx="5405133" cy="3278331"/>
            </a:xfrm>
            <a:prstGeom prst="rect">
              <a:avLst/>
            </a:prstGeom>
            <a:ln>
              <a:solidFill>
                <a:schemeClr val="tx1"/>
              </a:solidFill>
            </a:ln>
          </p:spPr>
        </p:pic>
      </p:grpSp>
      <p:pic>
        <p:nvPicPr>
          <p:cNvPr id="13" name="Picture 12" descr="A graph with a line drawn on it&#10;&#10;Description automatically generated with medium confidence">
            <a:extLst>
              <a:ext uri="{FF2B5EF4-FFF2-40B4-BE49-F238E27FC236}">
                <a16:creationId xmlns:a16="http://schemas.microsoft.com/office/drawing/2014/main" id="{9D64E7CF-613F-E792-2753-C6FAE6F7F5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6106" y="4915593"/>
            <a:ext cx="5427771" cy="1773798"/>
          </a:xfrm>
          <a:prstGeom prst="rect">
            <a:avLst/>
          </a:prstGeom>
          <a:ln>
            <a:solidFill>
              <a:schemeClr val="tx1"/>
            </a:solidFill>
          </a:ln>
        </p:spPr>
      </p:pic>
      <p:sp>
        <p:nvSpPr>
          <p:cNvPr id="15" name="Arrow: Right 14">
            <a:extLst>
              <a:ext uri="{FF2B5EF4-FFF2-40B4-BE49-F238E27FC236}">
                <a16:creationId xmlns:a16="http://schemas.microsoft.com/office/drawing/2014/main" id="{4EB8FA15-0E8F-6910-42EC-E901A501A710}"/>
              </a:ext>
            </a:extLst>
          </p:cNvPr>
          <p:cNvSpPr/>
          <p:nvPr/>
        </p:nvSpPr>
        <p:spPr>
          <a:xfrm>
            <a:off x="5871411" y="2062556"/>
            <a:ext cx="550015" cy="288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89DF391-943A-66FA-B5F4-92FB14DF7244}"/>
              </a:ext>
            </a:extLst>
          </p:cNvPr>
          <p:cNvSpPr/>
          <p:nvPr/>
        </p:nvSpPr>
        <p:spPr>
          <a:xfrm>
            <a:off x="5871410" y="5342177"/>
            <a:ext cx="550015" cy="288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0D1DF6A-7DDA-B910-765A-A377517A9591}"/>
              </a:ext>
            </a:extLst>
          </p:cNvPr>
          <p:cNvSpPr txBox="1"/>
          <p:nvPr/>
        </p:nvSpPr>
        <p:spPr>
          <a:xfrm>
            <a:off x="4524634" y="0"/>
            <a:ext cx="2854692" cy="523220"/>
          </a:xfrm>
          <a:prstGeom prst="rect">
            <a:avLst/>
          </a:prstGeom>
          <a:noFill/>
        </p:spPr>
        <p:txBody>
          <a:bodyPr wrap="none" rtlCol="0">
            <a:spAutoFit/>
          </a:bodyPr>
          <a:lstStyle/>
          <a:p>
            <a:r>
              <a:rPr lang="en-US" sz="2800" dirty="0"/>
              <a:t>Survey Data Entry </a:t>
            </a:r>
          </a:p>
        </p:txBody>
      </p:sp>
    </p:spTree>
    <p:extLst>
      <p:ext uri="{BB962C8B-B14F-4D97-AF65-F5344CB8AC3E}">
        <p14:creationId xmlns:p14="http://schemas.microsoft.com/office/powerpoint/2010/main" val="92094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ADD6-12A1-FC10-B411-38544EE7918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E6869B2-2414-5D3D-ED3A-A6A50398F80D}"/>
              </a:ext>
            </a:extLst>
          </p:cNvPr>
          <p:cNvSpPr>
            <a:spLocks noGrp="1"/>
          </p:cNvSpPr>
          <p:nvPr>
            <p:ph type="subTitle" idx="1"/>
          </p:nvPr>
        </p:nvSpPr>
        <p:spPr/>
        <p:txBody>
          <a:bodyPr/>
          <a:lstStyle/>
          <a:p>
            <a:endParaRPr lang="en-US" dirty="0"/>
          </a:p>
        </p:txBody>
      </p:sp>
      <p:sp>
        <p:nvSpPr>
          <p:cNvPr id="15" name="Arrow: Right 14">
            <a:extLst>
              <a:ext uri="{FF2B5EF4-FFF2-40B4-BE49-F238E27FC236}">
                <a16:creationId xmlns:a16="http://schemas.microsoft.com/office/drawing/2014/main" id="{4EB8FA15-0E8F-6910-42EC-E901A501A710}"/>
              </a:ext>
            </a:extLst>
          </p:cNvPr>
          <p:cNvSpPr/>
          <p:nvPr/>
        </p:nvSpPr>
        <p:spPr>
          <a:xfrm>
            <a:off x="5864534" y="1883801"/>
            <a:ext cx="550015" cy="288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89DF391-943A-66FA-B5F4-92FB14DF7244}"/>
              </a:ext>
            </a:extLst>
          </p:cNvPr>
          <p:cNvSpPr/>
          <p:nvPr/>
        </p:nvSpPr>
        <p:spPr>
          <a:xfrm>
            <a:off x="5728045" y="5271341"/>
            <a:ext cx="550015" cy="288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aph with blue dots and numbers&#10;&#10;Description automatically generated with medium confidence">
            <a:extLst>
              <a:ext uri="{FF2B5EF4-FFF2-40B4-BE49-F238E27FC236}">
                <a16:creationId xmlns:a16="http://schemas.microsoft.com/office/drawing/2014/main" id="{FF3D09A4-FB7B-1214-0407-B484E05B84C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47235" y="4174804"/>
            <a:ext cx="5471186" cy="1917396"/>
          </a:xfrm>
          <a:prstGeom prst="rect">
            <a:avLst/>
          </a:prstGeom>
          <a:ln>
            <a:solidFill>
              <a:schemeClr val="tx1"/>
            </a:solidFill>
          </a:ln>
        </p:spPr>
      </p:pic>
      <p:pic>
        <p:nvPicPr>
          <p:cNvPr id="10" name="Picture 9" descr="A screenshot of a data&#10;&#10;Description automatically generated">
            <a:extLst>
              <a:ext uri="{FF2B5EF4-FFF2-40B4-BE49-F238E27FC236}">
                <a16:creationId xmlns:a16="http://schemas.microsoft.com/office/drawing/2014/main" id="{23900C73-1B0B-442C-40DB-521057D945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949" r="13364"/>
          <a:stretch/>
        </p:blipFill>
        <p:spPr>
          <a:xfrm>
            <a:off x="379666" y="1142988"/>
            <a:ext cx="5193209" cy="1821094"/>
          </a:xfrm>
          <a:prstGeom prst="rect">
            <a:avLst/>
          </a:prstGeom>
          <a:ln>
            <a:solidFill>
              <a:schemeClr val="tx1"/>
            </a:solidFill>
          </a:ln>
        </p:spPr>
      </p:pic>
      <p:pic>
        <p:nvPicPr>
          <p:cNvPr id="17" name="Picture 16" descr="A graph with blue lines&#10;&#10;Description automatically generated">
            <a:extLst>
              <a:ext uri="{FF2B5EF4-FFF2-40B4-BE49-F238E27FC236}">
                <a16:creationId xmlns:a16="http://schemas.microsoft.com/office/drawing/2014/main" id="{330CE73C-10E2-1F50-16B1-620C510EE8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579" y="4145739"/>
            <a:ext cx="5299296" cy="2103093"/>
          </a:xfrm>
          <a:prstGeom prst="rect">
            <a:avLst/>
          </a:prstGeom>
          <a:ln>
            <a:solidFill>
              <a:schemeClr val="tx1"/>
            </a:solidFill>
          </a:ln>
        </p:spPr>
      </p:pic>
      <p:pic>
        <p:nvPicPr>
          <p:cNvPr id="18" name="Picture 17" descr="A graph with blue dots and numbers&#10;&#10;Description automatically generated with medium confidence">
            <a:extLst>
              <a:ext uri="{FF2B5EF4-FFF2-40B4-BE49-F238E27FC236}">
                <a16:creationId xmlns:a16="http://schemas.microsoft.com/office/drawing/2014/main" id="{3A0ED4CB-E3F7-7DB5-9A1C-90F46F4E65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91752" y="749361"/>
            <a:ext cx="3844399" cy="2852677"/>
          </a:xfrm>
          <a:prstGeom prst="rect">
            <a:avLst/>
          </a:prstGeom>
          <a:ln>
            <a:solidFill>
              <a:schemeClr val="tx1"/>
            </a:solidFill>
          </a:ln>
        </p:spPr>
      </p:pic>
      <p:sp>
        <p:nvSpPr>
          <p:cNvPr id="4" name="TextBox 3">
            <a:extLst>
              <a:ext uri="{FF2B5EF4-FFF2-40B4-BE49-F238E27FC236}">
                <a16:creationId xmlns:a16="http://schemas.microsoft.com/office/drawing/2014/main" id="{86D0FC46-6949-3486-56A5-53C74B400F22}"/>
              </a:ext>
            </a:extLst>
          </p:cNvPr>
          <p:cNvSpPr txBox="1"/>
          <p:nvPr/>
        </p:nvSpPr>
        <p:spPr>
          <a:xfrm>
            <a:off x="4147710" y="51150"/>
            <a:ext cx="3896580" cy="523220"/>
          </a:xfrm>
          <a:prstGeom prst="rect">
            <a:avLst/>
          </a:prstGeom>
          <a:noFill/>
        </p:spPr>
        <p:txBody>
          <a:bodyPr wrap="none" rtlCol="0">
            <a:spAutoFit/>
          </a:bodyPr>
          <a:lstStyle/>
          <a:p>
            <a:r>
              <a:rPr lang="en-US" sz="2800" dirty="0"/>
              <a:t>Cross Section  Data Entry </a:t>
            </a:r>
          </a:p>
        </p:txBody>
      </p:sp>
    </p:spTree>
    <p:extLst>
      <p:ext uri="{BB962C8B-B14F-4D97-AF65-F5344CB8AC3E}">
        <p14:creationId xmlns:p14="http://schemas.microsoft.com/office/powerpoint/2010/main" val="158717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ADD6-12A1-FC10-B411-38544EE7918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E6869B2-2414-5D3D-ED3A-A6A50398F80D}"/>
              </a:ext>
            </a:extLst>
          </p:cNvPr>
          <p:cNvSpPr>
            <a:spLocks noGrp="1"/>
          </p:cNvSpPr>
          <p:nvPr>
            <p:ph type="subTitle" idx="1"/>
          </p:nvPr>
        </p:nvSpPr>
        <p:spPr/>
        <p:txBody>
          <a:bodyPr/>
          <a:lstStyle/>
          <a:p>
            <a:endParaRPr lang="en-US" dirty="0"/>
          </a:p>
        </p:txBody>
      </p:sp>
      <p:sp>
        <p:nvSpPr>
          <p:cNvPr id="15" name="Arrow: Right 14">
            <a:extLst>
              <a:ext uri="{FF2B5EF4-FFF2-40B4-BE49-F238E27FC236}">
                <a16:creationId xmlns:a16="http://schemas.microsoft.com/office/drawing/2014/main" id="{4EB8FA15-0E8F-6910-42EC-E901A501A710}"/>
              </a:ext>
            </a:extLst>
          </p:cNvPr>
          <p:cNvSpPr/>
          <p:nvPr/>
        </p:nvSpPr>
        <p:spPr>
          <a:xfrm>
            <a:off x="6177644" y="1941586"/>
            <a:ext cx="550015" cy="288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89DF391-943A-66FA-B5F4-92FB14DF7244}"/>
              </a:ext>
            </a:extLst>
          </p:cNvPr>
          <p:cNvSpPr/>
          <p:nvPr/>
        </p:nvSpPr>
        <p:spPr>
          <a:xfrm>
            <a:off x="5728045" y="5271341"/>
            <a:ext cx="550015" cy="2880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screenshot of a computer&#10;&#10;Description automatically generated">
            <a:extLst>
              <a:ext uri="{FF2B5EF4-FFF2-40B4-BE49-F238E27FC236}">
                <a16:creationId xmlns:a16="http://schemas.microsoft.com/office/drawing/2014/main" id="{B761E037-FE03-3B44-C566-12F0398C2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3088" y="384048"/>
            <a:ext cx="4655784" cy="3954230"/>
          </a:xfrm>
          <a:prstGeom prst="rect">
            <a:avLst/>
          </a:prstGeom>
          <a:ln>
            <a:solidFill>
              <a:schemeClr val="tx1"/>
            </a:solidFill>
          </a:ln>
        </p:spPr>
      </p:pic>
      <p:pic>
        <p:nvPicPr>
          <p:cNvPr id="8" name="Picture 7" descr="A graph with orange and black lines&#10;&#10;Description automatically generated">
            <a:extLst>
              <a:ext uri="{FF2B5EF4-FFF2-40B4-BE49-F238E27FC236}">
                <a16:creationId xmlns:a16="http://schemas.microsoft.com/office/drawing/2014/main" id="{69500ACF-FDEC-0F92-DD2F-80B83912A5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5630" y="4627002"/>
            <a:ext cx="5721526" cy="1914752"/>
          </a:xfrm>
          <a:prstGeom prst="rect">
            <a:avLst/>
          </a:prstGeom>
          <a:ln>
            <a:solidFill>
              <a:schemeClr val="tx1"/>
            </a:solidFill>
          </a:ln>
        </p:spPr>
      </p:pic>
      <p:pic>
        <p:nvPicPr>
          <p:cNvPr id="11" name="Picture 10" descr="A graph with orange and green lines&#10;&#10;Description automatically generated">
            <a:extLst>
              <a:ext uri="{FF2B5EF4-FFF2-40B4-BE49-F238E27FC236}">
                <a16:creationId xmlns:a16="http://schemas.microsoft.com/office/drawing/2014/main" id="{3BDF9057-0F7A-1442-42AF-1087EF53D8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594" y="4419732"/>
            <a:ext cx="5201681" cy="2210490"/>
          </a:xfrm>
          <a:prstGeom prst="rect">
            <a:avLst/>
          </a:prstGeom>
          <a:ln>
            <a:solidFill>
              <a:schemeClr val="tx1"/>
            </a:solidFill>
          </a:ln>
        </p:spPr>
      </p:pic>
      <p:pic>
        <p:nvPicPr>
          <p:cNvPr id="13" name="Picture 12" descr="A screenshot of a document&#10;&#10;Description automatically generated">
            <a:extLst>
              <a:ext uri="{FF2B5EF4-FFF2-40B4-BE49-F238E27FC236}">
                <a16:creationId xmlns:a16="http://schemas.microsoft.com/office/drawing/2014/main" id="{D40F3031-A7C5-838B-FC0A-81A5C4A458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366" y="794275"/>
            <a:ext cx="5841850" cy="2634725"/>
          </a:xfrm>
          <a:prstGeom prst="rect">
            <a:avLst/>
          </a:prstGeom>
          <a:ln>
            <a:solidFill>
              <a:schemeClr val="tx1"/>
            </a:solidFill>
          </a:ln>
        </p:spPr>
      </p:pic>
      <p:sp>
        <p:nvSpPr>
          <p:cNvPr id="4" name="TextBox 3">
            <a:extLst>
              <a:ext uri="{FF2B5EF4-FFF2-40B4-BE49-F238E27FC236}">
                <a16:creationId xmlns:a16="http://schemas.microsoft.com/office/drawing/2014/main" id="{1EB1FFF1-B3A4-8DD4-EA52-CBE9F9E45D27}"/>
              </a:ext>
            </a:extLst>
          </p:cNvPr>
          <p:cNvSpPr txBox="1"/>
          <p:nvPr/>
        </p:nvSpPr>
        <p:spPr>
          <a:xfrm>
            <a:off x="1358790" y="-14890"/>
            <a:ext cx="4463594" cy="523220"/>
          </a:xfrm>
          <a:prstGeom prst="rect">
            <a:avLst/>
          </a:prstGeom>
          <a:noFill/>
        </p:spPr>
        <p:txBody>
          <a:bodyPr wrap="none" rtlCol="0">
            <a:spAutoFit/>
          </a:bodyPr>
          <a:lstStyle/>
          <a:p>
            <a:r>
              <a:rPr lang="en-US" sz="2800" dirty="0"/>
              <a:t>Proposed Conditions Analysis</a:t>
            </a:r>
          </a:p>
        </p:txBody>
      </p:sp>
    </p:spTree>
    <p:extLst>
      <p:ext uri="{BB962C8B-B14F-4D97-AF65-F5344CB8AC3E}">
        <p14:creationId xmlns:p14="http://schemas.microsoft.com/office/powerpoint/2010/main" val="86745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ADD6-12A1-FC10-B411-38544EE7918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E6869B2-2414-5D3D-ED3A-A6A50398F80D}"/>
              </a:ext>
            </a:extLst>
          </p:cNvPr>
          <p:cNvSpPr>
            <a:spLocks noGrp="1"/>
          </p:cNvSpPr>
          <p:nvPr>
            <p:ph type="subTitle" idx="1"/>
          </p:nvPr>
        </p:nvSpPr>
        <p:spPr/>
        <p:txBody>
          <a:bodyPr/>
          <a:lstStyle/>
          <a:p>
            <a:endParaRPr lang="en-US" dirty="0"/>
          </a:p>
        </p:txBody>
      </p:sp>
      <p:sp>
        <p:nvSpPr>
          <p:cNvPr id="7" name="TextBox 6">
            <a:extLst>
              <a:ext uri="{FF2B5EF4-FFF2-40B4-BE49-F238E27FC236}">
                <a16:creationId xmlns:a16="http://schemas.microsoft.com/office/drawing/2014/main" id="{8809352E-856C-026B-7A3E-B6521E18BE7F}"/>
              </a:ext>
            </a:extLst>
          </p:cNvPr>
          <p:cNvSpPr txBox="1"/>
          <p:nvPr/>
        </p:nvSpPr>
        <p:spPr>
          <a:xfrm>
            <a:off x="1304853" y="45145"/>
            <a:ext cx="9582294" cy="1077218"/>
          </a:xfrm>
          <a:prstGeom prst="rect">
            <a:avLst/>
          </a:prstGeom>
          <a:noFill/>
        </p:spPr>
        <p:txBody>
          <a:bodyPr wrap="square">
            <a:spAutoFit/>
          </a:bodyPr>
          <a:lstStyle/>
          <a:p>
            <a:pPr algn="ctr"/>
            <a:r>
              <a:rPr lang="en-US" sz="3200" u="sng" dirty="0"/>
              <a:t>Summary of Existing and Proposed Conditions</a:t>
            </a:r>
          </a:p>
          <a:p>
            <a:pPr algn="ctr"/>
            <a:endParaRPr lang="en-US" sz="3200" u="sng" dirty="0"/>
          </a:p>
        </p:txBody>
      </p:sp>
      <p:pic>
        <p:nvPicPr>
          <p:cNvPr id="12" name="Picture 11" descr="A white sheet with black lines&#10;&#10;Description automatically generated">
            <a:extLst>
              <a:ext uri="{FF2B5EF4-FFF2-40B4-BE49-F238E27FC236}">
                <a16:creationId xmlns:a16="http://schemas.microsoft.com/office/drawing/2014/main" id="{BA7FAAE0-F305-F893-FC88-0323513D8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306" y="624048"/>
            <a:ext cx="10520458" cy="6233951"/>
          </a:xfrm>
          <a:prstGeom prst="rect">
            <a:avLst/>
          </a:prstGeom>
        </p:spPr>
      </p:pic>
    </p:spTree>
    <p:extLst>
      <p:ext uri="{BB962C8B-B14F-4D97-AF65-F5344CB8AC3E}">
        <p14:creationId xmlns:p14="http://schemas.microsoft.com/office/powerpoint/2010/main" val="159615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44396F0-2C1E-4BD5-DB4A-E687BF5311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8276" y="1278784"/>
            <a:ext cx="10998216" cy="4902560"/>
          </a:xfrm>
          <a:prstGeom prst="rect">
            <a:avLst/>
          </a:prstGeom>
          <a:ln>
            <a:solidFill>
              <a:schemeClr val="tx1"/>
            </a:solidFill>
          </a:ln>
        </p:spPr>
      </p:pic>
      <p:sp>
        <p:nvSpPr>
          <p:cNvPr id="10" name="TextBox 9">
            <a:extLst>
              <a:ext uri="{FF2B5EF4-FFF2-40B4-BE49-F238E27FC236}">
                <a16:creationId xmlns:a16="http://schemas.microsoft.com/office/drawing/2014/main" id="{F5046DE4-03CE-17D0-B467-77BC66F36C8F}"/>
              </a:ext>
            </a:extLst>
          </p:cNvPr>
          <p:cNvSpPr txBox="1"/>
          <p:nvPr/>
        </p:nvSpPr>
        <p:spPr>
          <a:xfrm>
            <a:off x="1523426" y="249693"/>
            <a:ext cx="9582294" cy="1077218"/>
          </a:xfrm>
          <a:prstGeom prst="rect">
            <a:avLst/>
          </a:prstGeom>
          <a:noFill/>
        </p:spPr>
        <p:txBody>
          <a:bodyPr wrap="square">
            <a:spAutoFit/>
          </a:bodyPr>
          <a:lstStyle/>
          <a:p>
            <a:r>
              <a:rPr lang="en-US" sz="3200" dirty="0">
                <a:hlinkClick r:id="rId3"/>
              </a:rPr>
              <a:t>https://www.engr.psu.edu/geomorphic-assessment/</a:t>
            </a:r>
            <a:endParaRPr lang="en-US" sz="3200" dirty="0"/>
          </a:p>
          <a:p>
            <a:endParaRPr lang="en-US" sz="3200" dirty="0"/>
          </a:p>
        </p:txBody>
      </p:sp>
    </p:spTree>
    <p:extLst>
      <p:ext uri="{BB962C8B-B14F-4D97-AF65-F5344CB8AC3E}">
        <p14:creationId xmlns:p14="http://schemas.microsoft.com/office/powerpoint/2010/main" val="273388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B9908A6-863B-1335-388E-BBA9F6CEC1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108" y="0"/>
            <a:ext cx="12232108" cy="6858001"/>
          </a:xfrm>
          <a:prstGeom prst="rect">
            <a:avLst/>
          </a:prstGeom>
        </p:spPr>
      </p:pic>
      <p:sp>
        <p:nvSpPr>
          <p:cNvPr id="10" name="Rectangle 9">
            <a:extLst>
              <a:ext uri="{FF2B5EF4-FFF2-40B4-BE49-F238E27FC236}">
                <a16:creationId xmlns:a16="http://schemas.microsoft.com/office/drawing/2014/main" id="{DA061D9D-E19B-EE11-A85A-1FC2DD0E41A5}"/>
              </a:ext>
            </a:extLst>
          </p:cNvPr>
          <p:cNvSpPr/>
          <p:nvPr/>
        </p:nvSpPr>
        <p:spPr>
          <a:xfrm>
            <a:off x="9511579" y="4599625"/>
            <a:ext cx="2526920" cy="2145330"/>
          </a:xfrm>
          <a:prstGeom prst="rect">
            <a:avLst/>
          </a:prstGeom>
          <a:solidFill>
            <a:srgbClr val="003D78">
              <a:lumMod val="75000"/>
              <a:alpha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E05C8B27-63BE-3067-CA31-BE024A6463C2}"/>
              </a:ext>
            </a:extLst>
          </p:cNvPr>
          <p:cNvSpPr txBox="1"/>
          <p:nvPr/>
        </p:nvSpPr>
        <p:spPr>
          <a:xfrm>
            <a:off x="385519" y="113045"/>
            <a:ext cx="11420961" cy="707741"/>
          </a:xfrm>
          <a:prstGeom prst="rect">
            <a:avLst/>
          </a:prstGeom>
          <a:solidFill>
            <a:srgbClr val="003D78">
              <a:alpha val="75000"/>
            </a:srgbClr>
          </a:solidFill>
        </p:spPr>
        <p:txBody>
          <a:bodyPr wrap="square" lIns="91295" tIns="45648" rIns="91295" bIns="45648" rtlCol="0">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Gill Sans MT"/>
              </a:rPr>
              <a:t>DGLVR Geomorphic Assessment Tool – Questions??</a:t>
            </a:r>
          </a:p>
        </p:txBody>
      </p:sp>
      <p:pic>
        <p:nvPicPr>
          <p:cNvPr id="12" name="Picture 11">
            <a:extLst>
              <a:ext uri="{FF2B5EF4-FFF2-40B4-BE49-F238E27FC236}">
                <a16:creationId xmlns:a16="http://schemas.microsoft.com/office/drawing/2014/main" id="{F2A91A54-55B7-3515-0A27-1A927BEC8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3689" y="5711554"/>
            <a:ext cx="1397211" cy="920706"/>
          </a:xfrm>
          <a:prstGeom prst="rect">
            <a:avLst/>
          </a:prstGeom>
        </p:spPr>
      </p:pic>
      <p:pic>
        <p:nvPicPr>
          <p:cNvPr id="13" name="Picture 12">
            <a:extLst>
              <a:ext uri="{FF2B5EF4-FFF2-40B4-BE49-F238E27FC236}">
                <a16:creationId xmlns:a16="http://schemas.microsoft.com/office/drawing/2014/main" id="{166F310A-B9E7-46BE-A152-05CCE48CA5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9504" y="4747853"/>
            <a:ext cx="2245583" cy="862107"/>
          </a:xfrm>
          <a:prstGeom prst="rect">
            <a:avLst/>
          </a:prstGeom>
        </p:spPr>
      </p:pic>
      <p:sp>
        <p:nvSpPr>
          <p:cNvPr id="2" name="Rectangle 1">
            <a:extLst>
              <a:ext uri="{FF2B5EF4-FFF2-40B4-BE49-F238E27FC236}">
                <a16:creationId xmlns:a16="http://schemas.microsoft.com/office/drawing/2014/main" id="{F9FBDE2C-1081-7BA5-3703-B2C296A5698B}"/>
              </a:ext>
            </a:extLst>
          </p:cNvPr>
          <p:cNvSpPr/>
          <p:nvPr/>
        </p:nvSpPr>
        <p:spPr>
          <a:xfrm>
            <a:off x="9511579" y="3005847"/>
            <a:ext cx="2526920" cy="1593778"/>
          </a:xfrm>
          <a:prstGeom prst="rect">
            <a:avLst/>
          </a:prstGeom>
          <a:solidFill>
            <a:srgbClr val="003D78">
              <a:lumMod val="75000"/>
              <a:alpha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Shaun McAdams</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spm140@psu.edu</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solidFill>
                <a:srgbClr val="FFFFFF"/>
              </a:solidFill>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Eric Chase</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pitchFamily="34" charset="0"/>
                <a:cs typeface="Calibri" panose="020F0502020204030204" pitchFamily="34" charset="0"/>
              </a:rPr>
              <a:t>ehc111@psu.edu</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68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U PP Template">
  <a:themeElements>
    <a:clrScheme name="TROUT unlimited">
      <a:dk1>
        <a:srgbClr val="3FAF49"/>
      </a:dk1>
      <a:lt1>
        <a:srgbClr val="FFFFFF"/>
      </a:lt1>
      <a:dk2>
        <a:srgbClr val="003D78"/>
      </a:dk2>
      <a:lt2>
        <a:srgbClr val="FFFFFF"/>
      </a:lt2>
      <a:accent1>
        <a:srgbClr val="3FAF49"/>
      </a:accent1>
      <a:accent2>
        <a:srgbClr val="003D78"/>
      </a:accent2>
      <a:accent3>
        <a:srgbClr val="A6A6A6"/>
      </a:accent3>
      <a:accent4>
        <a:srgbClr val="D8D8D8"/>
      </a:accent4>
      <a:accent5>
        <a:srgbClr val="A2DB6C"/>
      </a:accent5>
      <a:accent6>
        <a:srgbClr val="5DBAFF"/>
      </a:accent6>
      <a:hlink>
        <a:srgbClr val="003D78"/>
      </a:hlink>
      <a:folHlink>
        <a:srgbClr val="A6A6A6"/>
      </a:folHlink>
    </a:clrScheme>
    <a:fontScheme name="trout unlimite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182</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Gill Sans MT</vt:lpstr>
      <vt:lpstr>Trebuchet MS</vt:lpstr>
      <vt:lpstr>Office Theme</vt:lpstr>
      <vt:lpstr>TU PP Template</vt:lpstr>
      <vt:lpstr>PowerPoint Presentation</vt:lpstr>
      <vt:lpstr>Geomorphic Assessment Online Tool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Eric Hafen</dc:creator>
  <cp:lastModifiedBy>Corradini, Kenneth Joseph</cp:lastModifiedBy>
  <cp:revision>9</cp:revision>
  <dcterms:created xsi:type="dcterms:W3CDTF">2023-09-25T15:05:34Z</dcterms:created>
  <dcterms:modified xsi:type="dcterms:W3CDTF">2024-01-09T21:10:43Z</dcterms:modified>
</cp:coreProperties>
</file>