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336" r:id="rId6"/>
    <p:sldId id="307" r:id="rId7"/>
    <p:sldId id="313" r:id="rId8"/>
    <p:sldId id="314" r:id="rId9"/>
    <p:sldId id="315" r:id="rId10"/>
    <p:sldId id="316" r:id="rId11"/>
    <p:sldId id="342" r:id="rId12"/>
    <p:sldId id="341" r:id="rId13"/>
    <p:sldId id="317" r:id="rId14"/>
    <p:sldId id="328" r:id="rId15"/>
    <p:sldId id="318" r:id="rId16"/>
    <p:sldId id="330" r:id="rId17"/>
    <p:sldId id="308" r:id="rId18"/>
    <p:sldId id="337" r:id="rId19"/>
    <p:sldId id="320" r:id="rId20"/>
    <p:sldId id="309" r:id="rId21"/>
    <p:sldId id="338" r:id="rId22"/>
    <p:sldId id="321" r:id="rId23"/>
    <p:sldId id="333" r:id="rId24"/>
    <p:sldId id="322" r:id="rId25"/>
    <p:sldId id="323" r:id="rId26"/>
    <p:sldId id="335" r:id="rId27"/>
    <p:sldId id="340" r:id="rId28"/>
    <p:sldId id="339" r:id="rId29"/>
    <p:sldId id="312" r:id="rId30"/>
    <p:sldId id="324" r:id="rId31"/>
    <p:sldId id="33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7B5F1-072F-49B6-B495-59BFA309549A}" v="42" dt="2022-05-20T12:17:46.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4" d="100"/>
          <a:sy n="164" d="100"/>
        </p:scale>
        <p:origin x="96" y="212"/>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oser, Steve" userId="84e9379b-616b-44d5-8abb-99707b706c47" providerId="ADAL" clId="{F777B5F1-072F-49B6-B495-59BFA309549A}"/>
    <pc:docChg chg="undo redo custSel addSld delSld modSld sldOrd">
      <pc:chgData name="Bloser, Steve" userId="84e9379b-616b-44d5-8abb-99707b706c47" providerId="ADAL" clId="{F777B5F1-072F-49B6-B495-59BFA309549A}" dt="2022-05-20T12:19:56.303" v="2136" actId="20577"/>
      <pc:docMkLst>
        <pc:docMk/>
      </pc:docMkLst>
      <pc:sldChg chg="addSp delSp modSp mod">
        <pc:chgData name="Bloser, Steve" userId="84e9379b-616b-44d5-8abb-99707b706c47" providerId="ADAL" clId="{F777B5F1-072F-49B6-B495-59BFA309549A}" dt="2022-05-20T11:54:25.817" v="2128" actId="14100"/>
        <pc:sldMkLst>
          <pc:docMk/>
          <pc:sldMk cId="1797038369" sldId="257"/>
        </pc:sldMkLst>
        <pc:spChg chg="del">
          <ac:chgData name="Bloser, Steve" userId="84e9379b-616b-44d5-8abb-99707b706c47" providerId="ADAL" clId="{F777B5F1-072F-49B6-B495-59BFA309549A}" dt="2022-05-13T13:39:03.986" v="331" actId="478"/>
          <ac:spMkLst>
            <pc:docMk/>
            <pc:sldMk cId="1797038369" sldId="257"/>
            <ac:spMk id="8" creationId="{D0647250-0376-43C2-838F-5D7DB21B152E}"/>
          </ac:spMkLst>
        </pc:spChg>
        <pc:spChg chg="add del mod">
          <ac:chgData name="Bloser, Steve" userId="84e9379b-616b-44d5-8abb-99707b706c47" providerId="ADAL" clId="{F777B5F1-072F-49B6-B495-59BFA309549A}" dt="2022-05-13T13:38:59.561" v="330"/>
          <ac:spMkLst>
            <pc:docMk/>
            <pc:sldMk cId="1797038369" sldId="257"/>
            <ac:spMk id="10" creationId="{8445DED2-0BC0-34D0-6E2F-3BBDDA54B516}"/>
          </ac:spMkLst>
        </pc:spChg>
        <pc:spChg chg="add del mod">
          <ac:chgData name="Bloser, Steve" userId="84e9379b-616b-44d5-8abb-99707b706c47" providerId="ADAL" clId="{F777B5F1-072F-49B6-B495-59BFA309549A}" dt="2022-05-13T13:38:59.561" v="330"/>
          <ac:spMkLst>
            <pc:docMk/>
            <pc:sldMk cId="1797038369" sldId="257"/>
            <ac:spMk id="11" creationId="{86B59A04-0953-EB56-39D2-42EFBA737C93}"/>
          </ac:spMkLst>
        </pc:spChg>
        <pc:spChg chg="add del mod">
          <ac:chgData name="Bloser, Steve" userId="84e9379b-616b-44d5-8abb-99707b706c47" providerId="ADAL" clId="{F777B5F1-072F-49B6-B495-59BFA309549A}" dt="2022-05-13T13:38:59.561" v="330"/>
          <ac:spMkLst>
            <pc:docMk/>
            <pc:sldMk cId="1797038369" sldId="257"/>
            <ac:spMk id="14" creationId="{40AB352B-7A7A-32B5-0FBB-4CEF4E408C6B}"/>
          </ac:spMkLst>
        </pc:spChg>
        <pc:spChg chg="add del mod">
          <ac:chgData name="Bloser, Steve" userId="84e9379b-616b-44d5-8abb-99707b706c47" providerId="ADAL" clId="{F777B5F1-072F-49B6-B495-59BFA309549A}" dt="2022-05-13T13:38:59.561" v="330"/>
          <ac:spMkLst>
            <pc:docMk/>
            <pc:sldMk cId="1797038369" sldId="257"/>
            <ac:spMk id="15" creationId="{46355082-1D7A-52DA-E337-1437BAAAAD98}"/>
          </ac:spMkLst>
        </pc:spChg>
        <pc:spChg chg="add mod">
          <ac:chgData name="Bloser, Steve" userId="84e9379b-616b-44d5-8abb-99707b706c47" providerId="ADAL" clId="{F777B5F1-072F-49B6-B495-59BFA309549A}" dt="2022-05-20T11:54:25.817" v="2128" actId="14100"/>
          <ac:spMkLst>
            <pc:docMk/>
            <pc:sldMk cId="1797038369" sldId="257"/>
            <ac:spMk id="17" creationId="{1796A6BD-BCE5-167F-8F27-425901EE57A0}"/>
          </ac:spMkLst>
        </pc:spChg>
        <pc:spChg chg="add mod">
          <ac:chgData name="Bloser, Steve" userId="84e9379b-616b-44d5-8abb-99707b706c47" providerId="ADAL" clId="{F777B5F1-072F-49B6-B495-59BFA309549A}" dt="2022-05-13T13:39:37.081" v="375" actId="20577"/>
          <ac:spMkLst>
            <pc:docMk/>
            <pc:sldMk cId="1797038369" sldId="257"/>
            <ac:spMk id="18" creationId="{8DE21C89-278B-470B-D074-D3738D5C2C13}"/>
          </ac:spMkLst>
        </pc:spChg>
        <pc:spChg chg="add mod">
          <ac:chgData name="Bloser, Steve" userId="84e9379b-616b-44d5-8abb-99707b706c47" providerId="ADAL" clId="{F777B5F1-072F-49B6-B495-59BFA309549A}" dt="2022-05-13T13:39:46.450" v="382" actId="20577"/>
          <ac:spMkLst>
            <pc:docMk/>
            <pc:sldMk cId="1797038369" sldId="257"/>
            <ac:spMk id="21" creationId="{83A1D605-F81B-F892-BA06-39129069EAAA}"/>
          </ac:spMkLst>
        </pc:spChg>
        <pc:spChg chg="add mod">
          <ac:chgData name="Bloser, Steve" userId="84e9379b-616b-44d5-8abb-99707b706c47" providerId="ADAL" clId="{F777B5F1-072F-49B6-B495-59BFA309549A}" dt="2022-05-13T13:39:05.742" v="332"/>
          <ac:spMkLst>
            <pc:docMk/>
            <pc:sldMk cId="1797038369" sldId="257"/>
            <ac:spMk id="22" creationId="{94B857E8-78D6-06D2-517B-CBD612896650}"/>
          </ac:spMkLst>
        </pc:spChg>
        <pc:spChg chg="del">
          <ac:chgData name="Bloser, Steve" userId="84e9379b-616b-44d5-8abb-99707b706c47" providerId="ADAL" clId="{F777B5F1-072F-49B6-B495-59BFA309549A}" dt="2022-05-13T13:39:03.986" v="331" actId="478"/>
          <ac:spMkLst>
            <pc:docMk/>
            <pc:sldMk cId="1797038369" sldId="257"/>
            <ac:spMk id="48" creationId="{47AA5D56-F603-465E-834F-E8ADC9DAF7DA}"/>
          </ac:spMkLst>
        </pc:spChg>
        <pc:picChg chg="del">
          <ac:chgData name="Bloser, Steve" userId="84e9379b-616b-44d5-8abb-99707b706c47" providerId="ADAL" clId="{F777B5F1-072F-49B6-B495-59BFA309549A}" dt="2022-05-13T13:39:03.986" v="331" actId="478"/>
          <ac:picMkLst>
            <pc:docMk/>
            <pc:sldMk cId="1797038369" sldId="257"/>
            <ac:picMk id="6" creationId="{2EA9050A-7F62-4E72-B874-F5FEE30558AC}"/>
          </ac:picMkLst>
        </pc:picChg>
        <pc:picChg chg="del">
          <ac:chgData name="Bloser, Steve" userId="84e9379b-616b-44d5-8abb-99707b706c47" providerId="ADAL" clId="{F777B5F1-072F-49B6-B495-59BFA309549A}" dt="2022-05-13T13:39:03.986" v="331" actId="478"/>
          <ac:picMkLst>
            <pc:docMk/>
            <pc:sldMk cId="1797038369" sldId="257"/>
            <ac:picMk id="7" creationId="{16DE611F-A27E-49BA-B855-6956ED079D07}"/>
          </ac:picMkLst>
        </pc:picChg>
        <pc:picChg chg="add del mod">
          <ac:chgData name="Bloser, Steve" userId="84e9379b-616b-44d5-8abb-99707b706c47" providerId="ADAL" clId="{F777B5F1-072F-49B6-B495-59BFA309549A}" dt="2022-05-13T13:38:59.561" v="330"/>
          <ac:picMkLst>
            <pc:docMk/>
            <pc:sldMk cId="1797038369" sldId="257"/>
            <ac:picMk id="9" creationId="{6982C51F-655E-30E0-9B3B-F5BE6F61D6D7}"/>
          </ac:picMkLst>
        </pc:picChg>
        <pc:picChg chg="add del mod">
          <ac:chgData name="Bloser, Steve" userId="84e9379b-616b-44d5-8abb-99707b706c47" providerId="ADAL" clId="{F777B5F1-072F-49B6-B495-59BFA309549A}" dt="2022-05-13T13:38:59.561" v="330"/>
          <ac:picMkLst>
            <pc:docMk/>
            <pc:sldMk cId="1797038369" sldId="257"/>
            <ac:picMk id="12" creationId="{A8F5B5A7-85A7-EF26-D2C9-EE6B0416C188}"/>
          </ac:picMkLst>
        </pc:picChg>
        <pc:picChg chg="add del mod">
          <ac:chgData name="Bloser, Steve" userId="84e9379b-616b-44d5-8abb-99707b706c47" providerId="ADAL" clId="{F777B5F1-072F-49B6-B495-59BFA309549A}" dt="2022-05-13T13:38:59.561" v="330"/>
          <ac:picMkLst>
            <pc:docMk/>
            <pc:sldMk cId="1797038369" sldId="257"/>
            <ac:picMk id="13" creationId="{8095B4E4-24EB-6985-E62E-590F8A9FE1AA}"/>
          </ac:picMkLst>
        </pc:picChg>
        <pc:picChg chg="add del mod">
          <ac:chgData name="Bloser, Steve" userId="84e9379b-616b-44d5-8abb-99707b706c47" providerId="ADAL" clId="{F777B5F1-072F-49B6-B495-59BFA309549A}" dt="2022-05-13T13:39:10.067" v="333" actId="478"/>
          <ac:picMkLst>
            <pc:docMk/>
            <pc:sldMk cId="1797038369" sldId="257"/>
            <ac:picMk id="16" creationId="{A344E223-5367-F9D1-82F3-15445A472BB7}"/>
          </ac:picMkLst>
        </pc:picChg>
        <pc:picChg chg="add mod">
          <ac:chgData name="Bloser, Steve" userId="84e9379b-616b-44d5-8abb-99707b706c47" providerId="ADAL" clId="{F777B5F1-072F-49B6-B495-59BFA309549A}" dt="2022-05-13T13:39:05.742" v="332"/>
          <ac:picMkLst>
            <pc:docMk/>
            <pc:sldMk cId="1797038369" sldId="257"/>
            <ac:picMk id="19" creationId="{91AC9B9B-41CB-44AA-7F71-951A7100185A}"/>
          </ac:picMkLst>
        </pc:picChg>
        <pc:picChg chg="add mod">
          <ac:chgData name="Bloser, Steve" userId="84e9379b-616b-44d5-8abb-99707b706c47" providerId="ADAL" clId="{F777B5F1-072F-49B6-B495-59BFA309549A}" dt="2022-05-13T13:39:05.742" v="332"/>
          <ac:picMkLst>
            <pc:docMk/>
            <pc:sldMk cId="1797038369" sldId="257"/>
            <ac:picMk id="20" creationId="{B8762379-CD2F-1C47-43D4-C7B8B34EE5E0}"/>
          </ac:picMkLst>
        </pc:picChg>
      </pc:sldChg>
      <pc:sldChg chg="modSp mod">
        <pc:chgData name="Bloser, Steve" userId="84e9379b-616b-44d5-8abb-99707b706c47" providerId="ADAL" clId="{F777B5F1-072F-49B6-B495-59BFA309549A}" dt="2022-05-13T13:42:51.360" v="774"/>
        <pc:sldMkLst>
          <pc:docMk/>
          <pc:sldMk cId="2426364145" sldId="307"/>
        </pc:sldMkLst>
        <pc:spChg chg="mod">
          <ac:chgData name="Bloser, Steve" userId="84e9379b-616b-44d5-8abb-99707b706c47" providerId="ADAL" clId="{F777B5F1-072F-49B6-B495-59BFA309549A}" dt="2022-05-13T13:42:51.360" v="774"/>
          <ac:spMkLst>
            <pc:docMk/>
            <pc:sldMk cId="2426364145" sldId="307"/>
            <ac:spMk id="17" creationId="{C6AD2E0D-010C-4BD8-80EE-2FD4DB5C71E4}"/>
          </ac:spMkLst>
        </pc:spChg>
      </pc:sldChg>
      <pc:sldChg chg="modSp">
        <pc:chgData name="Bloser, Steve" userId="84e9379b-616b-44d5-8abb-99707b706c47" providerId="ADAL" clId="{F777B5F1-072F-49B6-B495-59BFA309549A}" dt="2022-05-13T13:42:51.360" v="774"/>
        <pc:sldMkLst>
          <pc:docMk/>
          <pc:sldMk cId="3387339319" sldId="308"/>
        </pc:sldMkLst>
        <pc:spChg chg="mod">
          <ac:chgData name="Bloser, Steve" userId="84e9379b-616b-44d5-8abb-99707b706c47" providerId="ADAL" clId="{F777B5F1-072F-49B6-B495-59BFA309549A}" dt="2022-05-13T13:42:51.360" v="774"/>
          <ac:spMkLst>
            <pc:docMk/>
            <pc:sldMk cId="3387339319" sldId="308"/>
            <ac:spMk id="17" creationId="{C6AD2E0D-010C-4BD8-80EE-2FD4DB5C71E4}"/>
          </ac:spMkLst>
        </pc:spChg>
      </pc:sldChg>
      <pc:sldChg chg="modSp">
        <pc:chgData name="Bloser, Steve" userId="84e9379b-616b-44d5-8abb-99707b706c47" providerId="ADAL" clId="{F777B5F1-072F-49B6-B495-59BFA309549A}" dt="2022-05-13T13:42:51.360" v="774"/>
        <pc:sldMkLst>
          <pc:docMk/>
          <pc:sldMk cId="4212944440" sldId="309"/>
        </pc:sldMkLst>
        <pc:spChg chg="mod">
          <ac:chgData name="Bloser, Steve" userId="84e9379b-616b-44d5-8abb-99707b706c47" providerId="ADAL" clId="{F777B5F1-072F-49B6-B495-59BFA309549A}" dt="2022-05-13T13:42:51.360" v="774"/>
          <ac:spMkLst>
            <pc:docMk/>
            <pc:sldMk cId="4212944440" sldId="309"/>
            <ac:spMk id="17" creationId="{C6AD2E0D-010C-4BD8-80EE-2FD4DB5C71E4}"/>
          </ac:spMkLst>
        </pc:spChg>
      </pc:sldChg>
      <pc:sldChg chg="modSp">
        <pc:chgData name="Bloser, Steve" userId="84e9379b-616b-44d5-8abb-99707b706c47" providerId="ADAL" clId="{F777B5F1-072F-49B6-B495-59BFA309549A}" dt="2022-05-13T13:42:51.360" v="774"/>
        <pc:sldMkLst>
          <pc:docMk/>
          <pc:sldMk cId="1306242939" sldId="312"/>
        </pc:sldMkLst>
        <pc:spChg chg="mod">
          <ac:chgData name="Bloser, Steve" userId="84e9379b-616b-44d5-8abb-99707b706c47" providerId="ADAL" clId="{F777B5F1-072F-49B6-B495-59BFA309549A}" dt="2022-05-13T13:42:51.360" v="774"/>
          <ac:spMkLst>
            <pc:docMk/>
            <pc:sldMk cId="1306242939" sldId="312"/>
            <ac:spMk id="17" creationId="{C6AD2E0D-010C-4BD8-80EE-2FD4DB5C71E4}"/>
          </ac:spMkLst>
        </pc:spChg>
      </pc:sldChg>
      <pc:sldChg chg="modSp mod">
        <pc:chgData name="Bloser, Steve" userId="84e9379b-616b-44d5-8abb-99707b706c47" providerId="ADAL" clId="{F777B5F1-072F-49B6-B495-59BFA309549A}" dt="2022-05-13T13:43:16.920" v="776" actId="113"/>
        <pc:sldMkLst>
          <pc:docMk/>
          <pc:sldMk cId="1912199107" sldId="313"/>
        </pc:sldMkLst>
        <pc:spChg chg="mod">
          <ac:chgData name="Bloser, Steve" userId="84e9379b-616b-44d5-8abb-99707b706c47" providerId="ADAL" clId="{F777B5F1-072F-49B6-B495-59BFA309549A}" dt="2022-05-13T13:43:16.920" v="776" actId="113"/>
          <ac:spMkLst>
            <pc:docMk/>
            <pc:sldMk cId="1912199107" sldId="313"/>
            <ac:spMk id="15" creationId="{A0F63886-6C46-4728-92AC-4D36B206D458}"/>
          </ac:spMkLst>
        </pc:spChg>
      </pc:sldChg>
      <pc:sldChg chg="modSp mod">
        <pc:chgData name="Bloser, Steve" userId="84e9379b-616b-44d5-8abb-99707b706c47" providerId="ADAL" clId="{F777B5F1-072F-49B6-B495-59BFA309549A}" dt="2022-05-13T14:09:16.061" v="2097" actId="113"/>
        <pc:sldMkLst>
          <pc:docMk/>
          <pc:sldMk cId="1321111449" sldId="314"/>
        </pc:sldMkLst>
        <pc:spChg chg="mod">
          <ac:chgData name="Bloser, Steve" userId="84e9379b-616b-44d5-8abb-99707b706c47" providerId="ADAL" clId="{F777B5F1-072F-49B6-B495-59BFA309549A}" dt="2022-05-13T14:09:16.061" v="2097" actId="113"/>
          <ac:spMkLst>
            <pc:docMk/>
            <pc:sldMk cId="1321111449" sldId="314"/>
            <ac:spMk id="15" creationId="{A0F63886-6C46-4728-92AC-4D36B206D458}"/>
          </ac:spMkLst>
        </pc:spChg>
      </pc:sldChg>
      <pc:sldChg chg="addSp delSp modSp mod">
        <pc:chgData name="Bloser, Steve" userId="84e9379b-616b-44d5-8abb-99707b706c47" providerId="ADAL" clId="{F777B5F1-072F-49B6-B495-59BFA309549A}" dt="2022-05-13T14:09:21.118" v="2098" actId="113"/>
        <pc:sldMkLst>
          <pc:docMk/>
          <pc:sldMk cId="2983527032" sldId="315"/>
        </pc:sldMkLst>
        <pc:spChg chg="mod">
          <ac:chgData name="Bloser, Steve" userId="84e9379b-616b-44d5-8abb-99707b706c47" providerId="ADAL" clId="{F777B5F1-072F-49B6-B495-59BFA309549A}" dt="2022-05-13T14:09:21.118" v="2098" actId="113"/>
          <ac:spMkLst>
            <pc:docMk/>
            <pc:sldMk cId="2983527032" sldId="315"/>
            <ac:spMk id="15" creationId="{A0F63886-6C46-4728-92AC-4D36B206D458}"/>
          </ac:spMkLst>
        </pc:spChg>
        <pc:picChg chg="add del mod modCrop">
          <ac:chgData name="Bloser, Steve" userId="84e9379b-616b-44d5-8abb-99707b706c47" providerId="ADAL" clId="{F777B5F1-072F-49B6-B495-59BFA309549A}" dt="2022-05-13T13:47:20.940" v="977" actId="478"/>
          <ac:picMkLst>
            <pc:docMk/>
            <pc:sldMk cId="2983527032" sldId="315"/>
            <ac:picMk id="3" creationId="{1CFF5F9B-254B-6A17-C22D-2470D8251236}"/>
          </ac:picMkLst>
        </pc:picChg>
        <pc:picChg chg="add mod">
          <ac:chgData name="Bloser, Steve" userId="84e9379b-616b-44d5-8abb-99707b706c47" providerId="ADAL" clId="{F777B5F1-072F-49B6-B495-59BFA309549A}" dt="2022-05-13T13:47:21.329" v="978"/>
          <ac:picMkLst>
            <pc:docMk/>
            <pc:sldMk cId="2983527032" sldId="315"/>
            <ac:picMk id="12" creationId="{E9BF9BAC-9347-A56A-859C-DE56A961D0C6}"/>
          </ac:picMkLst>
        </pc:picChg>
      </pc:sldChg>
      <pc:sldChg chg="delSp modSp mod">
        <pc:chgData name="Bloser, Steve" userId="84e9379b-616b-44d5-8abb-99707b706c47" providerId="ADAL" clId="{F777B5F1-072F-49B6-B495-59BFA309549A}" dt="2022-05-20T12:17:53.834" v="2132" actId="478"/>
        <pc:sldMkLst>
          <pc:docMk/>
          <pc:sldMk cId="3773412876" sldId="316"/>
        </pc:sldMkLst>
        <pc:spChg chg="mod">
          <ac:chgData name="Bloser, Steve" userId="84e9379b-616b-44d5-8abb-99707b706c47" providerId="ADAL" clId="{F777B5F1-072F-49B6-B495-59BFA309549A}" dt="2022-05-13T13:47:33.526" v="980" actId="113"/>
          <ac:spMkLst>
            <pc:docMk/>
            <pc:sldMk cId="3773412876" sldId="316"/>
            <ac:spMk id="15" creationId="{A0F63886-6C46-4728-92AC-4D36B206D458}"/>
          </ac:spMkLst>
        </pc:spChg>
        <pc:spChg chg="del">
          <ac:chgData name="Bloser, Steve" userId="84e9379b-616b-44d5-8abb-99707b706c47" providerId="ADAL" clId="{F777B5F1-072F-49B6-B495-59BFA309549A}" dt="2022-05-20T12:17:53.834" v="2132" actId="478"/>
          <ac:spMkLst>
            <pc:docMk/>
            <pc:sldMk cId="3773412876" sldId="316"/>
            <ac:spMk id="17" creationId="{F3D74781-56C1-4134-8422-4760173A8289}"/>
          </ac:spMkLst>
        </pc:spChg>
        <pc:cxnChg chg="del">
          <ac:chgData name="Bloser, Steve" userId="84e9379b-616b-44d5-8abb-99707b706c47" providerId="ADAL" clId="{F777B5F1-072F-49B6-B495-59BFA309549A}" dt="2022-05-20T12:17:53.834" v="2132" actId="478"/>
          <ac:cxnSpMkLst>
            <pc:docMk/>
            <pc:sldMk cId="3773412876" sldId="316"/>
            <ac:cxnSpMk id="3" creationId="{41E7C8BF-E370-4867-8920-4DA8B8993BEB}"/>
          </ac:cxnSpMkLst>
        </pc:cxnChg>
      </pc:sldChg>
      <pc:sldChg chg="modSp mod">
        <pc:chgData name="Bloser, Steve" userId="84e9379b-616b-44d5-8abb-99707b706c47" providerId="ADAL" clId="{F777B5F1-072F-49B6-B495-59BFA309549A}" dt="2022-05-13T14:10:03.443" v="2106" actId="1076"/>
        <pc:sldMkLst>
          <pc:docMk/>
          <pc:sldMk cId="550753624" sldId="320"/>
        </pc:sldMkLst>
        <pc:spChg chg="mod">
          <ac:chgData name="Bloser, Steve" userId="84e9379b-616b-44d5-8abb-99707b706c47" providerId="ADAL" clId="{F777B5F1-072F-49B6-B495-59BFA309549A}" dt="2022-05-13T14:10:03.443" v="2106" actId="1076"/>
          <ac:spMkLst>
            <pc:docMk/>
            <pc:sldMk cId="550753624" sldId="320"/>
            <ac:spMk id="10" creationId="{84589C56-DFE5-4CB3-B382-86AA4D0780DE}"/>
          </ac:spMkLst>
        </pc:spChg>
        <pc:spChg chg="mod">
          <ac:chgData name="Bloser, Steve" userId="84e9379b-616b-44d5-8abb-99707b706c47" providerId="ADAL" clId="{F777B5F1-072F-49B6-B495-59BFA309549A}" dt="2022-05-13T14:09:58.754" v="2105" actId="6549"/>
          <ac:spMkLst>
            <pc:docMk/>
            <pc:sldMk cId="550753624" sldId="320"/>
            <ac:spMk id="15" creationId="{A0F63886-6C46-4728-92AC-4D36B206D458}"/>
          </ac:spMkLst>
        </pc:spChg>
      </pc:sldChg>
      <pc:sldChg chg="delSp modSp mod">
        <pc:chgData name="Bloser, Steve" userId="84e9379b-616b-44d5-8abb-99707b706c47" providerId="ADAL" clId="{F777B5F1-072F-49B6-B495-59BFA309549A}" dt="2022-05-13T14:11:00.055" v="2116" actId="113"/>
        <pc:sldMkLst>
          <pc:docMk/>
          <pc:sldMk cId="2724624049" sldId="321"/>
        </pc:sldMkLst>
        <pc:spChg chg="mod">
          <ac:chgData name="Bloser, Steve" userId="84e9379b-616b-44d5-8abb-99707b706c47" providerId="ADAL" clId="{F777B5F1-072F-49B6-B495-59BFA309549A}" dt="2022-05-13T13:53:11.960" v="1374" actId="20577"/>
          <ac:spMkLst>
            <pc:docMk/>
            <pc:sldMk cId="2724624049" sldId="321"/>
            <ac:spMk id="10" creationId="{84589C56-DFE5-4CB3-B382-86AA4D0780DE}"/>
          </ac:spMkLst>
        </pc:spChg>
        <pc:spChg chg="mod">
          <ac:chgData name="Bloser, Steve" userId="84e9379b-616b-44d5-8abb-99707b706c47" providerId="ADAL" clId="{F777B5F1-072F-49B6-B495-59BFA309549A}" dt="2022-05-13T14:11:00.055" v="2116" actId="113"/>
          <ac:spMkLst>
            <pc:docMk/>
            <pc:sldMk cId="2724624049" sldId="321"/>
            <ac:spMk id="11" creationId="{C1EB498F-B51A-4450-8B49-C98D5BA42161}"/>
          </ac:spMkLst>
        </pc:spChg>
        <pc:spChg chg="del mod">
          <ac:chgData name="Bloser, Steve" userId="84e9379b-616b-44d5-8abb-99707b706c47" providerId="ADAL" clId="{F777B5F1-072F-49B6-B495-59BFA309549A}" dt="2022-05-12T15:14:16.785" v="71"/>
          <ac:spMkLst>
            <pc:docMk/>
            <pc:sldMk cId="2724624049" sldId="321"/>
            <ac:spMk id="12" creationId="{E70A1331-062B-496B-B324-77B390FA0EB0}"/>
          </ac:spMkLst>
        </pc:spChg>
        <pc:spChg chg="mod">
          <ac:chgData name="Bloser, Steve" userId="84e9379b-616b-44d5-8abb-99707b706c47" providerId="ADAL" clId="{F777B5F1-072F-49B6-B495-59BFA309549A}" dt="2022-05-12T15:05:56.344" v="29" actId="20577"/>
          <ac:spMkLst>
            <pc:docMk/>
            <pc:sldMk cId="2724624049" sldId="321"/>
            <ac:spMk id="15" creationId="{A0F63886-6C46-4728-92AC-4D36B206D458}"/>
          </ac:spMkLst>
        </pc:spChg>
      </pc:sldChg>
      <pc:sldChg chg="modSp mod">
        <pc:chgData name="Bloser, Steve" userId="84e9379b-616b-44d5-8abb-99707b706c47" providerId="ADAL" clId="{F777B5F1-072F-49B6-B495-59BFA309549A}" dt="2022-05-13T14:11:08.195" v="2117" actId="113"/>
        <pc:sldMkLst>
          <pc:docMk/>
          <pc:sldMk cId="2084940144" sldId="322"/>
        </pc:sldMkLst>
        <pc:spChg chg="mod">
          <ac:chgData name="Bloser, Steve" userId="84e9379b-616b-44d5-8abb-99707b706c47" providerId="ADAL" clId="{F777B5F1-072F-49B6-B495-59BFA309549A}" dt="2022-05-13T14:00:59.124" v="1981"/>
          <ac:spMkLst>
            <pc:docMk/>
            <pc:sldMk cId="2084940144" sldId="322"/>
            <ac:spMk id="10" creationId="{84589C56-DFE5-4CB3-B382-86AA4D0780DE}"/>
          </ac:spMkLst>
        </pc:spChg>
        <pc:spChg chg="mod">
          <ac:chgData name="Bloser, Steve" userId="84e9379b-616b-44d5-8abb-99707b706c47" providerId="ADAL" clId="{F777B5F1-072F-49B6-B495-59BFA309549A}" dt="2022-05-13T14:11:08.195" v="2117" actId="113"/>
          <ac:spMkLst>
            <pc:docMk/>
            <pc:sldMk cId="2084940144" sldId="322"/>
            <ac:spMk id="14" creationId="{884841DD-DB7F-4F1D-AB04-22E26111D805}"/>
          </ac:spMkLst>
        </pc:spChg>
      </pc:sldChg>
      <pc:sldChg chg="modSp">
        <pc:chgData name="Bloser, Steve" userId="84e9379b-616b-44d5-8abb-99707b706c47" providerId="ADAL" clId="{F777B5F1-072F-49B6-B495-59BFA309549A}" dt="2022-05-13T14:00:59.124" v="1981"/>
        <pc:sldMkLst>
          <pc:docMk/>
          <pc:sldMk cId="4221541730" sldId="323"/>
        </pc:sldMkLst>
        <pc:spChg chg="mod">
          <ac:chgData name="Bloser, Steve" userId="84e9379b-616b-44d5-8abb-99707b706c47" providerId="ADAL" clId="{F777B5F1-072F-49B6-B495-59BFA309549A}" dt="2022-05-13T14:00:59.124" v="1981"/>
          <ac:spMkLst>
            <pc:docMk/>
            <pc:sldMk cId="4221541730" sldId="323"/>
            <ac:spMk id="10" creationId="{84589C56-DFE5-4CB3-B382-86AA4D0780DE}"/>
          </ac:spMkLst>
        </pc:spChg>
      </pc:sldChg>
      <pc:sldChg chg="modSp mod">
        <pc:chgData name="Bloser, Steve" userId="84e9379b-616b-44d5-8abb-99707b706c47" providerId="ADAL" clId="{F777B5F1-072F-49B6-B495-59BFA309549A}" dt="2022-05-13T13:59:20.155" v="1976" actId="20577"/>
        <pc:sldMkLst>
          <pc:docMk/>
          <pc:sldMk cId="2766057348" sldId="324"/>
        </pc:sldMkLst>
        <pc:spChg chg="mod">
          <ac:chgData name="Bloser, Steve" userId="84e9379b-616b-44d5-8abb-99707b706c47" providerId="ADAL" clId="{F777B5F1-072F-49B6-B495-59BFA309549A}" dt="2022-05-13T13:59:20.155" v="1976" actId="20577"/>
          <ac:spMkLst>
            <pc:docMk/>
            <pc:sldMk cId="2766057348" sldId="324"/>
            <ac:spMk id="10" creationId="{84589C56-DFE5-4CB3-B382-86AA4D0780DE}"/>
          </ac:spMkLst>
        </pc:spChg>
      </pc:sldChg>
      <pc:sldChg chg="del">
        <pc:chgData name="Bloser, Steve" userId="84e9379b-616b-44d5-8abb-99707b706c47" providerId="ADAL" clId="{F777B5F1-072F-49B6-B495-59BFA309549A}" dt="2022-05-12T15:04:26.973" v="0" actId="47"/>
        <pc:sldMkLst>
          <pc:docMk/>
          <pc:sldMk cId="3046153375" sldId="329"/>
        </pc:sldMkLst>
      </pc:sldChg>
      <pc:sldChg chg="addSp delSp modSp mod">
        <pc:chgData name="Bloser, Steve" userId="84e9379b-616b-44d5-8abb-99707b706c47" providerId="ADAL" clId="{F777B5F1-072F-49B6-B495-59BFA309549A}" dt="2022-05-13T14:09:34.705" v="2099" actId="113"/>
        <pc:sldMkLst>
          <pc:docMk/>
          <pc:sldMk cId="1436262159" sldId="330"/>
        </pc:sldMkLst>
        <pc:spChg chg="mod">
          <ac:chgData name="Bloser, Steve" userId="84e9379b-616b-44d5-8abb-99707b706c47" providerId="ADAL" clId="{F777B5F1-072F-49B6-B495-59BFA309549A}" dt="2022-05-13T14:09:34.705" v="2099" actId="113"/>
          <ac:spMkLst>
            <pc:docMk/>
            <pc:sldMk cId="1436262159" sldId="330"/>
            <ac:spMk id="15" creationId="{A0F63886-6C46-4728-92AC-4D36B206D458}"/>
          </ac:spMkLst>
        </pc:spChg>
        <pc:picChg chg="add del mod modCrop">
          <ac:chgData name="Bloser, Steve" userId="84e9379b-616b-44d5-8abb-99707b706c47" providerId="ADAL" clId="{F777B5F1-072F-49B6-B495-59BFA309549A}" dt="2022-05-13T13:47:15.986" v="976" actId="21"/>
          <ac:picMkLst>
            <pc:docMk/>
            <pc:sldMk cId="1436262159" sldId="330"/>
            <ac:picMk id="10" creationId="{82B63BB9-92B6-8770-B18A-C2F0DAB487DB}"/>
          </ac:picMkLst>
        </pc:picChg>
        <pc:picChg chg="add mod">
          <ac:chgData name="Bloser, Steve" userId="84e9379b-616b-44d5-8abb-99707b706c47" providerId="ADAL" clId="{F777B5F1-072F-49B6-B495-59BFA309549A}" dt="2022-05-13T13:50:04.203" v="1160" actId="1036"/>
          <ac:picMkLst>
            <pc:docMk/>
            <pc:sldMk cId="1436262159" sldId="330"/>
            <ac:picMk id="11" creationId="{7098745C-0762-5859-3071-2582160BBC90}"/>
          </ac:picMkLst>
        </pc:picChg>
      </pc:sldChg>
      <pc:sldChg chg="del">
        <pc:chgData name="Bloser, Steve" userId="84e9379b-616b-44d5-8abb-99707b706c47" providerId="ADAL" clId="{F777B5F1-072F-49B6-B495-59BFA309549A}" dt="2022-05-12T15:05:14.352" v="1" actId="47"/>
        <pc:sldMkLst>
          <pc:docMk/>
          <pc:sldMk cId="6757902" sldId="331"/>
        </pc:sldMkLst>
      </pc:sldChg>
      <pc:sldChg chg="modSp mod">
        <pc:chgData name="Bloser, Steve" userId="84e9379b-616b-44d5-8abb-99707b706c47" providerId="ADAL" clId="{F777B5F1-072F-49B6-B495-59BFA309549A}" dt="2022-05-13T13:59:29.676" v="1980" actId="1076"/>
        <pc:sldMkLst>
          <pc:docMk/>
          <pc:sldMk cId="1918455720" sldId="332"/>
        </pc:sldMkLst>
        <pc:spChg chg="mod">
          <ac:chgData name="Bloser, Steve" userId="84e9379b-616b-44d5-8abb-99707b706c47" providerId="ADAL" clId="{F777B5F1-072F-49B6-B495-59BFA309549A}" dt="2022-05-13T13:59:29.676" v="1980" actId="1076"/>
          <ac:spMkLst>
            <pc:docMk/>
            <pc:sldMk cId="1918455720" sldId="332"/>
            <ac:spMk id="10" creationId="{84589C56-DFE5-4CB3-B382-86AA4D0780DE}"/>
          </ac:spMkLst>
        </pc:spChg>
      </pc:sldChg>
      <pc:sldChg chg="modSp add setBg">
        <pc:chgData name="Bloser, Steve" userId="84e9379b-616b-44d5-8abb-99707b706c47" providerId="ADAL" clId="{F777B5F1-072F-49B6-B495-59BFA309549A}" dt="2022-05-13T14:00:59.124" v="1981"/>
        <pc:sldMkLst>
          <pc:docMk/>
          <pc:sldMk cId="348035371" sldId="333"/>
        </pc:sldMkLst>
        <pc:spChg chg="mod">
          <ac:chgData name="Bloser, Steve" userId="84e9379b-616b-44d5-8abb-99707b706c47" providerId="ADAL" clId="{F777B5F1-072F-49B6-B495-59BFA309549A}" dt="2022-05-13T14:00:59.124" v="1981"/>
          <ac:spMkLst>
            <pc:docMk/>
            <pc:sldMk cId="348035371" sldId="333"/>
            <ac:spMk id="10" creationId="{84589C56-DFE5-4CB3-B382-86AA4D0780DE}"/>
          </ac:spMkLst>
        </pc:spChg>
      </pc:sldChg>
      <pc:sldChg chg="del">
        <pc:chgData name="Bloser, Steve" userId="84e9379b-616b-44d5-8abb-99707b706c47" providerId="ADAL" clId="{F777B5F1-072F-49B6-B495-59BFA309549A}" dt="2022-05-12T15:04:26.973" v="0" actId="47"/>
        <pc:sldMkLst>
          <pc:docMk/>
          <pc:sldMk cId="2892865796" sldId="333"/>
        </pc:sldMkLst>
      </pc:sldChg>
      <pc:sldChg chg="modSp add del mod ord">
        <pc:chgData name="Bloser, Steve" userId="84e9379b-616b-44d5-8abb-99707b706c47" providerId="ADAL" clId="{F777B5F1-072F-49B6-B495-59BFA309549A}" dt="2022-05-13T13:50:28.523" v="1164" actId="47"/>
        <pc:sldMkLst>
          <pc:docMk/>
          <pc:sldMk cId="2201543706" sldId="334"/>
        </pc:sldMkLst>
        <pc:spChg chg="mod">
          <ac:chgData name="Bloser, Steve" userId="84e9379b-616b-44d5-8abb-99707b706c47" providerId="ADAL" clId="{F777B5F1-072F-49B6-B495-59BFA309549A}" dt="2022-05-12T15:17:01.430" v="326" actId="20577"/>
          <ac:spMkLst>
            <pc:docMk/>
            <pc:sldMk cId="2201543706" sldId="334"/>
            <ac:spMk id="11" creationId="{C1EB498F-B51A-4450-8B49-C98D5BA42161}"/>
          </ac:spMkLst>
        </pc:spChg>
      </pc:sldChg>
      <pc:sldChg chg="add del setBg">
        <pc:chgData name="Bloser, Steve" userId="84e9379b-616b-44d5-8abb-99707b706c47" providerId="ADAL" clId="{F777B5F1-072F-49B6-B495-59BFA309549A}" dt="2022-05-12T15:07:43.831" v="68"/>
        <pc:sldMkLst>
          <pc:docMk/>
          <pc:sldMk cId="3088770547" sldId="334"/>
        </pc:sldMkLst>
      </pc:sldChg>
      <pc:sldChg chg="del">
        <pc:chgData name="Bloser, Steve" userId="84e9379b-616b-44d5-8abb-99707b706c47" providerId="ADAL" clId="{F777B5F1-072F-49B6-B495-59BFA309549A}" dt="2022-05-12T15:04:26.973" v="0" actId="47"/>
        <pc:sldMkLst>
          <pc:docMk/>
          <pc:sldMk cId="4081642497" sldId="334"/>
        </pc:sldMkLst>
      </pc:sldChg>
      <pc:sldChg chg="del">
        <pc:chgData name="Bloser, Steve" userId="84e9379b-616b-44d5-8abb-99707b706c47" providerId="ADAL" clId="{F777B5F1-072F-49B6-B495-59BFA309549A}" dt="2022-05-12T15:04:26.973" v="0" actId="47"/>
        <pc:sldMkLst>
          <pc:docMk/>
          <pc:sldMk cId="853365830" sldId="335"/>
        </pc:sldMkLst>
      </pc:sldChg>
      <pc:sldChg chg="addSp delSp modSp add mod">
        <pc:chgData name="Bloser, Steve" userId="84e9379b-616b-44d5-8abb-99707b706c47" providerId="ADAL" clId="{F777B5F1-072F-49B6-B495-59BFA309549A}" dt="2022-05-20T12:19:56.303" v="2136" actId="20577"/>
        <pc:sldMkLst>
          <pc:docMk/>
          <pc:sldMk cId="1933777482" sldId="335"/>
        </pc:sldMkLst>
        <pc:spChg chg="del">
          <ac:chgData name="Bloser, Steve" userId="84e9379b-616b-44d5-8abb-99707b706c47" providerId="ADAL" clId="{F777B5F1-072F-49B6-B495-59BFA309549A}" dt="2022-05-13T13:57:41.435" v="1948" actId="478"/>
          <ac:spMkLst>
            <pc:docMk/>
            <pc:sldMk cId="1933777482" sldId="335"/>
            <ac:spMk id="10" creationId="{84589C56-DFE5-4CB3-B382-86AA4D0780DE}"/>
          </ac:spMkLst>
        </pc:spChg>
        <pc:spChg chg="mod">
          <ac:chgData name="Bloser, Steve" userId="84e9379b-616b-44d5-8abb-99707b706c47" providerId="ADAL" clId="{F777B5F1-072F-49B6-B495-59BFA309549A}" dt="2022-05-20T12:19:56.303" v="2136" actId="20577"/>
          <ac:spMkLst>
            <pc:docMk/>
            <pc:sldMk cId="1933777482" sldId="335"/>
            <ac:spMk id="11" creationId="{C1EB498F-B51A-4450-8B49-C98D5BA42161}"/>
          </ac:spMkLst>
        </pc:spChg>
        <pc:spChg chg="del">
          <ac:chgData name="Bloser, Steve" userId="84e9379b-616b-44d5-8abb-99707b706c47" providerId="ADAL" clId="{F777B5F1-072F-49B6-B495-59BFA309549A}" dt="2022-05-13T13:57:48.369" v="1949" actId="478"/>
          <ac:spMkLst>
            <pc:docMk/>
            <pc:sldMk cId="1933777482" sldId="335"/>
            <ac:spMk id="12" creationId="{E70A1331-062B-496B-B324-77B390FA0EB0}"/>
          </ac:spMkLst>
        </pc:spChg>
        <pc:spChg chg="mod">
          <ac:chgData name="Bloser, Steve" userId="84e9379b-616b-44d5-8abb-99707b706c47" providerId="ADAL" clId="{F777B5F1-072F-49B6-B495-59BFA309549A}" dt="2022-05-13T13:58:00.037" v="1952" actId="1076"/>
          <ac:spMkLst>
            <pc:docMk/>
            <pc:sldMk cId="1933777482" sldId="335"/>
            <ac:spMk id="15" creationId="{A0F63886-6C46-4728-92AC-4D36B206D458}"/>
          </ac:spMkLst>
        </pc:spChg>
        <pc:spChg chg="add del mod">
          <ac:chgData name="Bloser, Steve" userId="84e9379b-616b-44d5-8abb-99707b706c47" providerId="ADAL" clId="{F777B5F1-072F-49B6-B495-59BFA309549A}" dt="2022-05-13T14:11:32.194" v="2121" actId="478"/>
          <ac:spMkLst>
            <pc:docMk/>
            <pc:sldMk cId="1933777482" sldId="335"/>
            <ac:spMk id="17" creationId="{B7253593-CACC-CB23-6000-8AA3CBA1B334}"/>
          </ac:spMkLst>
        </pc:spChg>
        <pc:picChg chg="add del mod">
          <ac:chgData name="Bloser, Steve" userId="84e9379b-616b-44d5-8abb-99707b706c47" providerId="ADAL" clId="{F777B5F1-072F-49B6-B495-59BFA309549A}" dt="2022-05-13T14:01:50.019" v="2047" actId="478"/>
          <ac:picMkLst>
            <pc:docMk/>
            <pc:sldMk cId="1933777482" sldId="335"/>
            <ac:picMk id="3" creationId="{D6813E5C-65A3-CCDF-7EBB-0C816E5193CD}"/>
          </ac:picMkLst>
        </pc:picChg>
        <pc:picChg chg="mod">
          <ac:chgData name="Bloser, Steve" userId="84e9379b-616b-44d5-8abb-99707b706c47" providerId="ADAL" clId="{F777B5F1-072F-49B6-B495-59BFA309549A}" dt="2022-05-13T14:02:31.290" v="2049" actId="1076"/>
          <ac:picMkLst>
            <pc:docMk/>
            <pc:sldMk cId="1933777482" sldId="335"/>
            <ac:picMk id="33" creationId="{6B46229F-DD8D-464C-80F9-4A1ADEE2F739}"/>
          </ac:picMkLst>
        </pc:picChg>
      </pc:sldChg>
      <pc:sldChg chg="add del setBg">
        <pc:chgData name="Bloser, Steve" userId="84e9379b-616b-44d5-8abb-99707b706c47" providerId="ADAL" clId="{F777B5F1-072F-49B6-B495-59BFA309549A}" dt="2022-05-12T15:15:13.367" v="175"/>
        <pc:sldMkLst>
          <pc:docMk/>
          <pc:sldMk cId="2978419409" sldId="335"/>
        </pc:sldMkLst>
      </pc:sldChg>
      <pc:sldChg chg="del">
        <pc:chgData name="Bloser, Steve" userId="84e9379b-616b-44d5-8abb-99707b706c47" providerId="ADAL" clId="{F777B5F1-072F-49B6-B495-59BFA309549A}" dt="2022-05-12T15:04:26.973" v="0" actId="47"/>
        <pc:sldMkLst>
          <pc:docMk/>
          <pc:sldMk cId="1876541585" sldId="336"/>
        </pc:sldMkLst>
      </pc:sldChg>
      <pc:sldChg chg="modSp add mod">
        <pc:chgData name="Bloser, Steve" userId="84e9379b-616b-44d5-8abb-99707b706c47" providerId="ADAL" clId="{F777B5F1-072F-49B6-B495-59BFA309549A}" dt="2022-05-13T14:08:41.723" v="2095" actId="113"/>
        <pc:sldMkLst>
          <pc:docMk/>
          <pc:sldMk cId="3350837384" sldId="336"/>
        </pc:sldMkLst>
        <pc:spChg chg="mod">
          <ac:chgData name="Bloser, Steve" userId="84e9379b-616b-44d5-8abb-99707b706c47" providerId="ADAL" clId="{F777B5F1-072F-49B6-B495-59BFA309549A}" dt="2022-05-13T13:42:09.058" v="752" actId="20577"/>
          <ac:spMkLst>
            <pc:docMk/>
            <pc:sldMk cId="3350837384" sldId="336"/>
            <ac:spMk id="13" creationId="{306C9095-6973-471E-B00F-4B0F28EBAF04}"/>
          </ac:spMkLst>
        </pc:spChg>
        <pc:spChg chg="mod">
          <ac:chgData name="Bloser, Steve" userId="84e9379b-616b-44d5-8abb-99707b706c47" providerId="ADAL" clId="{F777B5F1-072F-49B6-B495-59BFA309549A}" dt="2022-05-13T14:08:41.723" v="2095" actId="113"/>
          <ac:spMkLst>
            <pc:docMk/>
            <pc:sldMk cId="3350837384" sldId="336"/>
            <ac:spMk id="15" creationId="{A0F63886-6C46-4728-92AC-4D36B206D458}"/>
          </ac:spMkLst>
        </pc:spChg>
      </pc:sldChg>
      <pc:sldChg chg="add del setBg">
        <pc:chgData name="Bloser, Steve" userId="84e9379b-616b-44d5-8abb-99707b706c47" providerId="ADAL" clId="{F777B5F1-072F-49B6-B495-59BFA309549A}" dt="2022-05-13T13:40:02.135" v="384"/>
        <pc:sldMkLst>
          <pc:docMk/>
          <pc:sldMk cId="3730257457" sldId="336"/>
        </pc:sldMkLst>
      </pc:sldChg>
      <pc:sldChg chg="add del setBg">
        <pc:chgData name="Bloser, Steve" userId="84e9379b-616b-44d5-8abb-99707b706c47" providerId="ADAL" clId="{F777B5F1-072F-49B6-B495-59BFA309549A}" dt="2022-05-13T13:48:19.470" v="983"/>
        <pc:sldMkLst>
          <pc:docMk/>
          <pc:sldMk cId="2283395995" sldId="337"/>
        </pc:sldMkLst>
      </pc:sldChg>
      <pc:sldChg chg="del">
        <pc:chgData name="Bloser, Steve" userId="84e9379b-616b-44d5-8abb-99707b706c47" providerId="ADAL" clId="{F777B5F1-072F-49B6-B495-59BFA309549A}" dt="2022-05-12T15:04:26.973" v="0" actId="47"/>
        <pc:sldMkLst>
          <pc:docMk/>
          <pc:sldMk cId="2730517216" sldId="337"/>
        </pc:sldMkLst>
      </pc:sldChg>
      <pc:sldChg chg="delSp modSp add mod ord">
        <pc:chgData name="Bloser, Steve" userId="84e9379b-616b-44d5-8abb-99707b706c47" providerId="ADAL" clId="{F777B5F1-072F-49B6-B495-59BFA309549A}" dt="2022-05-13T14:09:45.110" v="2103" actId="20577"/>
        <pc:sldMkLst>
          <pc:docMk/>
          <pc:sldMk cId="4189218337" sldId="337"/>
        </pc:sldMkLst>
        <pc:spChg chg="del">
          <ac:chgData name="Bloser, Steve" userId="84e9379b-616b-44d5-8abb-99707b706c47" providerId="ADAL" clId="{F777B5F1-072F-49B6-B495-59BFA309549A}" dt="2022-05-13T13:49:21.525" v="1118" actId="478"/>
          <ac:spMkLst>
            <pc:docMk/>
            <pc:sldMk cId="4189218337" sldId="337"/>
            <ac:spMk id="10" creationId="{84589C56-DFE5-4CB3-B382-86AA4D0780DE}"/>
          </ac:spMkLst>
        </pc:spChg>
        <pc:spChg chg="mod">
          <ac:chgData name="Bloser, Steve" userId="84e9379b-616b-44d5-8abb-99707b706c47" providerId="ADAL" clId="{F777B5F1-072F-49B6-B495-59BFA309549A}" dt="2022-05-13T14:09:45.110" v="2103" actId="20577"/>
          <ac:spMkLst>
            <pc:docMk/>
            <pc:sldMk cId="4189218337" sldId="337"/>
            <ac:spMk id="11" creationId="{C1EB498F-B51A-4450-8B49-C98D5BA42161}"/>
          </ac:spMkLst>
        </pc:spChg>
        <pc:spChg chg="mod">
          <ac:chgData name="Bloser, Steve" userId="84e9379b-616b-44d5-8abb-99707b706c47" providerId="ADAL" clId="{F777B5F1-072F-49B6-B495-59BFA309549A}" dt="2022-05-13T13:48:40.976" v="1044" actId="20577"/>
          <ac:spMkLst>
            <pc:docMk/>
            <pc:sldMk cId="4189218337" sldId="337"/>
            <ac:spMk id="15" creationId="{A0F63886-6C46-4728-92AC-4D36B206D458}"/>
          </ac:spMkLst>
        </pc:spChg>
      </pc:sldChg>
      <pc:sldChg chg="add del setBg">
        <pc:chgData name="Bloser, Steve" userId="84e9379b-616b-44d5-8abb-99707b706c47" providerId="ADAL" clId="{F777B5F1-072F-49B6-B495-59BFA309549A}" dt="2022-05-13T13:51:41.875" v="1370"/>
        <pc:sldMkLst>
          <pc:docMk/>
          <pc:sldMk cId="343647858" sldId="338"/>
        </pc:sldMkLst>
      </pc:sldChg>
      <pc:sldChg chg="modSp add mod">
        <pc:chgData name="Bloser, Steve" userId="84e9379b-616b-44d5-8abb-99707b706c47" providerId="ADAL" clId="{F777B5F1-072F-49B6-B495-59BFA309549A}" dt="2022-05-13T14:10:27.070" v="2109" actId="20577"/>
        <pc:sldMkLst>
          <pc:docMk/>
          <pc:sldMk cId="498874911" sldId="338"/>
        </pc:sldMkLst>
        <pc:spChg chg="mod">
          <ac:chgData name="Bloser, Steve" userId="84e9379b-616b-44d5-8abb-99707b706c47" providerId="ADAL" clId="{F777B5F1-072F-49B6-B495-59BFA309549A}" dt="2022-05-13T14:10:27.070" v="2109" actId="20577"/>
          <ac:spMkLst>
            <pc:docMk/>
            <pc:sldMk cId="498874911" sldId="338"/>
            <ac:spMk id="11" creationId="{C1EB498F-B51A-4450-8B49-C98D5BA42161}"/>
          </ac:spMkLst>
        </pc:spChg>
      </pc:sldChg>
      <pc:sldChg chg="del">
        <pc:chgData name="Bloser, Steve" userId="84e9379b-616b-44d5-8abb-99707b706c47" providerId="ADAL" clId="{F777B5F1-072F-49B6-B495-59BFA309549A}" dt="2022-05-12T15:04:26.973" v="0" actId="47"/>
        <pc:sldMkLst>
          <pc:docMk/>
          <pc:sldMk cId="1000927657" sldId="338"/>
        </pc:sldMkLst>
      </pc:sldChg>
      <pc:sldChg chg="modSp add del mod">
        <pc:chgData name="Bloser, Steve" userId="84e9379b-616b-44d5-8abb-99707b706c47" providerId="ADAL" clId="{F777B5F1-072F-49B6-B495-59BFA309549A}" dt="2022-05-13T13:51:28.972" v="1368" actId="2696"/>
        <pc:sldMkLst>
          <pc:docMk/>
          <pc:sldMk cId="1101289624" sldId="338"/>
        </pc:sldMkLst>
        <pc:spChg chg="mod">
          <ac:chgData name="Bloser, Steve" userId="84e9379b-616b-44d5-8abb-99707b706c47" providerId="ADAL" clId="{F777B5F1-072F-49B6-B495-59BFA309549A}" dt="2022-05-13T13:51:22.867" v="1367" actId="20577"/>
          <ac:spMkLst>
            <pc:docMk/>
            <pc:sldMk cId="1101289624" sldId="338"/>
            <ac:spMk id="11" creationId="{C1EB498F-B51A-4450-8B49-C98D5BA42161}"/>
          </ac:spMkLst>
        </pc:spChg>
      </pc:sldChg>
      <pc:sldChg chg="add del setBg">
        <pc:chgData name="Bloser, Steve" userId="84e9379b-616b-44d5-8abb-99707b706c47" providerId="ADAL" clId="{F777B5F1-072F-49B6-B495-59BFA309549A}" dt="2022-05-13T13:53:29.460" v="1379"/>
        <pc:sldMkLst>
          <pc:docMk/>
          <pc:sldMk cId="2136660568" sldId="338"/>
        </pc:sldMkLst>
      </pc:sldChg>
      <pc:sldChg chg="add del setBg">
        <pc:chgData name="Bloser, Steve" userId="84e9379b-616b-44d5-8abb-99707b706c47" providerId="ADAL" clId="{F777B5F1-072F-49B6-B495-59BFA309549A}" dt="2022-05-13T13:50:20.791" v="1162"/>
        <pc:sldMkLst>
          <pc:docMk/>
          <pc:sldMk cId="3443478977" sldId="338"/>
        </pc:sldMkLst>
      </pc:sldChg>
      <pc:sldChg chg="add del">
        <pc:chgData name="Bloser, Steve" userId="84e9379b-616b-44d5-8abb-99707b706c47" providerId="ADAL" clId="{F777B5F1-072F-49B6-B495-59BFA309549A}" dt="2022-05-13T13:53:23.357" v="1377" actId="2696"/>
        <pc:sldMkLst>
          <pc:docMk/>
          <pc:sldMk cId="4284007655" sldId="338"/>
        </pc:sldMkLst>
      </pc:sldChg>
      <pc:sldChg chg="modSp add mod">
        <pc:chgData name="Bloser, Steve" userId="84e9379b-616b-44d5-8abb-99707b706c47" providerId="ADAL" clId="{F777B5F1-072F-49B6-B495-59BFA309549A}" dt="2022-05-20T11:51:31.681" v="2126" actId="6549"/>
        <pc:sldMkLst>
          <pc:docMk/>
          <pc:sldMk cId="634104635" sldId="339"/>
        </pc:sldMkLst>
        <pc:spChg chg="mod">
          <ac:chgData name="Bloser, Steve" userId="84e9379b-616b-44d5-8abb-99707b706c47" providerId="ADAL" clId="{F777B5F1-072F-49B6-B495-59BFA309549A}" dt="2022-05-20T11:51:31.681" v="2126" actId="6549"/>
          <ac:spMkLst>
            <pc:docMk/>
            <pc:sldMk cId="634104635" sldId="339"/>
            <ac:spMk id="11" creationId="{C1EB498F-B51A-4450-8B49-C98D5BA42161}"/>
          </ac:spMkLst>
        </pc:spChg>
      </pc:sldChg>
      <pc:sldChg chg="add del setBg">
        <pc:chgData name="Bloser, Steve" userId="84e9379b-616b-44d5-8abb-99707b706c47" providerId="ADAL" clId="{F777B5F1-072F-49B6-B495-59BFA309549A}" dt="2022-05-13T14:01:40.425" v="2045"/>
        <pc:sldMkLst>
          <pc:docMk/>
          <pc:sldMk cId="2083614108" sldId="339"/>
        </pc:sldMkLst>
      </pc:sldChg>
      <pc:sldChg chg="del">
        <pc:chgData name="Bloser, Steve" userId="84e9379b-616b-44d5-8abb-99707b706c47" providerId="ADAL" clId="{F777B5F1-072F-49B6-B495-59BFA309549A}" dt="2022-05-12T15:04:26.973" v="0" actId="47"/>
        <pc:sldMkLst>
          <pc:docMk/>
          <pc:sldMk cId="3704761775" sldId="339"/>
        </pc:sldMkLst>
      </pc:sldChg>
      <pc:sldChg chg="modSp add mod">
        <pc:chgData name="Bloser, Steve" userId="84e9379b-616b-44d5-8abb-99707b706c47" providerId="ADAL" clId="{F777B5F1-072F-49B6-B495-59BFA309549A}" dt="2022-05-20T12:19:50.476" v="2134" actId="20577"/>
        <pc:sldMkLst>
          <pc:docMk/>
          <pc:sldMk cId="1257027047" sldId="340"/>
        </pc:sldMkLst>
        <pc:spChg chg="mod">
          <ac:chgData name="Bloser, Steve" userId="84e9379b-616b-44d5-8abb-99707b706c47" providerId="ADAL" clId="{F777B5F1-072F-49B6-B495-59BFA309549A}" dt="2022-05-20T12:19:50.476" v="2134" actId="20577"/>
          <ac:spMkLst>
            <pc:docMk/>
            <pc:sldMk cId="1257027047" sldId="340"/>
            <ac:spMk id="11" creationId="{C1EB498F-B51A-4450-8B49-C98D5BA42161}"/>
          </ac:spMkLst>
        </pc:spChg>
      </pc:sldChg>
      <pc:sldChg chg="add del setBg">
        <pc:chgData name="Bloser, Steve" userId="84e9379b-616b-44d5-8abb-99707b706c47" providerId="ADAL" clId="{F777B5F1-072F-49B6-B495-59BFA309549A}" dt="2022-05-13T14:11:28.806" v="2119"/>
        <pc:sldMkLst>
          <pc:docMk/>
          <pc:sldMk cId="1703042721" sldId="340"/>
        </pc:sldMkLst>
      </pc:sldChg>
      <pc:sldChg chg="del">
        <pc:chgData name="Bloser, Steve" userId="84e9379b-616b-44d5-8abb-99707b706c47" providerId="ADAL" clId="{F777B5F1-072F-49B6-B495-59BFA309549A}" dt="2022-05-12T15:04:26.973" v="0" actId="47"/>
        <pc:sldMkLst>
          <pc:docMk/>
          <pc:sldMk cId="2934614835" sldId="340"/>
        </pc:sldMkLst>
      </pc:sldChg>
      <pc:sldChg chg="delSp add mod ord setBg">
        <pc:chgData name="Bloser, Steve" userId="84e9379b-616b-44d5-8abb-99707b706c47" providerId="ADAL" clId="{F777B5F1-072F-49B6-B495-59BFA309549A}" dt="2022-05-19T18:05:11.947" v="2125"/>
        <pc:sldMkLst>
          <pc:docMk/>
          <pc:sldMk cId="2724992000" sldId="341"/>
        </pc:sldMkLst>
        <pc:spChg chg="del">
          <ac:chgData name="Bloser, Steve" userId="84e9379b-616b-44d5-8abb-99707b706c47" providerId="ADAL" clId="{F777B5F1-072F-49B6-B495-59BFA309549A}" dt="2022-05-19T18:05:09.226" v="2123" actId="478"/>
          <ac:spMkLst>
            <pc:docMk/>
            <pc:sldMk cId="2724992000" sldId="341"/>
            <ac:spMk id="17" creationId="{415F56F3-36C8-4A37-B675-8F54DCC8BFEB}"/>
          </ac:spMkLst>
        </pc:spChg>
        <pc:picChg chg="del">
          <ac:chgData name="Bloser, Steve" userId="84e9379b-616b-44d5-8abb-99707b706c47" providerId="ADAL" clId="{F777B5F1-072F-49B6-B495-59BFA309549A}" dt="2022-05-19T18:05:09.226" v="2123" actId="478"/>
          <ac:picMkLst>
            <pc:docMk/>
            <pc:sldMk cId="2724992000" sldId="341"/>
            <ac:picMk id="3" creationId="{49C73594-DD5D-4A80-A5F1-AF691C97EE7A}"/>
          </ac:picMkLst>
        </pc:picChg>
      </pc:sldChg>
      <pc:sldChg chg="del">
        <pc:chgData name="Bloser, Steve" userId="84e9379b-616b-44d5-8abb-99707b706c47" providerId="ADAL" clId="{F777B5F1-072F-49B6-B495-59BFA309549A}" dt="2022-05-12T15:05:19.128" v="2" actId="47"/>
        <pc:sldMkLst>
          <pc:docMk/>
          <pc:sldMk cId="4107774536" sldId="341"/>
        </pc:sldMkLst>
      </pc:sldChg>
      <pc:sldChg chg="add del setBg">
        <pc:chgData name="Bloser, Steve" userId="84e9379b-616b-44d5-8abb-99707b706c47" providerId="ADAL" clId="{F777B5F1-072F-49B6-B495-59BFA309549A}" dt="2022-05-20T12:17:46.598" v="2130"/>
        <pc:sldMkLst>
          <pc:docMk/>
          <pc:sldMk cId="705146679" sldId="342"/>
        </pc:sldMkLst>
      </pc:sldChg>
      <pc:sldChg chg="add">
        <pc:chgData name="Bloser, Steve" userId="84e9379b-616b-44d5-8abb-99707b706c47" providerId="ADAL" clId="{F777B5F1-072F-49B6-B495-59BFA309549A}" dt="2022-05-20T12:17:46.619" v="2131"/>
        <pc:sldMkLst>
          <pc:docMk/>
          <pc:sldMk cId="1782056318" sldId="342"/>
        </pc:sldMkLst>
      </pc:sldChg>
      <pc:sldChg chg="del">
        <pc:chgData name="Bloser, Steve" userId="84e9379b-616b-44d5-8abb-99707b706c47" providerId="ADAL" clId="{F777B5F1-072F-49B6-B495-59BFA309549A}" dt="2022-05-12T15:05:19.128" v="2" actId="47"/>
        <pc:sldMkLst>
          <pc:docMk/>
          <pc:sldMk cId="1855850835" sldId="342"/>
        </pc:sldMkLst>
      </pc:sldChg>
      <pc:sldChg chg="del">
        <pc:chgData name="Bloser, Steve" userId="84e9379b-616b-44d5-8abb-99707b706c47" providerId="ADAL" clId="{F777B5F1-072F-49B6-B495-59BFA309549A}" dt="2022-05-12T15:05:19.128" v="2" actId="47"/>
        <pc:sldMkLst>
          <pc:docMk/>
          <pc:sldMk cId="3849487339" sldId="343"/>
        </pc:sldMkLst>
      </pc:sldChg>
      <pc:sldChg chg="del">
        <pc:chgData name="Bloser, Steve" userId="84e9379b-616b-44d5-8abb-99707b706c47" providerId="ADAL" clId="{F777B5F1-072F-49B6-B495-59BFA309549A}" dt="2022-05-12T15:04:26.973" v="0" actId="47"/>
        <pc:sldMkLst>
          <pc:docMk/>
          <pc:sldMk cId="3149160819" sldId="344"/>
        </pc:sldMkLst>
      </pc:sldChg>
      <pc:sldChg chg="del">
        <pc:chgData name="Bloser, Steve" userId="84e9379b-616b-44d5-8abb-99707b706c47" providerId="ADAL" clId="{F777B5F1-072F-49B6-B495-59BFA309549A}" dt="2022-05-12T15:04:26.973" v="0" actId="47"/>
        <pc:sldMkLst>
          <pc:docMk/>
          <pc:sldMk cId="1786266242" sldId="34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7607-4182-4E91-9801-CF9E61957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C111A-87D1-4A7F-A2BD-CD5F1EF78A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5BC750-E825-467A-AF19-BEBBC3558773}"/>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5" name="Footer Placeholder 4">
            <a:extLst>
              <a:ext uri="{FF2B5EF4-FFF2-40B4-BE49-F238E27FC236}">
                <a16:creationId xmlns:a16="http://schemas.microsoft.com/office/drawing/2014/main" id="{5E7A17EA-A1F0-4036-84E0-12DC12DA5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11810-C9A6-46EA-8C2F-E0A3E8809D8B}"/>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48067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1C62-6C8F-4395-A0E6-5A79D7BB3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ED4BF4-982A-4FF9-B772-2321CD5C62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4185D-1DDB-43B3-A4DA-C5DD149B0EBB}"/>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5" name="Footer Placeholder 4">
            <a:extLst>
              <a:ext uri="{FF2B5EF4-FFF2-40B4-BE49-F238E27FC236}">
                <a16:creationId xmlns:a16="http://schemas.microsoft.com/office/drawing/2014/main" id="{A9A8E706-BBD4-4D77-8BE2-B1B5A8FD5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15FF-45A5-4616-941B-6BF3441C5124}"/>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119587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F1575-77E9-463E-AE13-353FF97907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C41DBE-BCCA-45E5-AD3C-741165859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FE4DE-386F-4910-9968-1AC997F33B90}"/>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5" name="Footer Placeholder 4">
            <a:extLst>
              <a:ext uri="{FF2B5EF4-FFF2-40B4-BE49-F238E27FC236}">
                <a16:creationId xmlns:a16="http://schemas.microsoft.com/office/drawing/2014/main" id="{A60C516E-5236-4767-9CB0-4FC873B96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BC3A5-7FC0-4E1D-AF3F-3FD0FDB01C6D}"/>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225602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C430-C75A-4F32-A77B-767766384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DC482D-1E64-4B7E-9B61-97798093EF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7B5A1-2229-4D76-8343-1B67F9B31CE1}"/>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5" name="Footer Placeholder 4">
            <a:extLst>
              <a:ext uri="{FF2B5EF4-FFF2-40B4-BE49-F238E27FC236}">
                <a16:creationId xmlns:a16="http://schemas.microsoft.com/office/drawing/2014/main" id="{74BD01D7-90C3-4C7E-9002-EAA9FFF0F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82977-A5A5-4B9E-B07C-B0B8EEA41EC6}"/>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10755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6667-39A9-45D6-A730-2DB0C3D7B3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C4CAC-E179-43AF-937D-A1E5CD003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63849-A061-43A5-8BA3-55A48BDF1ABD}"/>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5" name="Footer Placeholder 4">
            <a:extLst>
              <a:ext uri="{FF2B5EF4-FFF2-40B4-BE49-F238E27FC236}">
                <a16:creationId xmlns:a16="http://schemas.microsoft.com/office/drawing/2014/main" id="{55927C23-AA99-4ECF-B9E3-E33FAFF2F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73C27-CDA3-4677-8B08-AF659DE75503}"/>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415471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7C02-C518-49A8-BDBF-4CF9321D6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5583B-D2E5-486A-AB26-DCA944039E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568CDD-9D1E-4CE4-A6EB-3E88469EA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540532-82BF-43C8-8269-55547048A9BD}"/>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6" name="Footer Placeholder 5">
            <a:extLst>
              <a:ext uri="{FF2B5EF4-FFF2-40B4-BE49-F238E27FC236}">
                <a16:creationId xmlns:a16="http://schemas.microsoft.com/office/drawing/2014/main" id="{20999C28-0986-4A5B-9DA4-F46887E1E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5800B-A373-480F-BFC1-C8B92A4CE6FC}"/>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400327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2EE9-5B7E-4275-81E2-2DF8205274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692760-A4B9-4E1C-ADA4-C15492D47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1AC438-29B0-4836-8E79-694FDCA30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48457-0DA7-4622-89F7-0E62E0F2E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D83D0-83BD-40C7-9DD1-CD636C9489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90480-9B05-40CC-8720-386CE5E1981D}"/>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8" name="Footer Placeholder 7">
            <a:extLst>
              <a:ext uri="{FF2B5EF4-FFF2-40B4-BE49-F238E27FC236}">
                <a16:creationId xmlns:a16="http://schemas.microsoft.com/office/drawing/2014/main" id="{D1591178-4107-479B-B81F-0B1ED40713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CB5C03-6B18-4AA4-B0A0-C763EF066BB9}"/>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222746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6320-E88B-4ECD-9439-2F9DA59FE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4DDAFB-D96E-4D51-9E5F-16AC15ED6F42}"/>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4" name="Footer Placeholder 3">
            <a:extLst>
              <a:ext uri="{FF2B5EF4-FFF2-40B4-BE49-F238E27FC236}">
                <a16:creationId xmlns:a16="http://schemas.microsoft.com/office/drawing/2014/main" id="{203A648D-E910-41E5-B1CE-1B5953096B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869ACC-777D-4E7C-AB75-75E105C55086}"/>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170473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96783-2EB4-4276-A06C-ABF51538B362}"/>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3" name="Footer Placeholder 2">
            <a:extLst>
              <a:ext uri="{FF2B5EF4-FFF2-40B4-BE49-F238E27FC236}">
                <a16:creationId xmlns:a16="http://schemas.microsoft.com/office/drawing/2014/main" id="{9A7AF178-B2E7-4D7C-8E28-D8EF06AF8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C27DF-564E-456C-B676-BDE9E870E1CB}"/>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298328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B873-1E25-4F79-8EC1-6F2FE5AF5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55BE02-60EB-40D7-A45B-863FE5116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93D14B-1D93-45C9-ADEB-5A55EC04E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AB990-5372-47D7-9D6C-3995EC8C682E}"/>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6" name="Footer Placeholder 5">
            <a:extLst>
              <a:ext uri="{FF2B5EF4-FFF2-40B4-BE49-F238E27FC236}">
                <a16:creationId xmlns:a16="http://schemas.microsoft.com/office/drawing/2014/main" id="{9A8DCA68-7AE9-4B0C-B47A-4FF7D2BEF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E74C6-20C0-4205-AD79-BDC6B667BA37}"/>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255410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14D8-3CFA-4D38-811F-E7EFDBBC2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093AD2-ECC0-4027-80E8-DB11FAF16C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35E756-4C19-4CB9-AE6C-986F5AEAE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F68DA-3C50-4BE2-960C-E71284F5285C}"/>
              </a:ext>
            </a:extLst>
          </p:cNvPr>
          <p:cNvSpPr>
            <a:spLocks noGrp="1"/>
          </p:cNvSpPr>
          <p:nvPr>
            <p:ph type="dt" sz="half" idx="10"/>
          </p:nvPr>
        </p:nvSpPr>
        <p:spPr/>
        <p:txBody>
          <a:bodyPr/>
          <a:lstStyle/>
          <a:p>
            <a:fld id="{0AF47444-5529-42AB-A0E3-C0FA6D9EDBFF}" type="datetimeFigureOut">
              <a:rPr lang="en-US" smtClean="0"/>
              <a:t>5/20/2022</a:t>
            </a:fld>
            <a:endParaRPr lang="en-US"/>
          </a:p>
        </p:txBody>
      </p:sp>
      <p:sp>
        <p:nvSpPr>
          <p:cNvPr id="6" name="Footer Placeholder 5">
            <a:extLst>
              <a:ext uri="{FF2B5EF4-FFF2-40B4-BE49-F238E27FC236}">
                <a16:creationId xmlns:a16="http://schemas.microsoft.com/office/drawing/2014/main" id="{F6D7208C-762B-4244-A0CB-D94B70F36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74916-304F-40C3-B4BE-8546C12C6FAB}"/>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367751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C75ED5-839E-436C-B36F-E72E45D88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7C1770-6919-4B87-9974-8125994A2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DE815-FB85-4723-9111-82BABD6EAF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47444-5529-42AB-A0E3-C0FA6D9EDBFF}" type="datetimeFigureOut">
              <a:rPr lang="en-US" smtClean="0"/>
              <a:t>5/20/2022</a:t>
            </a:fld>
            <a:endParaRPr lang="en-US"/>
          </a:p>
        </p:txBody>
      </p:sp>
      <p:sp>
        <p:nvSpPr>
          <p:cNvPr id="5" name="Footer Placeholder 4">
            <a:extLst>
              <a:ext uri="{FF2B5EF4-FFF2-40B4-BE49-F238E27FC236}">
                <a16:creationId xmlns:a16="http://schemas.microsoft.com/office/drawing/2014/main" id="{04F81F57-50EA-4F3F-B3E2-5F2679B8E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25368A-F2AC-4D86-AD30-64EB0D6A42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05CE2-8FEA-4FD1-9543-FE46717D3235}" type="slidenum">
              <a:rPr lang="en-US" smtClean="0"/>
              <a:t>‹#›</a:t>
            </a:fld>
            <a:endParaRPr lang="en-US"/>
          </a:p>
        </p:txBody>
      </p:sp>
    </p:spTree>
    <p:extLst>
      <p:ext uri="{BB962C8B-B14F-4D97-AF65-F5344CB8AC3E}">
        <p14:creationId xmlns:p14="http://schemas.microsoft.com/office/powerpoint/2010/main" val="340340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b201@psu.edu"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rrichardso@ps.gov"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9.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ass, tree, ground&#10;&#10;Description automatically generated">
            <a:extLst>
              <a:ext uri="{FF2B5EF4-FFF2-40B4-BE49-F238E27FC236}">
                <a16:creationId xmlns:a16="http://schemas.microsoft.com/office/drawing/2014/main" id="{914DC9AF-8DD7-4C54-A2CD-1F52531B76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7" name="Rectangle 16">
            <a:extLst>
              <a:ext uri="{FF2B5EF4-FFF2-40B4-BE49-F238E27FC236}">
                <a16:creationId xmlns:a16="http://schemas.microsoft.com/office/drawing/2014/main" id="{1796A6BD-BCE5-167F-8F27-425901EE57A0}"/>
              </a:ext>
            </a:extLst>
          </p:cNvPr>
          <p:cNvSpPr/>
          <p:nvPr/>
        </p:nvSpPr>
        <p:spPr>
          <a:xfrm>
            <a:off x="9631676" y="3428999"/>
            <a:ext cx="2387719" cy="3256735"/>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3"/>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SCC</a:t>
            </a:r>
            <a:endParaRPr lang="en-US" sz="1600" b="1" u="sng"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hlinkClick r:id="rId4"/>
              </a:rPr>
              <a:t>rrichardso@ps.gov</a:t>
            </a:r>
            <a:r>
              <a:rPr lang="en-US" sz="1600" dirty="0">
                <a:solidFill>
                  <a:srgbClr val="FFFFFF"/>
                </a:solidFill>
                <a:latin typeface="Gill Sans MT"/>
              </a:rPr>
              <a:t> </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8" name="TextBox 17">
            <a:extLst>
              <a:ext uri="{FF2B5EF4-FFF2-40B4-BE49-F238E27FC236}">
                <a16:creationId xmlns:a16="http://schemas.microsoft.com/office/drawing/2014/main" id="{8DE21C89-278B-470B-D074-D3738D5C2C13}"/>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DGLVR Approvals: May 2022 SCC Mtg </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19" name="Picture 18">
            <a:extLst>
              <a:ext uri="{FF2B5EF4-FFF2-40B4-BE49-F238E27FC236}">
                <a16:creationId xmlns:a16="http://schemas.microsoft.com/office/drawing/2014/main" id="{91AC9B9B-41CB-44AA-7F71-951A710018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20" name="Picture 19">
            <a:extLst>
              <a:ext uri="{FF2B5EF4-FFF2-40B4-BE49-F238E27FC236}">
                <a16:creationId xmlns:a16="http://schemas.microsoft.com/office/drawing/2014/main" id="{B8762379-CD2F-1C47-43D4-C7B8B34EE5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21" name="TextBox 20">
            <a:extLst>
              <a:ext uri="{FF2B5EF4-FFF2-40B4-BE49-F238E27FC236}">
                <a16:creationId xmlns:a16="http://schemas.microsoft.com/office/drawing/2014/main" id="{83A1D605-F81B-F892-BA06-39129069EAA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5/20/22</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22" name="Subtitle 2">
            <a:extLst>
              <a:ext uri="{FF2B5EF4-FFF2-40B4-BE49-F238E27FC236}">
                <a16:creationId xmlns:a16="http://schemas.microsoft.com/office/drawing/2014/main" id="{94B857E8-78D6-06D2-517B-CBD612896650}"/>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Paved Low Volume ($8M) Allocations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pending state budget approval</a:t>
            </a:r>
          </a:p>
          <a:p>
            <a:pPr lvl="3" indent="-285750">
              <a:lnSpc>
                <a:spcPct val="100000"/>
              </a:lnSpc>
              <a:spcBef>
                <a:spcPts val="0"/>
              </a:spcBef>
              <a:spcAft>
                <a:spcPts val="600"/>
              </a:spcAf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2020 Census data: updated “urban area” designation</a:t>
            </a:r>
          </a:p>
          <a:p>
            <a:pPr lvl="3" indent="-285750">
              <a:lnSpc>
                <a:spcPct val="100000"/>
              </a:lnSpc>
              <a:spcBef>
                <a:spcPts val="0"/>
              </a:spcBef>
              <a:spcAft>
                <a:spcPts val="600"/>
              </a:spcAft>
              <a:defRPr/>
            </a:pPr>
            <a:endParaRPr lang="en-US" sz="2600" dirty="0">
              <a:solidFill>
                <a:prstClr val="black"/>
              </a:solidFill>
              <a:latin typeface="Calibri" panose="020F0502020204030204"/>
            </a:endParaRPr>
          </a:p>
          <a:p>
            <a:pPr lvl="3" indent="-285750">
              <a:lnSpc>
                <a:spcPct val="100000"/>
              </a:lnSpc>
              <a:spcBef>
                <a:spcPts val="0"/>
              </a:spcBef>
              <a:spcAft>
                <a:spcPts val="600"/>
              </a:spcAf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a:p>
            <a:pPr lvl="3" indent="-285750">
              <a:lnSpc>
                <a:spcPct val="100000"/>
              </a:lnSpc>
              <a:spcBef>
                <a:spcPts val="0"/>
              </a:spcBef>
              <a:spcAft>
                <a:spcPts val="600"/>
              </a:spcAf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a:p>
            <a:pPr lvl="3" indent="-285750">
              <a:lnSpc>
                <a:spcPct val="100000"/>
              </a:lnSpc>
              <a:spcBef>
                <a:spcPts val="0"/>
              </a:spcBef>
              <a:spcAft>
                <a:spcPts val="600"/>
              </a:spcAf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a:p>
            <a:pPr marL="1314450" lvl="3" indent="0">
              <a:lnSpc>
                <a:spcPct val="100000"/>
              </a:lnSpc>
              <a:spcBef>
                <a:spcPts val="0"/>
              </a:spcBef>
              <a:spcAft>
                <a:spcPts val="600"/>
              </a:spcAft>
              <a:buNone/>
              <a:defRPr/>
            </a:pPr>
            <a:endParaRPr lang="en-US" sz="1100" dirty="0">
              <a:solidFill>
                <a:prstClr val="black"/>
              </a:solidFill>
              <a:latin typeface="Calibri" panose="020F0502020204030204"/>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pic>
        <p:nvPicPr>
          <p:cNvPr id="3" name="Picture 2" descr="Map&#10;&#10;Description automatically generated">
            <a:extLst>
              <a:ext uri="{FF2B5EF4-FFF2-40B4-BE49-F238E27FC236}">
                <a16:creationId xmlns:a16="http://schemas.microsoft.com/office/drawing/2014/main" id="{49C73594-DD5D-4A80-A5F1-AF691C97EE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62400" y="2025290"/>
            <a:ext cx="4267200" cy="3200400"/>
          </a:xfrm>
          <a:prstGeom prst="rect">
            <a:avLst/>
          </a:prstGeom>
        </p:spPr>
      </p:pic>
      <p:pic>
        <p:nvPicPr>
          <p:cNvPr id="5" name="Picture 4" descr="A map of the world&#10;&#10;Description automatically generated with medium confidence">
            <a:extLst>
              <a:ext uri="{FF2B5EF4-FFF2-40B4-BE49-F238E27FC236}">
                <a16:creationId xmlns:a16="http://schemas.microsoft.com/office/drawing/2014/main" id="{8980660E-51C6-46B6-A502-AE32BB99C6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7462" y="2012421"/>
            <a:ext cx="4267200" cy="3200400"/>
          </a:xfrm>
          <a:prstGeom prst="rect">
            <a:avLst/>
          </a:prstGeom>
        </p:spPr>
      </p:pic>
      <p:sp>
        <p:nvSpPr>
          <p:cNvPr id="8" name="TextBox 7">
            <a:extLst>
              <a:ext uri="{FF2B5EF4-FFF2-40B4-BE49-F238E27FC236}">
                <a16:creationId xmlns:a16="http://schemas.microsoft.com/office/drawing/2014/main" id="{0E93FFC2-3EC0-4869-AD23-0B83C9A0DB5B}"/>
              </a:ext>
            </a:extLst>
          </p:cNvPr>
          <p:cNvSpPr txBox="1"/>
          <p:nvPr/>
        </p:nvSpPr>
        <p:spPr>
          <a:xfrm>
            <a:off x="9884578" y="989943"/>
            <a:ext cx="2202206" cy="400110"/>
          </a:xfrm>
          <a:prstGeom prst="rect">
            <a:avLst/>
          </a:prstGeom>
          <a:noFill/>
        </p:spPr>
        <p:txBody>
          <a:bodyPr wrap="none" rtlCol="0">
            <a:spAutoFit/>
          </a:bodyPr>
          <a:lstStyle/>
          <a:p>
            <a:r>
              <a:rPr lang="en-US" sz="2000" b="1" dirty="0">
                <a:solidFill>
                  <a:srgbClr val="FF0000"/>
                </a:solidFill>
              </a:rPr>
              <a:t>Allegheny Example</a:t>
            </a:r>
          </a:p>
        </p:txBody>
      </p:sp>
      <p:sp>
        <p:nvSpPr>
          <p:cNvPr id="14" name="TextBox 13">
            <a:extLst>
              <a:ext uri="{FF2B5EF4-FFF2-40B4-BE49-F238E27FC236}">
                <a16:creationId xmlns:a16="http://schemas.microsoft.com/office/drawing/2014/main" id="{9172FCF1-D473-46E2-8B24-9EF5D6E92CD2}"/>
              </a:ext>
            </a:extLst>
          </p:cNvPr>
          <p:cNvSpPr txBox="1"/>
          <p:nvPr/>
        </p:nvSpPr>
        <p:spPr>
          <a:xfrm>
            <a:off x="597754" y="1711985"/>
            <a:ext cx="2728376" cy="461665"/>
          </a:xfrm>
          <a:prstGeom prst="rect">
            <a:avLst/>
          </a:prstGeom>
          <a:noFill/>
        </p:spPr>
        <p:txBody>
          <a:bodyPr wrap="none" rtlCol="0">
            <a:spAutoFit/>
          </a:bodyPr>
          <a:lstStyle/>
          <a:p>
            <a:r>
              <a:rPr lang="en-US" sz="2400" b="1" dirty="0"/>
              <a:t>2018 “Urban Areas”</a:t>
            </a:r>
          </a:p>
        </p:txBody>
      </p:sp>
      <p:sp>
        <p:nvSpPr>
          <p:cNvPr id="17" name="TextBox 16">
            <a:extLst>
              <a:ext uri="{FF2B5EF4-FFF2-40B4-BE49-F238E27FC236}">
                <a16:creationId xmlns:a16="http://schemas.microsoft.com/office/drawing/2014/main" id="{415F56F3-36C8-4A37-B675-8F54DCC8BFEB}"/>
              </a:ext>
            </a:extLst>
          </p:cNvPr>
          <p:cNvSpPr txBox="1"/>
          <p:nvPr/>
        </p:nvSpPr>
        <p:spPr>
          <a:xfrm>
            <a:off x="4697616" y="1768719"/>
            <a:ext cx="2728376" cy="461665"/>
          </a:xfrm>
          <a:prstGeom prst="rect">
            <a:avLst/>
          </a:prstGeom>
          <a:noFill/>
        </p:spPr>
        <p:txBody>
          <a:bodyPr wrap="none" rtlCol="0">
            <a:spAutoFit/>
          </a:bodyPr>
          <a:lstStyle/>
          <a:p>
            <a:r>
              <a:rPr lang="en-US" sz="2400" b="1" dirty="0"/>
              <a:t>2020 “Urban Areas”</a:t>
            </a:r>
          </a:p>
        </p:txBody>
      </p:sp>
    </p:spTree>
    <p:extLst>
      <p:ext uri="{BB962C8B-B14F-4D97-AF65-F5344CB8AC3E}">
        <p14:creationId xmlns:p14="http://schemas.microsoft.com/office/powerpoint/2010/main" val="155710380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Paved Low Volume ($8M) Allocations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pending state budget approval</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2020 Census data: updated “urban area” designation</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14450" marR="0" lvl="3"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5000" marR="0" lvl="3"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rPr>
              <a:t>Result</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35000" marR="0" lvl="3"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Allegheny County had 235 miles of LVR change from “rural” to “urban”</a:t>
            </a:r>
          </a:p>
          <a:p>
            <a:pPr marL="635000" marR="0" lvl="3"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Urban roads weighted less, led to 5% ($14K) allocation reduction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pic>
        <p:nvPicPr>
          <p:cNvPr id="3" name="Picture 2" descr="Map&#10;&#10;Description automatically generated">
            <a:extLst>
              <a:ext uri="{FF2B5EF4-FFF2-40B4-BE49-F238E27FC236}">
                <a16:creationId xmlns:a16="http://schemas.microsoft.com/office/drawing/2014/main" id="{49C73594-DD5D-4A80-A5F1-AF691C97EE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62400" y="2025290"/>
            <a:ext cx="4267200" cy="3200400"/>
          </a:xfrm>
          <a:prstGeom prst="rect">
            <a:avLst/>
          </a:prstGeom>
        </p:spPr>
      </p:pic>
      <p:pic>
        <p:nvPicPr>
          <p:cNvPr id="5" name="Picture 4" descr="A map of the world&#10;&#10;Description automatically generated with medium confidence">
            <a:extLst>
              <a:ext uri="{FF2B5EF4-FFF2-40B4-BE49-F238E27FC236}">
                <a16:creationId xmlns:a16="http://schemas.microsoft.com/office/drawing/2014/main" id="{8980660E-51C6-46B6-A502-AE32BB99C6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7462" y="2012421"/>
            <a:ext cx="4267200" cy="3200400"/>
          </a:xfrm>
          <a:prstGeom prst="rect">
            <a:avLst/>
          </a:prstGeom>
        </p:spPr>
      </p:pic>
      <p:pic>
        <p:nvPicPr>
          <p:cNvPr id="7" name="Picture 6" descr="Map&#10;&#10;Description automatically generated">
            <a:extLst>
              <a:ext uri="{FF2B5EF4-FFF2-40B4-BE49-F238E27FC236}">
                <a16:creationId xmlns:a16="http://schemas.microsoft.com/office/drawing/2014/main" id="{A6D14034-D34E-4074-9740-2CC90EE308D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24800" y="2013133"/>
            <a:ext cx="4267200" cy="3200400"/>
          </a:xfrm>
          <a:prstGeom prst="rect">
            <a:avLst/>
          </a:prstGeom>
        </p:spPr>
      </p:pic>
      <p:sp>
        <p:nvSpPr>
          <p:cNvPr id="8" name="TextBox 7">
            <a:extLst>
              <a:ext uri="{FF2B5EF4-FFF2-40B4-BE49-F238E27FC236}">
                <a16:creationId xmlns:a16="http://schemas.microsoft.com/office/drawing/2014/main" id="{0E93FFC2-3EC0-4869-AD23-0B83C9A0DB5B}"/>
              </a:ext>
            </a:extLst>
          </p:cNvPr>
          <p:cNvSpPr txBox="1"/>
          <p:nvPr/>
        </p:nvSpPr>
        <p:spPr>
          <a:xfrm>
            <a:off x="9884578" y="989943"/>
            <a:ext cx="22022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Allegheny Example</a:t>
            </a:r>
          </a:p>
        </p:txBody>
      </p:sp>
      <p:sp>
        <p:nvSpPr>
          <p:cNvPr id="14" name="TextBox 13">
            <a:extLst>
              <a:ext uri="{FF2B5EF4-FFF2-40B4-BE49-F238E27FC236}">
                <a16:creationId xmlns:a16="http://schemas.microsoft.com/office/drawing/2014/main" id="{9172FCF1-D473-46E2-8B24-9EF5D6E92CD2}"/>
              </a:ext>
            </a:extLst>
          </p:cNvPr>
          <p:cNvSpPr txBox="1"/>
          <p:nvPr/>
        </p:nvSpPr>
        <p:spPr>
          <a:xfrm>
            <a:off x="597754" y="1711985"/>
            <a:ext cx="27283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2018 “Urban Areas”</a:t>
            </a:r>
          </a:p>
        </p:txBody>
      </p:sp>
      <p:sp>
        <p:nvSpPr>
          <p:cNvPr id="17" name="TextBox 16">
            <a:extLst>
              <a:ext uri="{FF2B5EF4-FFF2-40B4-BE49-F238E27FC236}">
                <a16:creationId xmlns:a16="http://schemas.microsoft.com/office/drawing/2014/main" id="{415F56F3-36C8-4A37-B675-8F54DCC8BFEB}"/>
              </a:ext>
            </a:extLst>
          </p:cNvPr>
          <p:cNvSpPr txBox="1"/>
          <p:nvPr/>
        </p:nvSpPr>
        <p:spPr>
          <a:xfrm>
            <a:off x="4697616" y="1768719"/>
            <a:ext cx="27283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2020 “Urban Areas”</a:t>
            </a:r>
          </a:p>
        </p:txBody>
      </p:sp>
      <p:sp>
        <p:nvSpPr>
          <p:cNvPr id="19" name="TextBox 18">
            <a:extLst>
              <a:ext uri="{FF2B5EF4-FFF2-40B4-BE49-F238E27FC236}">
                <a16:creationId xmlns:a16="http://schemas.microsoft.com/office/drawing/2014/main" id="{7BECC5E5-CD26-4EF7-BFBD-25E726DB2770}"/>
              </a:ext>
            </a:extLst>
          </p:cNvPr>
          <p:cNvSpPr txBox="1"/>
          <p:nvPr/>
        </p:nvSpPr>
        <p:spPr>
          <a:xfrm>
            <a:off x="8477257" y="1515215"/>
            <a:ext cx="34977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Pink = areas changed from “rural” to “urban”</a:t>
            </a:r>
          </a:p>
        </p:txBody>
      </p:sp>
    </p:spTree>
    <p:extLst>
      <p:ext uri="{BB962C8B-B14F-4D97-AF65-F5344CB8AC3E}">
        <p14:creationId xmlns:p14="http://schemas.microsoft.com/office/powerpoint/2010/main" val="177278449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Paved Low Volume ($8M) Allocations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pending state budget approval</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Based on miles potential Low Volume Roads, weighted based on proximity to stream and urban/rural classification</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Changes to Formula</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Changes to base data</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2020 Census data: updated “urban area” designation</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Roads: updated layer with updated pavement status</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Streams: minor updates to stream layer</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dirty="0">
                <a:solidFill>
                  <a:srgbClr val="FF0000"/>
                </a:solidFill>
                <a:latin typeface="Calibri" panose="020F0502020204030204"/>
              </a:rPr>
              <a:t>On average: </a:t>
            </a:r>
            <a:r>
              <a:rPr lang="en-US" sz="2800" b="1" u="sng" dirty="0">
                <a:solidFill>
                  <a:srgbClr val="FF0000"/>
                </a:solidFill>
                <a:latin typeface="Calibri" panose="020F0502020204030204"/>
              </a:rPr>
              <a:t>+</a:t>
            </a:r>
            <a:r>
              <a:rPr lang="en-US" sz="2800" b="1" dirty="0">
                <a:solidFill>
                  <a:srgbClr val="FF0000"/>
                </a:solidFill>
                <a:latin typeface="Calibri" panose="020F0502020204030204"/>
              </a:rPr>
              <a:t> 7% allocation change for all districts</a:t>
            </a:r>
            <a:endParaRPr lang="en-US" b="1" dirty="0">
              <a:solidFill>
                <a:srgbClr val="FF0000"/>
              </a:solidFill>
              <a:latin typeface="Calibri" panose="020F0502020204030204"/>
            </a:endParaRPr>
          </a:p>
          <a:p>
            <a:pPr lvl="3" indent="-285750">
              <a:lnSpc>
                <a:spcPct val="100000"/>
              </a:lnSpc>
              <a:spcBef>
                <a:spcPts val="0"/>
              </a:spcBef>
              <a:spcAft>
                <a:spcPts val="600"/>
              </a:spcAft>
              <a:defRPr/>
            </a:pPr>
            <a:r>
              <a:rPr lang="en-US" sz="2400" dirty="0">
                <a:solidFill>
                  <a:srgbClr val="FF0000"/>
                </a:solidFill>
                <a:latin typeface="Calibri" panose="020F0502020204030204"/>
              </a:rPr>
              <a:t>One exception, an increase of 20% ($21K) for Greene </a:t>
            </a:r>
            <a:r>
              <a:rPr lang="en-US" sz="2000" dirty="0">
                <a:solidFill>
                  <a:srgbClr val="FF0000"/>
                </a:solidFill>
                <a:latin typeface="Calibri" panose="020F0502020204030204"/>
              </a:rPr>
              <a:t>(roads reclassified as paved)</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364337791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657175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Low Volume Road ($8M) Allocations</a:t>
            </a:r>
            <a:endParaRPr lang="en-US" b="1" dirty="0">
              <a:solidFill>
                <a:prstClr val="black"/>
              </a:solidFill>
              <a:latin typeface="Calibri" panose="020F0502020204030204"/>
            </a:endParaRPr>
          </a:p>
          <a:p>
            <a:pPr lvl="2" indent="-285750">
              <a:lnSpc>
                <a:spcPct val="100000"/>
              </a:lnSpc>
              <a:spcBef>
                <a:spcPts val="0"/>
              </a:spcBef>
              <a:spcAft>
                <a:spcPts val="600"/>
              </a:spcAf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Allocations provided in SCC handout for May meeting</a:t>
            </a:r>
          </a:p>
          <a:p>
            <a:pPr lvl="2" indent="-285750">
              <a:lnSpc>
                <a:spcPct val="100000"/>
              </a:lnSpc>
              <a:spcBef>
                <a:spcPts val="0"/>
              </a:spcBef>
              <a:spcAft>
                <a:spcPts val="600"/>
              </a:spcAf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Allocations available on CDGRS website, just search “allocations”</a:t>
            </a:r>
          </a:p>
          <a:p>
            <a:pPr lvl="2" indent="-285750">
              <a:lnSpc>
                <a:spcPct val="100000"/>
              </a:lnSpc>
              <a:spcBef>
                <a:spcPts val="0"/>
              </a:spcBef>
              <a:spcAft>
                <a:spcPts val="600"/>
              </a:spcAft>
              <a:defRPr/>
            </a:pPr>
            <a:r>
              <a:rPr lang="en-US" sz="2800" dirty="0">
                <a:solidFill>
                  <a:prstClr val="black"/>
                </a:solidFill>
                <a:latin typeface="Calibri" panose="020F0502020204030204"/>
              </a:rPr>
              <a:t>Pending State Budget approval</a:t>
            </a:r>
          </a:p>
          <a:p>
            <a:pPr lvl="2" indent="-285750">
              <a:lnSpc>
                <a:spcPct val="100000"/>
              </a:lnSpc>
              <a:spcBef>
                <a:spcPts val="0"/>
              </a:spcBef>
              <a:spcAft>
                <a:spcPts val="600"/>
              </a:spcAf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pic>
        <p:nvPicPr>
          <p:cNvPr id="6" name="Picture 5">
            <a:extLst>
              <a:ext uri="{FF2B5EF4-FFF2-40B4-BE49-F238E27FC236}">
                <a16:creationId xmlns:a16="http://schemas.microsoft.com/office/drawing/2014/main" id="{0BC68ECF-D70D-4853-B78F-57348917C5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64942" y="-23492"/>
            <a:ext cx="5430273" cy="6923027"/>
          </a:xfrm>
          <a:prstGeom prst="rect">
            <a:avLst/>
          </a:prstGeom>
        </p:spPr>
      </p:pic>
      <p:pic>
        <p:nvPicPr>
          <p:cNvPr id="11" name="Picture 10">
            <a:extLst>
              <a:ext uri="{FF2B5EF4-FFF2-40B4-BE49-F238E27FC236}">
                <a16:creationId xmlns:a16="http://schemas.microsoft.com/office/drawing/2014/main" id="{7098745C-0762-5859-3071-2582160BBC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5600"/>
          <a:stretch/>
        </p:blipFill>
        <p:spPr>
          <a:xfrm>
            <a:off x="150401" y="3323770"/>
            <a:ext cx="6365612" cy="2819502"/>
          </a:xfrm>
          <a:prstGeom prst="rect">
            <a:avLst/>
          </a:prstGeom>
        </p:spPr>
      </p:pic>
    </p:spTree>
    <p:extLst>
      <p:ext uri="{BB962C8B-B14F-4D97-AF65-F5344CB8AC3E}">
        <p14:creationId xmlns:p14="http://schemas.microsoft.com/office/powerpoint/2010/main" val="143626215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rt road in the woods&#10;&#10;Description automatically generated with low confidence">
            <a:extLst>
              <a:ext uri="{FF2B5EF4-FFF2-40B4-BE49-F238E27FC236}">
                <a16:creationId xmlns:a16="http://schemas.microsoft.com/office/drawing/2014/main" id="{152F6800-B55E-42E5-98B8-8B7B0E5D62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31"/>
          <a:stretch/>
        </p:blipFill>
        <p:spPr>
          <a:xfrm>
            <a:off x="8511884" y="-8982"/>
            <a:ext cx="4894385" cy="68759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272859" y="3157969"/>
            <a:ext cx="6857999" cy="448408"/>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69844" y="-8982"/>
            <a:ext cx="8662168"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97026" y="317256"/>
            <a:ext cx="8662168" cy="550325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white"/>
              </a:buClr>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DGLVR Items Approved at May SCC Mtg</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Proposed FY 2022-23 DGLVR Conservation District Allocations (A) </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Proposed Changes to DGLVR Driving Surface Aggregate (DSA) Standard (A)</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Proposed DGLVR Stream Crossing Documents (A)</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Policy –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revised</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Standard –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new</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Technical Manual –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new</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Proposed Changes to DGLVR Administrative Manual (A)</a:t>
            </a: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338733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Note: Changes effective 7/1/22</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1" name="TextBox 10">
            <a:extLst>
              <a:ext uri="{FF2B5EF4-FFF2-40B4-BE49-F238E27FC236}">
                <a16:creationId xmlns:a16="http://schemas.microsoft.com/office/drawing/2014/main" id="{C1EB498F-B51A-4450-8B49-C98D5BA42161}"/>
              </a:ext>
            </a:extLst>
          </p:cNvPr>
          <p:cNvSpPr txBox="1"/>
          <p:nvPr/>
        </p:nvSpPr>
        <p:spPr>
          <a:xfrm>
            <a:off x="280523" y="1200339"/>
            <a:ext cx="11110812" cy="8925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Contracts signed before 7/1/22 must follow existing DSA standard</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21833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Driving Surface Aggregate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Two changes for 2022:</a:t>
            </a:r>
          </a:p>
          <a:p>
            <a:pPr lvl="3" indent="-285750">
              <a:lnSpc>
                <a:spcPct val="100000"/>
              </a:lnSpc>
              <a:spcBef>
                <a:spcPts val="0"/>
              </a:spcBef>
              <a:spcAft>
                <a:spcPts val="600"/>
              </a:spcAft>
              <a:defRPr/>
            </a:pPr>
            <a:r>
              <a:rPr lang="en-US" sz="2600" b="1" u="sng" dirty="0">
                <a:solidFill>
                  <a:srgbClr val="FF0000"/>
                </a:solidFill>
                <a:latin typeface="Calibri" panose="020F0502020204030204"/>
              </a:rPr>
              <a:t>Abrasion Resistance</a:t>
            </a:r>
            <a:r>
              <a:rPr lang="en-US" sz="2600" dirty="0">
                <a:solidFill>
                  <a:srgbClr val="FF0000"/>
                </a:solidFill>
                <a:latin typeface="Calibri" panose="020F0502020204030204"/>
              </a:rPr>
              <a:t> </a:t>
            </a:r>
            <a:r>
              <a:rPr lang="en-US" sz="2600" dirty="0">
                <a:solidFill>
                  <a:prstClr val="black"/>
                </a:solidFill>
                <a:latin typeface="Calibri" panose="020F0502020204030204"/>
              </a:rPr>
              <a:t>(LA Abrasion)</a:t>
            </a:r>
          </a:p>
          <a:p>
            <a:pPr lvl="4" indent="-285750">
              <a:lnSpc>
                <a:spcPct val="100000"/>
              </a:lnSpc>
              <a:spcBef>
                <a:spcPts val="0"/>
              </a:spcBef>
              <a:spcAft>
                <a:spcPts val="600"/>
              </a:spcAf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Increase minimum from 40 to 45 (this is a loosening of spec)</a:t>
            </a:r>
          </a:p>
          <a:p>
            <a:pPr lvl="4" indent="-285750">
              <a:lnSpc>
                <a:spcPct val="100000"/>
              </a:lnSpc>
              <a:spcBef>
                <a:spcPts val="0"/>
              </a:spcBef>
              <a:spcAft>
                <a:spcPts val="600"/>
              </a:spcAft>
              <a:defRPr/>
            </a:pPr>
            <a:r>
              <a:rPr lang="en-US" sz="2600" dirty="0">
                <a:solidFill>
                  <a:prstClr val="black"/>
                </a:solidFill>
                <a:latin typeface="Calibri" panose="020F0502020204030204"/>
              </a:rPr>
              <a:t>Done to be consistent with PennDOT specifications</a:t>
            </a:r>
          </a:p>
          <a:p>
            <a:pPr lvl="3" indent="-285750">
              <a:lnSpc>
                <a:spcPct val="100000"/>
              </a:lnSpc>
              <a:spcBef>
                <a:spcPts val="0"/>
              </a:spcBef>
              <a:spcAft>
                <a:spcPts val="600"/>
              </a:spcAft>
              <a:defRPr/>
            </a:pPr>
            <a:r>
              <a:rPr kumimoji="0" lang="en-US" sz="2600" b="1" i="0" u="sng" strike="noStrike" kern="1200" cap="none" spc="0" normalizeH="0" baseline="0" noProof="0" dirty="0">
                <a:ln>
                  <a:noFill/>
                </a:ln>
                <a:solidFill>
                  <a:srgbClr val="FF0000"/>
                </a:solidFill>
                <a:effectLst/>
                <a:uLnTx/>
                <a:uFillTx/>
                <a:latin typeface="Calibri" panose="020F0502020204030204"/>
                <a:ea typeface="+mn-ea"/>
                <a:cs typeface="+mn-cs"/>
              </a:rPr>
              <a:t>Paver placement requirement</a:t>
            </a: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2600" dirty="0">
                <a:solidFill>
                  <a:prstClr val="black"/>
                </a:solidFill>
                <a:latin typeface="Calibri" panose="020F0502020204030204"/>
              </a:rPr>
              <a:t>Decrease threshold where paver is required from current 1,000 tons to proposed 500 tons. Require carbide tipped grader blades for placements under 500 tons that are not paver placed.</a:t>
            </a:r>
          </a:p>
          <a:p>
            <a:pPr marL="1771650" lvl="4" indent="0">
              <a:lnSpc>
                <a:spcPct val="100000"/>
              </a:lnSpc>
              <a:spcBef>
                <a:spcPts val="0"/>
              </a:spcBef>
              <a:spcAft>
                <a:spcPts val="600"/>
              </a:spcAft>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3" indent="-285750">
              <a:lnSpc>
                <a:spcPct val="100000"/>
              </a:lnSpc>
              <a:spcBef>
                <a:spcPts val="0"/>
              </a:spcBef>
              <a:spcAft>
                <a:spcPts val="600"/>
              </a:spcAf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9611535" y="774836"/>
            <a:ext cx="2258304" cy="707886"/>
          </a:xfrm>
          <a:prstGeom prst="rect">
            <a:avLst/>
          </a:prstGeom>
          <a:noFill/>
        </p:spPr>
        <p:txBody>
          <a:bodyPr wrap="square" rtlCol="0">
            <a:spAutoFit/>
          </a:bodyPr>
          <a:lstStyle/>
          <a:p>
            <a:pPr algn="ctr"/>
            <a:r>
              <a:rPr lang="en-US" sz="2000" b="1" dirty="0">
                <a:solidFill>
                  <a:srgbClr val="FF0000"/>
                </a:solidFill>
              </a:rPr>
              <a:t>Effective July 1, 2022</a:t>
            </a:r>
          </a:p>
        </p:txBody>
      </p:sp>
    </p:spTree>
    <p:extLst>
      <p:ext uri="{BB962C8B-B14F-4D97-AF65-F5344CB8AC3E}">
        <p14:creationId xmlns:p14="http://schemas.microsoft.com/office/powerpoint/2010/main" val="55075362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rt road in the woods&#10;&#10;Description automatically generated with low confidence">
            <a:extLst>
              <a:ext uri="{FF2B5EF4-FFF2-40B4-BE49-F238E27FC236}">
                <a16:creationId xmlns:a16="http://schemas.microsoft.com/office/drawing/2014/main" id="{152F6800-B55E-42E5-98B8-8B7B0E5D62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31"/>
          <a:stretch/>
        </p:blipFill>
        <p:spPr>
          <a:xfrm>
            <a:off x="8511884" y="-8982"/>
            <a:ext cx="4894385" cy="68759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272859" y="3157969"/>
            <a:ext cx="6857999" cy="448408"/>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69844" y="-8982"/>
            <a:ext cx="8662168"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97026" y="317256"/>
            <a:ext cx="8662168" cy="550325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white"/>
              </a:buClr>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DGLVR Items Approved at May SCC Mtg</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Proposed FY 2022-23 DGLVR Conservation District Allocations (A) </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Proposed Changes to DGLVR Driving Surface Aggregate (DSA) Standard (A)</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Proposed DGLVR Stream Crossing Documents (A)</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Policy –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revised</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Standard –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new</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Technical Manual – </a:t>
            </a:r>
            <a:r>
              <a:rPr kumimoji="0" lang="en-US" sz="2400" b="1" i="1" u="none" strike="noStrike" kern="1200" cap="none" spc="0" normalizeH="0" baseline="0" noProof="0" dirty="0">
                <a:ln>
                  <a:noFill/>
                </a:ln>
                <a:solidFill>
                  <a:srgbClr val="FFFF00"/>
                </a:solidFill>
                <a:effectLst/>
                <a:uLnTx/>
                <a:uFillTx/>
                <a:latin typeface="Calibri" panose="020F0502020204030204"/>
                <a:ea typeface="+mn-ea"/>
                <a:cs typeface="+mn-cs"/>
              </a:rPr>
              <a:t>new</a:t>
            </a: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Proposed Changes to DGLVR Administrative Manual (A)</a:t>
            </a: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421294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Note: Changes effective 7/1/22</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1" name="TextBox 10">
            <a:extLst>
              <a:ext uri="{FF2B5EF4-FFF2-40B4-BE49-F238E27FC236}">
                <a16:creationId xmlns:a16="http://schemas.microsoft.com/office/drawing/2014/main" id="{C1EB498F-B51A-4450-8B49-C98D5BA42161}"/>
              </a:ext>
            </a:extLst>
          </p:cNvPr>
          <p:cNvSpPr txBox="1"/>
          <p:nvPr/>
        </p:nvSpPr>
        <p:spPr>
          <a:xfrm>
            <a:off x="280523" y="1200339"/>
            <a:ext cx="11110812"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Contracts signed before 7/1/22 must follow existing policy, not required to follow standard.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Use of standard and new guidance is ENCOURAGED for contracts signed before 7/1/22.</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May require amendments to existing contracts.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87491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Stream Crossing Documents</a:t>
            </a:r>
            <a:endParaRPr kumimoji="0" lang="en-US" b="1" i="0" strike="noStrike" kern="1200" cap="none" spc="0" normalizeH="0" baseline="0" noProof="0" dirty="0">
              <a:ln>
                <a:noFill/>
              </a:ln>
              <a:solidFill>
                <a:srgbClr val="FF0000"/>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9731591" y="559060"/>
            <a:ext cx="2258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
        <p:nvSpPr>
          <p:cNvPr id="11" name="TextBox 10">
            <a:extLst>
              <a:ext uri="{FF2B5EF4-FFF2-40B4-BE49-F238E27FC236}">
                <a16:creationId xmlns:a16="http://schemas.microsoft.com/office/drawing/2014/main" id="{C1EB498F-B51A-4450-8B49-C98D5BA42161}"/>
              </a:ext>
            </a:extLst>
          </p:cNvPr>
          <p:cNvSpPr txBox="1"/>
          <p:nvPr/>
        </p:nvSpPr>
        <p:spPr>
          <a:xfrm>
            <a:off x="280523" y="1200339"/>
            <a:ext cx="11110812"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Note this will NOT be a “deep dive” into </a:t>
            </a:r>
            <a:r>
              <a:rPr lang="en-US" sz="2800" dirty="0">
                <a:solidFill>
                  <a:srgbClr val="000000"/>
                </a:solidFill>
                <a:latin typeface="Calibri" panose="020F0502020204030204"/>
              </a:rPr>
              <a:t>the documents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Three separate webinars scheduled for next week, will be recorded:</a:t>
            </a:r>
          </a:p>
          <a:p>
            <a:pPr marL="800100" lvl="1" indent="-342900">
              <a:buFont typeface="Arial" panose="020B0604020202020204" pitchFamily="34" charset="0"/>
              <a:buChar char="•"/>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Policy: </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5/25, 9am</a:t>
            </a:r>
          </a:p>
          <a:p>
            <a:pPr marL="800100" lvl="1" indent="-342900">
              <a:buFont typeface="Arial" panose="020B0604020202020204" pitchFamily="34" charset="0"/>
              <a:buChar char="•"/>
              <a:defRPr/>
            </a:pPr>
            <a:r>
              <a:rPr lang="en-US" sz="2800" b="1" dirty="0">
                <a:solidFill>
                  <a:srgbClr val="000000"/>
                </a:solidFill>
                <a:latin typeface="Calibri" panose="020F0502020204030204"/>
              </a:rPr>
              <a:t>Standard: </a:t>
            </a:r>
            <a:r>
              <a:rPr lang="en-US" sz="2800" dirty="0">
                <a:solidFill>
                  <a:srgbClr val="000000"/>
                </a:solidFill>
                <a:latin typeface="Calibri" panose="020F0502020204030204"/>
              </a:rPr>
              <a:t>5/26, 9am</a:t>
            </a:r>
          </a:p>
          <a:p>
            <a:pPr marL="800100" lvl="1" indent="-342900">
              <a:buFont typeface="Arial" panose="020B0604020202020204" pitchFamily="34" charset="0"/>
              <a:buChar char="•"/>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Technical Manual: </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5/27, 9am</a:t>
            </a:r>
          </a:p>
          <a:p>
            <a:pPr marL="342900" indent="-342900">
              <a:buFont typeface="Arial" panose="020B0604020202020204" pitchFamily="34" charset="0"/>
              <a:buChar char="•"/>
              <a:defRPr/>
            </a:pPr>
            <a:r>
              <a:rPr lang="en-US" sz="2800" dirty="0">
                <a:solidFill>
                  <a:srgbClr val="000000"/>
                </a:solidFill>
                <a:latin typeface="Calibri" panose="020F0502020204030204"/>
              </a:rPr>
              <a:t>These will also serve as “primers” for stream trainings.</a:t>
            </a:r>
            <a:endPar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62404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DGLVR Actions from May SCC Meeting</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Purpose</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Provide General Overview and answer questions on DGLVR approvals from May SCC Mtg</a:t>
            </a:r>
          </a:p>
          <a:p>
            <a:pPr lvl="3" indent="-285750">
              <a:lnSpc>
                <a:spcPct val="100000"/>
              </a:lnSpc>
              <a:spcBef>
                <a:spcPts val="0"/>
              </a:spcBef>
              <a:spcAft>
                <a:spcPts val="600"/>
              </a:spcAft>
              <a:defRPr/>
            </a:pPr>
            <a:r>
              <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rPr>
              <a:t>CD Allocations</a:t>
            </a:r>
          </a:p>
          <a:p>
            <a:pPr lvl="3" indent="-285750">
              <a:lnSpc>
                <a:spcPct val="100000"/>
              </a:lnSpc>
              <a:spcBef>
                <a:spcPts val="0"/>
              </a:spcBef>
              <a:spcAft>
                <a:spcPts val="600"/>
              </a:spcAft>
              <a:defRPr/>
            </a:pPr>
            <a:r>
              <a:rPr lang="en-US" sz="2600" dirty="0">
                <a:solidFill>
                  <a:prstClr val="black"/>
                </a:solidFill>
                <a:latin typeface="Calibri" panose="020F0502020204030204"/>
              </a:rPr>
              <a:t>DSA Changes</a:t>
            </a:r>
          </a:p>
          <a:p>
            <a:pPr lvl="3" indent="-285750">
              <a:lnSpc>
                <a:spcPct val="100000"/>
              </a:lnSpc>
              <a:spcBef>
                <a:spcPts val="0"/>
              </a:spcBef>
              <a:spcAft>
                <a:spcPts val="600"/>
              </a:spcAft>
              <a:defRPr/>
            </a:pPr>
            <a:r>
              <a:rPr lang="en-US" sz="2600" dirty="0">
                <a:solidFill>
                  <a:prstClr val="black"/>
                </a:solidFill>
                <a:latin typeface="Calibri" panose="020F0502020204030204"/>
              </a:rPr>
              <a:t>Stream Crossing Documents</a:t>
            </a:r>
          </a:p>
          <a:p>
            <a:pPr lvl="3" indent="-285750">
              <a:lnSpc>
                <a:spcPct val="100000"/>
              </a:lnSpc>
              <a:spcBef>
                <a:spcPts val="0"/>
              </a:spcBef>
              <a:spcAft>
                <a:spcPts val="600"/>
              </a:spcAft>
              <a:defRPr/>
            </a:pPr>
            <a:r>
              <a:rPr lang="en-US" sz="2600" dirty="0">
                <a:solidFill>
                  <a:prstClr val="black"/>
                </a:solidFill>
                <a:latin typeface="Calibri" panose="020F0502020204030204"/>
              </a:rPr>
              <a:t>Admin Manual Changes</a:t>
            </a:r>
          </a:p>
          <a:p>
            <a:pPr lvl="3" indent="-285750">
              <a:lnSpc>
                <a:spcPct val="100000"/>
              </a:lnSpc>
              <a:spcBef>
                <a:spcPts val="0"/>
              </a:spcBef>
              <a:spcAft>
                <a:spcPts val="600"/>
              </a:spcAft>
              <a:defRPr/>
            </a:pPr>
            <a:endPar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indent="-285750">
              <a:lnSpc>
                <a:spcPct val="100000"/>
              </a:lnSpc>
              <a:spcBef>
                <a:spcPts val="0"/>
              </a:spcBef>
              <a:spcAft>
                <a:spcPts val="600"/>
              </a:spcAft>
              <a:defRPr/>
            </a:pPr>
            <a:r>
              <a:rPr lang="en-US" sz="2600" dirty="0">
                <a:solidFill>
                  <a:prstClr val="black"/>
                </a:solidFill>
                <a:latin typeface="Calibri" panose="020F0502020204030204"/>
              </a:rPr>
              <a:t>Note this will not be a “deep dive” into the stream documents, we are planning separate webinars for that</a:t>
            </a:r>
            <a:endParaRPr kumimoji="0" lang="en-US" sz="260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3350837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POLICY</a:t>
            </a:r>
            <a:endParaRPr kumimoji="0" lang="en-US" b="1" i="0" strike="noStrike" kern="1200" cap="none" spc="0" normalizeH="0" baseline="0" noProof="0" dirty="0">
              <a:ln>
                <a:noFill/>
              </a:ln>
              <a:solidFill>
                <a:srgbClr val="FF0000"/>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9731591" y="559060"/>
            <a:ext cx="2258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
        <p:nvSpPr>
          <p:cNvPr id="11" name="TextBox 10">
            <a:extLst>
              <a:ext uri="{FF2B5EF4-FFF2-40B4-BE49-F238E27FC236}">
                <a16:creationId xmlns:a16="http://schemas.microsoft.com/office/drawing/2014/main" id="{C1EB498F-B51A-4450-8B49-C98D5BA42161}"/>
              </a:ext>
            </a:extLst>
          </p:cNvPr>
          <p:cNvSpPr txBox="1"/>
          <p:nvPr/>
        </p:nvSpPr>
        <p:spPr>
          <a:xfrm>
            <a:off x="280523" y="1200339"/>
            <a:ext cx="11110812"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Eligibility Policy: </a:t>
            </a:r>
            <a:r>
              <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rPr>
              <a:t>UNCHANGED</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Crossings must be undersized (75% or less of bankfull channel width) to qualify for funding.</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70A1331-062B-496B-B324-77B390FA0EB0}"/>
              </a:ext>
            </a:extLst>
          </p:cNvPr>
          <p:cNvSpPr txBox="1"/>
          <p:nvPr/>
        </p:nvSpPr>
        <p:spPr>
          <a:xfrm>
            <a:off x="302539" y="1961303"/>
            <a:ext cx="11110812" cy="489364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0000"/>
                </a:solidFill>
                <a:latin typeface="Calibri" panose="020F0502020204030204"/>
              </a:rPr>
              <a:t>Replacement Structures:</a:t>
            </a:r>
          </a:p>
          <a:p>
            <a:pPr marL="800100" lvl="1" indent="-342900">
              <a:buFont typeface="Arial" panose="020B0604020202020204" pitchFamily="34" charset="0"/>
              <a:buChar char="•"/>
            </a:pPr>
            <a:r>
              <a:rPr lang="en-US" sz="2400" strike="sngStrike" dirty="0">
                <a:solidFill>
                  <a:schemeClr val="bg1">
                    <a:lumMod val="65000"/>
                  </a:schemeClr>
                </a:solidFill>
                <a:latin typeface="Calibri" panose="020F0502020204030204"/>
              </a:rPr>
              <a:t>Have a structure width at least equal to bankfull width (100 percent ratio).</a:t>
            </a:r>
          </a:p>
          <a:p>
            <a:pPr marL="800100" lvl="1" indent="-342900">
              <a:buFont typeface="Arial" panose="020B0604020202020204" pitchFamily="34" charset="0"/>
              <a:buChar char="•"/>
            </a:pPr>
            <a:r>
              <a:rPr lang="en-US" sz="2400" strike="sngStrike" dirty="0">
                <a:solidFill>
                  <a:schemeClr val="bg1">
                    <a:lumMod val="65000"/>
                  </a:schemeClr>
                </a:solidFill>
                <a:latin typeface="Calibri" panose="020F0502020204030204"/>
              </a:rPr>
              <a:t>Be properly aligned with the channel when possible.</a:t>
            </a:r>
          </a:p>
          <a:p>
            <a:pPr marL="800100" lvl="1" indent="-342900">
              <a:buFont typeface="Arial" panose="020B0604020202020204" pitchFamily="34" charset="0"/>
              <a:buChar char="•"/>
            </a:pPr>
            <a:r>
              <a:rPr lang="en-US" sz="2400" strike="sngStrike" dirty="0">
                <a:solidFill>
                  <a:schemeClr val="bg1">
                    <a:lumMod val="65000"/>
                  </a:schemeClr>
                </a:solidFill>
                <a:latin typeface="Calibri" panose="020F0502020204030204"/>
              </a:rPr>
              <a:t>Consider additional floodplain connectivity when possible.</a:t>
            </a:r>
          </a:p>
          <a:p>
            <a:pPr marL="800100" lvl="1" indent="-342900">
              <a:buFont typeface="Arial" panose="020B0604020202020204" pitchFamily="34" charset="0"/>
              <a:buChar char="•"/>
            </a:pPr>
            <a:r>
              <a:rPr lang="en-US" sz="2400" strike="sngStrike" dirty="0">
                <a:solidFill>
                  <a:schemeClr val="bg1">
                    <a:lumMod val="65000"/>
                  </a:schemeClr>
                </a:solidFill>
                <a:latin typeface="Calibri" panose="020F0502020204030204"/>
              </a:rPr>
              <a:t>Be designed and constructed to accommodate the passage of aquatic organisms through the structure.</a:t>
            </a:r>
          </a:p>
          <a:p>
            <a:pPr marL="800100" lvl="1" indent="-342900">
              <a:buFont typeface="Arial" panose="020B0604020202020204" pitchFamily="34" charset="0"/>
              <a:buChar char="•"/>
            </a:pPr>
            <a:r>
              <a:rPr kumimoji="0" lang="en-US" sz="2400" b="1" i="0" u="none" kern="1200" cap="none" spc="0" normalizeH="0" baseline="0" noProof="0" dirty="0">
                <a:ln>
                  <a:noFill/>
                </a:ln>
                <a:solidFill>
                  <a:srgbClr val="FF0000"/>
                </a:solidFill>
                <a:effectLst/>
                <a:uLnTx/>
                <a:uFillTx/>
                <a:latin typeface="Calibri" panose="020F0502020204030204"/>
                <a:ea typeface="+mn-ea"/>
                <a:cs typeface="+mn-cs"/>
              </a:rPr>
              <a:t>Must follow (NEW) DGLVR Stream Crossing Replacement Standard</a:t>
            </a:r>
          </a:p>
          <a:p>
            <a:pPr marL="800100" lvl="1" indent="-342900">
              <a:buFont typeface="Arial" panose="020B0604020202020204" pitchFamily="34" charset="0"/>
              <a:buChar char="•"/>
            </a:pPr>
            <a:r>
              <a:rPr lang="en-US" sz="2400" b="1" dirty="0">
                <a:solidFill>
                  <a:srgbClr val="FF0000"/>
                </a:solidFill>
                <a:latin typeface="Calibri" panose="020F0502020204030204"/>
              </a:rPr>
              <a:t>More CD involvement: </a:t>
            </a:r>
            <a:r>
              <a:rPr lang="en-US" sz="2400" dirty="0">
                <a:solidFill>
                  <a:srgbClr val="FF0000"/>
                </a:solidFill>
                <a:latin typeface="Calibri" panose="020F0502020204030204"/>
              </a:rPr>
              <a:t>initial site </a:t>
            </a:r>
            <a:r>
              <a:rPr lang="en-US" sz="2400" dirty="0" err="1">
                <a:solidFill>
                  <a:srgbClr val="FF0000"/>
                </a:solidFill>
                <a:latin typeface="Calibri" panose="020F0502020204030204"/>
              </a:rPr>
              <a:t>assesment</a:t>
            </a:r>
            <a:r>
              <a:rPr lang="en-US" sz="2400" dirty="0">
                <a:solidFill>
                  <a:srgbClr val="FF0000"/>
                </a:solidFill>
                <a:latin typeface="Calibri" panose="020F0502020204030204"/>
              </a:rPr>
              <a:t>, site meetings, plan review, inspection during installation, CD training requirement</a:t>
            </a:r>
          </a:p>
          <a:p>
            <a:pPr marL="800100" lvl="1" indent="-342900">
              <a:buFont typeface="Arial" panose="020B0604020202020204" pitchFamily="34" charset="0"/>
              <a:buChar char="•"/>
            </a:pPr>
            <a:r>
              <a:rPr lang="en-US" sz="2400" b="1" dirty="0">
                <a:solidFill>
                  <a:srgbClr val="FF0000"/>
                </a:solidFill>
                <a:latin typeface="Calibri" panose="020F0502020204030204"/>
              </a:rPr>
              <a:t>Exemptions</a:t>
            </a:r>
            <a:r>
              <a:rPr lang="en-US" sz="2400" dirty="0">
                <a:solidFill>
                  <a:srgbClr val="FF0000"/>
                </a:solidFill>
                <a:latin typeface="Calibri" panose="020F0502020204030204"/>
              </a:rPr>
              <a:t> for smaller channels or special circumstances.</a:t>
            </a:r>
          </a:p>
          <a:p>
            <a:pPr marL="1257300" lvl="2" indent="-342900">
              <a:buFont typeface="Arial" panose="020B0604020202020204" pitchFamily="34" charset="0"/>
              <a:buChar char="•"/>
            </a:pPr>
            <a:r>
              <a:rPr kumimoji="0" lang="en-US" sz="2400" b="0" i="0" u="none" kern="1200" cap="none" spc="0" normalizeH="0" baseline="0" noProof="0" dirty="0">
                <a:ln>
                  <a:noFill/>
                </a:ln>
                <a:solidFill>
                  <a:srgbClr val="FF0000"/>
                </a:solidFill>
                <a:effectLst/>
                <a:uLnTx/>
                <a:uFillTx/>
                <a:latin typeface="Calibri" panose="020F0502020204030204"/>
                <a:ea typeface="+mn-ea"/>
                <a:cs typeface="+mn-cs"/>
              </a:rPr>
              <a:t>Example: small spring seep </a:t>
            </a:r>
          </a:p>
          <a:p>
            <a:pPr marL="1257300" lvl="2" indent="-342900">
              <a:buFont typeface="Arial" panose="020B0604020202020204" pitchFamily="34" charset="0"/>
              <a:buChar char="•"/>
            </a:pPr>
            <a:r>
              <a:rPr lang="en-US" sz="2400" dirty="0">
                <a:solidFill>
                  <a:srgbClr val="FF0000"/>
                </a:solidFill>
                <a:latin typeface="Calibri" panose="020F0502020204030204"/>
              </a:rPr>
              <a:t>Example: steep channel with natural AOP barriers</a:t>
            </a:r>
            <a:endParaRPr kumimoji="0" lang="en-US" sz="2400" b="0" i="0" u="none" kern="1200" cap="none" spc="0" normalizeH="0" baseline="0" noProof="0" dirty="0">
              <a:ln>
                <a:noFill/>
              </a:ln>
              <a:solidFill>
                <a:srgbClr val="FF00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3537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STANDARD</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 (new)</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9933696" y="3089639"/>
            <a:ext cx="2258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
        <p:nvSpPr>
          <p:cNvPr id="14" name="Content Placeholder 3">
            <a:extLst>
              <a:ext uri="{FF2B5EF4-FFF2-40B4-BE49-F238E27FC236}">
                <a16:creationId xmlns:a16="http://schemas.microsoft.com/office/drawing/2014/main" id="{884841DD-DB7F-4F1D-AB04-22E26111D805}"/>
              </a:ext>
            </a:extLst>
          </p:cNvPr>
          <p:cNvSpPr txBox="1">
            <a:spLocks/>
          </p:cNvSpPr>
          <p:nvPr/>
        </p:nvSpPr>
        <p:spPr>
          <a:xfrm>
            <a:off x="-386352" y="1199463"/>
            <a:ext cx="12099380" cy="4737100"/>
          </a:xfrm>
          <a:prstGeom prst="rect">
            <a:avLst/>
          </a:prstGeom>
        </p:spPr>
        <p:txBody>
          <a:bodyPr lIns="91295" tIns="45648" rIns="91295" bIns="45648">
            <a:normAutofit/>
          </a:bodyPr>
          <a:lstStyle>
            <a:lvl1pPr marL="456486" indent="-456486" algn="l" defTabSz="1217288" rtl="0" eaLnBrk="1" latinLnBrk="0" hangingPunct="1">
              <a:spcBef>
                <a:spcPct val="20000"/>
              </a:spcBef>
              <a:buFontTx/>
              <a:buBlip>
                <a:blip r:embed="rId9"/>
              </a:buBlip>
              <a:defRPr sz="2667" kern="1200">
                <a:solidFill>
                  <a:schemeClr val="accent3">
                    <a:lumMod val="50000"/>
                  </a:schemeClr>
                </a:solidFill>
                <a:latin typeface="+mn-lt"/>
                <a:ea typeface="+mn-ea"/>
                <a:cs typeface="+mn-cs"/>
              </a:defRPr>
            </a:lvl1pPr>
            <a:lvl2pPr marL="989046" indent="-380412" algn="l" defTabSz="1217288" rtl="0" eaLnBrk="1" latinLnBrk="0" hangingPunct="1">
              <a:spcBef>
                <a:spcPct val="20000"/>
              </a:spcBef>
              <a:buClr>
                <a:schemeClr val="tx1"/>
              </a:buClr>
              <a:buFont typeface="Arial" pitchFamily="34" charset="0"/>
              <a:buChar char="–"/>
              <a:defRPr sz="2667" kern="1200">
                <a:solidFill>
                  <a:schemeClr val="accent3">
                    <a:lumMod val="50000"/>
                  </a:schemeClr>
                </a:solidFill>
                <a:latin typeface="+mn-lt"/>
                <a:ea typeface="+mn-ea"/>
                <a:cs typeface="+mn-cs"/>
              </a:defRPr>
            </a:lvl2pPr>
            <a:lvl3pPr marL="1521606" indent="-304311" algn="l" defTabSz="1217288" rtl="0" eaLnBrk="1" latinLnBrk="0" hangingPunct="1">
              <a:spcBef>
                <a:spcPct val="20000"/>
              </a:spcBef>
              <a:buFont typeface="Arial" pitchFamily="34" charset="0"/>
              <a:buChar char="•"/>
              <a:defRPr sz="3200" kern="1200">
                <a:solidFill>
                  <a:schemeClr val="accent3">
                    <a:lumMod val="50000"/>
                  </a:schemeClr>
                </a:solidFill>
                <a:latin typeface="+mn-lt"/>
                <a:ea typeface="+mn-ea"/>
                <a:cs typeface="+mn-cs"/>
              </a:defRPr>
            </a:lvl3pPr>
            <a:lvl4pPr marL="2130240" indent="-304311" algn="l" defTabSz="1217288" rtl="0" eaLnBrk="1" latinLnBrk="0" hangingPunct="1">
              <a:spcBef>
                <a:spcPct val="20000"/>
              </a:spcBef>
              <a:buFont typeface="Arial" pitchFamily="34" charset="0"/>
              <a:buChar char="–"/>
              <a:defRPr sz="2667" kern="1200">
                <a:solidFill>
                  <a:schemeClr val="accent3">
                    <a:lumMod val="50000"/>
                  </a:schemeClr>
                </a:solidFill>
                <a:latin typeface="+mn-lt"/>
                <a:ea typeface="+mn-ea"/>
                <a:cs typeface="+mn-cs"/>
              </a:defRPr>
            </a:lvl4pPr>
            <a:lvl5pPr marL="2738884" indent="-304311" algn="l" defTabSz="1217288" rtl="0" eaLnBrk="1" latinLnBrk="0" hangingPunct="1">
              <a:spcBef>
                <a:spcPct val="20000"/>
              </a:spcBef>
              <a:buFont typeface="Arial" pitchFamily="34" charset="0"/>
              <a:buChar char="»"/>
              <a:defRPr sz="2667" kern="1200">
                <a:solidFill>
                  <a:schemeClr val="accent3">
                    <a:lumMod val="50000"/>
                  </a:schemeClr>
                </a:solidFill>
                <a:latin typeface="+mn-lt"/>
                <a:ea typeface="+mn-ea"/>
                <a:cs typeface="+mn-cs"/>
              </a:defRPr>
            </a:lvl5pPr>
            <a:lvl6pPr marL="3347508"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6158"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4802"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3449"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838179" marR="0" lvl="1" indent="-228594" algn="l" defTabSz="121917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US" sz="2667" i="1" u="none" strike="noStrike" kern="1200" cap="none" spc="0" normalizeH="0" baseline="0" noProof="0" dirty="0">
                <a:ln>
                  <a:noFill/>
                </a:ln>
                <a:solidFill>
                  <a:srgbClr val="D8D8D8">
                    <a:lumMod val="10000"/>
                  </a:srgbClr>
                </a:solidFill>
                <a:effectLst/>
                <a:uLnTx/>
                <a:uFillTx/>
                <a:latin typeface="Gill Sans MT"/>
                <a:ea typeface="+mn-ea"/>
                <a:cs typeface="+mn-cs"/>
              </a:rPr>
              <a:t>Increase minimum structure width from 100% to 125% bankfull channel</a:t>
            </a:r>
          </a:p>
          <a:p>
            <a:pPr marL="838179" marR="0" lvl="1" indent="-228594" algn="l" defTabSz="121917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US" sz="2667" i="1" u="none" strike="noStrike" kern="1200" cap="none" spc="0" normalizeH="0" baseline="0" noProof="0" dirty="0">
                <a:ln>
                  <a:noFill/>
                </a:ln>
                <a:solidFill>
                  <a:srgbClr val="000000"/>
                </a:solidFill>
                <a:effectLst/>
                <a:uLnTx/>
                <a:uFillTx/>
                <a:latin typeface="Gill Sans MT"/>
                <a:ea typeface="+mn-ea"/>
                <a:cs typeface="+mn-cs"/>
              </a:rPr>
              <a:t>Require added streambed depth in structures, and low-flow channels </a:t>
            </a:r>
          </a:p>
          <a:p>
            <a:pPr marL="838179" marR="0" lvl="1" indent="-228594" algn="l" defTabSz="121917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US" sz="2667" i="1" u="none" strike="noStrike" kern="1200" cap="none" spc="0" normalizeH="0" baseline="0" noProof="0" dirty="0">
                <a:ln>
                  <a:noFill/>
                </a:ln>
                <a:solidFill>
                  <a:srgbClr val="D8D8D8">
                    <a:lumMod val="10000"/>
                  </a:srgbClr>
                </a:solidFill>
                <a:effectLst/>
                <a:uLnTx/>
                <a:uFillTx/>
                <a:latin typeface="Gill Sans MT"/>
                <a:ea typeface="+mn-ea"/>
                <a:cs typeface="+mn-cs"/>
              </a:rPr>
              <a:t>Require longitudinal profile survey with goal of stream continuity</a:t>
            </a:r>
          </a:p>
          <a:p>
            <a:pPr marL="838179" marR="0" lvl="1" indent="-228594" algn="l" defTabSz="121917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US" sz="2667" i="1" u="none" strike="noStrike" kern="1200" cap="none" spc="0" normalizeH="0" baseline="0" noProof="0" dirty="0">
                <a:ln>
                  <a:noFill/>
                </a:ln>
                <a:solidFill>
                  <a:srgbClr val="D8D8D8">
                    <a:lumMod val="10000"/>
                  </a:srgbClr>
                </a:solidFill>
                <a:effectLst/>
                <a:uLnTx/>
                <a:uFillTx/>
                <a:latin typeface="Gill Sans MT"/>
                <a:ea typeface="+mn-ea"/>
                <a:cs typeface="+mn-cs"/>
              </a:rPr>
              <a:t>Require bottomless structures over certain slopes (4%)</a:t>
            </a:r>
          </a:p>
          <a:p>
            <a:pPr marL="838179" marR="0" lvl="1" indent="-228594" algn="l" defTabSz="121917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US" sz="2667" i="1" u="none" strike="noStrike" kern="1200" cap="none" spc="0" normalizeH="0" baseline="0" noProof="0" dirty="0">
                <a:ln>
                  <a:noFill/>
                </a:ln>
                <a:solidFill>
                  <a:schemeClr val="tx1"/>
                </a:solidFill>
                <a:effectLst/>
                <a:uLnTx/>
                <a:uFillTx/>
                <a:latin typeface="Gill Sans MT"/>
                <a:ea typeface="+mn-ea"/>
                <a:cs typeface="+mn-cs"/>
              </a:rPr>
              <a:t>Require CDs to review permit plan and bid package</a:t>
            </a:r>
          </a:p>
          <a:p>
            <a:pPr marL="838179" marR="0" lvl="1" indent="-228594" algn="l" defTabSz="121917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US" sz="2667" i="1" u="none" strike="noStrike" kern="1200" cap="none" spc="0" normalizeH="0" baseline="0" noProof="0" dirty="0">
                <a:ln>
                  <a:noFill/>
                </a:ln>
                <a:solidFill>
                  <a:schemeClr val="tx1"/>
                </a:solidFill>
                <a:effectLst/>
                <a:uLnTx/>
                <a:uFillTx/>
                <a:latin typeface="Gill Sans MT"/>
                <a:ea typeface="+mn-ea"/>
                <a:cs typeface="+mn-cs"/>
              </a:rPr>
              <a:t>Construction design plan requirements for engineers</a:t>
            </a:r>
          </a:p>
          <a:p>
            <a:pPr marL="838179" marR="0" lvl="1" indent="-228594" algn="l" defTabSz="121917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US" sz="2667" i="1" u="none" strike="noStrike" kern="1200" cap="none" spc="0" normalizeH="0" baseline="0" noProof="0" dirty="0">
                <a:ln>
                  <a:noFill/>
                </a:ln>
                <a:solidFill>
                  <a:schemeClr val="tx1"/>
                </a:solidFill>
                <a:effectLst/>
                <a:uLnTx/>
                <a:uFillTx/>
                <a:latin typeface="Gill Sans MT"/>
                <a:ea typeface="+mn-ea"/>
                <a:cs typeface="+mn-cs"/>
              </a:rPr>
              <a:t>Increased oversight and inspection from engineers</a:t>
            </a:r>
          </a:p>
          <a:p>
            <a:pPr marL="838179" marR="0" lvl="1" indent="-228594" algn="l" defTabSz="121917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US" sz="2667" i="1" u="none" strike="noStrike" kern="1200" cap="none" spc="0" normalizeH="0" baseline="0" noProof="0" dirty="0">
                <a:ln>
                  <a:noFill/>
                </a:ln>
                <a:solidFill>
                  <a:schemeClr val="tx1"/>
                </a:solidFill>
                <a:effectLst/>
                <a:uLnTx/>
                <a:uFillTx/>
                <a:latin typeface="Gill Sans MT"/>
                <a:ea typeface="+mn-ea"/>
                <a:cs typeface="+mn-cs"/>
              </a:rPr>
              <a:t>Engineer certification</a:t>
            </a:r>
          </a:p>
          <a:p>
            <a:pPr marL="989046" marR="0" lvl="1" indent="-380412" algn="l" defTabSz="1219170" rtl="0" eaLnBrk="1" fontAlgn="base" latinLnBrk="0" hangingPunct="1">
              <a:lnSpc>
                <a:spcPct val="90000"/>
              </a:lnSpc>
              <a:spcBef>
                <a:spcPct val="0"/>
              </a:spcBef>
              <a:spcAft>
                <a:spcPts val="800"/>
              </a:spcAft>
              <a:buClrTx/>
              <a:buSzTx/>
              <a:buFont typeface="Arial" pitchFamily="34" charset="0"/>
              <a:buChar char="•"/>
              <a:tabLst/>
              <a:defRPr/>
            </a:pPr>
            <a:endParaRPr kumimoji="0" lang="en-US" sz="2667" b="1" i="1" u="none" strike="noStrike" kern="1200" cap="none" spc="0" normalizeH="0" baseline="0" noProof="0" dirty="0">
              <a:ln>
                <a:noFill/>
              </a:ln>
              <a:solidFill>
                <a:srgbClr val="D8D8D8">
                  <a:lumMod val="10000"/>
                </a:srgbClr>
              </a:solidFill>
              <a:effectLst/>
              <a:uLnTx/>
              <a:uFillTx/>
              <a:latin typeface="Gill Sans MT"/>
              <a:ea typeface="+mn-ea"/>
              <a:cs typeface="+mn-cs"/>
            </a:endParaRPr>
          </a:p>
          <a:p>
            <a:pPr marL="608634" marR="0" lvl="1" indent="0" algn="l" defTabSz="1217288" rtl="0" eaLnBrk="1" fontAlgn="auto" latinLnBrk="0" hangingPunct="1">
              <a:lnSpc>
                <a:spcPct val="100000"/>
              </a:lnSpc>
              <a:spcBef>
                <a:spcPct val="20000"/>
              </a:spcBef>
              <a:spcAft>
                <a:spcPts val="0"/>
              </a:spcAft>
              <a:buClr>
                <a:srgbClr val="FFFFFF">
                  <a:lumMod val="50000"/>
                </a:srgbClr>
              </a:buClr>
              <a:buSzTx/>
              <a:buFont typeface="Arial" pitchFamily="34" charset="0"/>
              <a:buNone/>
              <a:tabLst/>
              <a:defRPr/>
            </a:pPr>
            <a:endParaRPr kumimoji="0" lang="en-US" sz="2667" b="0" i="0" u="none" strike="noStrike" kern="1200" cap="none" spc="0" normalizeH="0" baseline="0" noProof="0" dirty="0">
              <a:ln>
                <a:noFill/>
              </a:ln>
              <a:solidFill>
                <a:srgbClr val="D8D8D8">
                  <a:lumMod val="10000"/>
                </a:srgbClr>
              </a:solidFill>
              <a:effectLst/>
              <a:uLnTx/>
              <a:uFillTx/>
              <a:latin typeface="Gill Sans MT"/>
              <a:ea typeface="+mn-ea"/>
              <a:cs typeface="+mn-cs"/>
            </a:endParaRPr>
          </a:p>
        </p:txBody>
      </p:sp>
      <p:pic>
        <p:nvPicPr>
          <p:cNvPr id="17" name="Picture 16">
            <a:extLst>
              <a:ext uri="{FF2B5EF4-FFF2-40B4-BE49-F238E27FC236}">
                <a16:creationId xmlns:a16="http://schemas.microsoft.com/office/drawing/2014/main" id="{D546327A-9DEC-4703-A539-BD904B62279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1274547">
            <a:off x="4684988" y="4606920"/>
            <a:ext cx="7543202" cy="60529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494014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TECHNICAL MANUAL</a:t>
            </a:r>
            <a:r>
              <a:rPr kumimoji="0" lang="en-US" sz="2800" b="1" i="0"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(new)</a:t>
            </a:r>
            <a:endParaRPr kumimoji="0" lang="en-US" sz="2000" b="1" i="0" strike="noStrike" kern="1200" cap="none" spc="0" normalizeH="0" baseline="0" noProof="0" dirty="0">
              <a:ln>
                <a:noFill/>
              </a:ln>
              <a:solidFill>
                <a:prstClr val="black"/>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6351177" y="99947"/>
            <a:ext cx="2258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
        <p:nvSpPr>
          <p:cNvPr id="11" name="TextBox 10">
            <a:extLst>
              <a:ext uri="{FF2B5EF4-FFF2-40B4-BE49-F238E27FC236}">
                <a16:creationId xmlns:a16="http://schemas.microsoft.com/office/drawing/2014/main" id="{BC1B3018-E49A-4212-A657-D848A50C2720}"/>
              </a:ext>
            </a:extLst>
          </p:cNvPr>
          <p:cNvSpPr txBox="1"/>
          <p:nvPr/>
        </p:nvSpPr>
        <p:spPr>
          <a:xfrm>
            <a:off x="197984" y="1061043"/>
            <a:ext cx="11110812" cy="5632311"/>
          </a:xfrm>
          <a:prstGeom prst="rect">
            <a:avLst/>
          </a:prstGeom>
          <a:noFill/>
        </p:spPr>
        <p:txBody>
          <a:bodyPr wrap="square" rtlCol="0">
            <a:spAutoFit/>
          </a:bodyPr>
          <a:lstStyle/>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Introduction</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Understanding the standard</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Initial Site Assessment</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Longitudinal Profile Survey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Grant Application (Material Selection &amp; Cost Estimation)</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QAB Ranking &amp; Review</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Writing a Contract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From Contract to Construction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Times New Roman" panose="02020603050405020304" pitchFamily="18" charset="0"/>
              </a:rPr>
              <a:t>Installation and Constructions Inspection (active project oversight)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Final Inspection &amp; As-built Notes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Maintenance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chemeClr val="accent5">
                    <a:lumMod val="75000"/>
                  </a:schemeClr>
                </a:solidFill>
                <a:effectLst/>
                <a:latin typeface="Calibri" panose="020F0502020204030204" pitchFamily="34" charset="0"/>
                <a:ea typeface="Times New Roman" panose="02020603050405020304" pitchFamily="18" charset="0"/>
              </a:rPr>
              <a:t>Engineering Design, Permitting, and Bidding a Stream Crossing</a:t>
            </a:r>
            <a:endParaRPr lang="en-US" sz="2400" dirty="0">
              <a:solidFill>
                <a:schemeClr val="accent5">
                  <a:lumMod val="75000"/>
                </a:schemeClr>
              </a:solidFill>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2"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Technical Manual does not contain additional  requirements not already specified in Policy or Standard.</a:t>
            </a:r>
          </a:p>
        </p:txBody>
      </p:sp>
      <p:sp>
        <p:nvSpPr>
          <p:cNvPr id="12" name="Right Brace 11">
            <a:extLst>
              <a:ext uri="{FF2B5EF4-FFF2-40B4-BE49-F238E27FC236}">
                <a16:creationId xmlns:a16="http://schemas.microsoft.com/office/drawing/2014/main" id="{B47D8972-B111-48E2-9172-EEEC68FF4E39}"/>
              </a:ext>
            </a:extLst>
          </p:cNvPr>
          <p:cNvSpPr/>
          <p:nvPr/>
        </p:nvSpPr>
        <p:spPr>
          <a:xfrm>
            <a:off x="8829739" y="1943193"/>
            <a:ext cx="696900" cy="3038209"/>
          </a:xfrm>
          <a:prstGeom prst="rightBrace">
            <a:avLst>
              <a:gd name="adj1" fmla="val 6170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88F7C1D-58AA-4D77-AE29-C0959AEFC835}"/>
              </a:ext>
            </a:extLst>
          </p:cNvPr>
          <p:cNvSpPr txBox="1"/>
          <p:nvPr/>
        </p:nvSpPr>
        <p:spPr>
          <a:xfrm>
            <a:off x="9464689" y="2954465"/>
            <a:ext cx="2231802" cy="1015663"/>
          </a:xfrm>
          <a:prstGeom prst="rect">
            <a:avLst/>
          </a:prstGeom>
          <a:solidFill>
            <a:srgbClr val="FFFFCC"/>
          </a:solidFill>
          <a:ln>
            <a:solidFill>
              <a:schemeClr val="tx1"/>
            </a:solidFill>
          </a:ln>
        </p:spPr>
        <p:txBody>
          <a:bodyPr wrap="square" rtlCol="0">
            <a:spAutoFit/>
          </a:bodyPr>
          <a:lstStyle/>
          <a:p>
            <a:pPr algn="ctr"/>
            <a:r>
              <a:rPr lang="en-US" sz="2000" dirty="0"/>
              <a:t>Chapters 3-11 in chronological order and directed at CDs</a:t>
            </a:r>
          </a:p>
        </p:txBody>
      </p:sp>
      <p:sp>
        <p:nvSpPr>
          <p:cNvPr id="17" name="TextBox 16">
            <a:extLst>
              <a:ext uri="{FF2B5EF4-FFF2-40B4-BE49-F238E27FC236}">
                <a16:creationId xmlns:a16="http://schemas.microsoft.com/office/drawing/2014/main" id="{9BE30C10-3EC2-4B3D-8FB0-7D5E06241170}"/>
              </a:ext>
            </a:extLst>
          </p:cNvPr>
          <p:cNvSpPr txBox="1"/>
          <p:nvPr/>
        </p:nvSpPr>
        <p:spPr>
          <a:xfrm>
            <a:off x="9354635" y="4925933"/>
            <a:ext cx="2341856" cy="707886"/>
          </a:xfrm>
          <a:prstGeom prst="rect">
            <a:avLst/>
          </a:prstGeom>
          <a:solidFill>
            <a:srgbClr val="FFFFCC"/>
          </a:solidFill>
          <a:ln>
            <a:solidFill>
              <a:schemeClr val="tx1"/>
            </a:solidFill>
          </a:ln>
        </p:spPr>
        <p:txBody>
          <a:bodyPr wrap="square" rtlCol="0">
            <a:spAutoFit/>
          </a:bodyPr>
          <a:lstStyle/>
          <a:p>
            <a:pPr algn="ctr"/>
            <a:r>
              <a:rPr lang="en-US" sz="2000" dirty="0">
                <a:solidFill>
                  <a:schemeClr val="accent5">
                    <a:lumMod val="75000"/>
                  </a:schemeClr>
                </a:solidFill>
              </a:rPr>
              <a:t>Chapter 12 directed at engineers</a:t>
            </a:r>
          </a:p>
        </p:txBody>
      </p:sp>
      <p:sp>
        <p:nvSpPr>
          <p:cNvPr id="19" name="TextBox 18">
            <a:extLst>
              <a:ext uri="{FF2B5EF4-FFF2-40B4-BE49-F238E27FC236}">
                <a16:creationId xmlns:a16="http://schemas.microsoft.com/office/drawing/2014/main" id="{A8C52282-EE8A-4012-94AF-CB7ED84ACF88}"/>
              </a:ext>
            </a:extLst>
          </p:cNvPr>
          <p:cNvSpPr txBox="1"/>
          <p:nvPr/>
        </p:nvSpPr>
        <p:spPr>
          <a:xfrm>
            <a:off x="8609481" y="1146326"/>
            <a:ext cx="3087010" cy="707886"/>
          </a:xfrm>
          <a:prstGeom prst="rect">
            <a:avLst/>
          </a:prstGeom>
          <a:solidFill>
            <a:srgbClr val="FFFFCC"/>
          </a:solidFill>
          <a:ln>
            <a:solidFill>
              <a:schemeClr val="tx1"/>
            </a:solidFill>
          </a:ln>
        </p:spPr>
        <p:txBody>
          <a:bodyPr wrap="square" rtlCol="0">
            <a:spAutoFit/>
          </a:bodyPr>
          <a:lstStyle/>
          <a:p>
            <a:pPr algn="ctr"/>
            <a:r>
              <a:rPr lang="en-US" sz="2000" dirty="0"/>
              <a:t>Chapters 1 &amp; 2 are background and spec detail</a:t>
            </a:r>
          </a:p>
        </p:txBody>
      </p:sp>
      <p:cxnSp>
        <p:nvCxnSpPr>
          <p:cNvPr id="22" name="Straight Arrow Connector 21">
            <a:extLst>
              <a:ext uri="{FF2B5EF4-FFF2-40B4-BE49-F238E27FC236}">
                <a16:creationId xmlns:a16="http://schemas.microsoft.com/office/drawing/2014/main" id="{128C1A0C-3191-43F7-92FE-C443EDC9077E}"/>
              </a:ext>
            </a:extLst>
          </p:cNvPr>
          <p:cNvCxnSpPr/>
          <p:nvPr/>
        </p:nvCxnSpPr>
        <p:spPr>
          <a:xfrm flipH="1">
            <a:off x="5293217" y="1500269"/>
            <a:ext cx="33162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10F2955-F583-41DB-B45E-18236F4BA154}"/>
              </a:ext>
            </a:extLst>
          </p:cNvPr>
          <p:cNvCxnSpPr>
            <a:cxnSpLocks/>
          </p:cNvCxnSpPr>
          <p:nvPr/>
        </p:nvCxnSpPr>
        <p:spPr>
          <a:xfrm flipH="1">
            <a:off x="8565102" y="5380608"/>
            <a:ext cx="78953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54173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58663"/>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2" y="482262"/>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Stream Crossing Trainings</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1" name="TextBox 10">
            <a:extLst>
              <a:ext uri="{FF2B5EF4-FFF2-40B4-BE49-F238E27FC236}">
                <a16:creationId xmlns:a16="http://schemas.microsoft.com/office/drawing/2014/main" id="{C1EB498F-B51A-4450-8B49-C98D5BA42161}"/>
              </a:ext>
            </a:extLst>
          </p:cNvPr>
          <p:cNvSpPr txBox="1"/>
          <p:nvPr/>
        </p:nvSpPr>
        <p:spPr>
          <a:xfrm>
            <a:off x="280522" y="1015662"/>
            <a:ext cx="11639479" cy="298543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Had “internal” test run of trainings this week.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6 Regional trainings Scheduled June through </a:t>
            </a:r>
            <a:r>
              <a:rPr lang="en-US" sz="2800" dirty="0">
                <a:solidFill>
                  <a:srgbClr val="000000"/>
                </a:solidFill>
                <a:latin typeface="Calibri" panose="020F0502020204030204"/>
              </a:rPr>
              <a:t>December.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Each training consists of 4 virtual and 2 in-field sessions over two weeks.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7774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58663"/>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2" y="482262"/>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Stream Crossing Trainings</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1" name="TextBox 10">
            <a:extLst>
              <a:ext uri="{FF2B5EF4-FFF2-40B4-BE49-F238E27FC236}">
                <a16:creationId xmlns:a16="http://schemas.microsoft.com/office/drawing/2014/main" id="{C1EB498F-B51A-4450-8B49-C98D5BA42161}"/>
              </a:ext>
            </a:extLst>
          </p:cNvPr>
          <p:cNvSpPr txBox="1"/>
          <p:nvPr/>
        </p:nvSpPr>
        <p:spPr>
          <a:xfrm>
            <a:off x="280522" y="1015662"/>
            <a:ext cx="11639479" cy="298543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Had “internal” test run of trainings this week.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6 Regional trainings Scheduled June through December.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Each training consists of 4 virtual and 2 in-field sessions over two weeks.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7253593-CACC-CB23-6000-8AA3CBA1B334}"/>
              </a:ext>
            </a:extLst>
          </p:cNvPr>
          <p:cNvSpPr txBox="1"/>
          <p:nvPr/>
        </p:nvSpPr>
        <p:spPr>
          <a:xfrm>
            <a:off x="370227" y="2422241"/>
            <a:ext cx="11451546"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C2B47"/>
                </a:solidFill>
                <a:effectLst/>
                <a:uLnTx/>
                <a:uFillTx/>
                <a:latin typeface="Open Sans" panose="020B0606030504020204" pitchFamily="34" charset="0"/>
                <a:ea typeface="+mn-ea"/>
                <a:cs typeface="+mn-cs"/>
              </a:rPr>
              <a:t>Week #1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Session #1 - </a:t>
            </a:r>
            <a:r>
              <a:rPr kumimoji="0" lang="en-US" sz="1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mn-ea"/>
                <a:cs typeface="+mn-cs"/>
              </a:rPr>
              <a:t>Virtual</a:t>
            </a: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Initial Site Assessment / Stream Morphology / Admin Manual &amp; Stream Standard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Session #2 – </a:t>
            </a:r>
            <a:r>
              <a:rPr kumimoji="0" lang="en-US" sz="18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Field</a:t>
            </a: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Initial Site Assessment / Stream Evaluation Form / Waivers / Longitudinal Profile Survey / Cross Sections / Reference Reach / Field Measurement Data Entry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Session #3 - </a:t>
            </a:r>
            <a:r>
              <a:rPr kumimoji="0" lang="en-US" sz="1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mn-ea"/>
                <a:cs typeface="+mn-cs"/>
              </a:rPr>
              <a:t>Virtual</a:t>
            </a: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Developing Project Recommendations for Grant Estimation / Stream Crossing Notification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C2B47"/>
                </a:solidFill>
                <a:effectLst/>
                <a:uLnTx/>
                <a:uFillTx/>
                <a:latin typeface="Open Sans" panose="020B0606030504020204" pitchFamily="34" charset="0"/>
                <a:ea typeface="+mn-ea"/>
                <a:cs typeface="+mn-cs"/>
              </a:rPr>
              <a:t>Week #2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Session #4- </a:t>
            </a:r>
            <a:r>
              <a:rPr kumimoji="0" lang="en-US" sz="1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mn-ea"/>
                <a:cs typeface="+mn-cs"/>
              </a:rPr>
              <a:t>Virtual</a:t>
            </a: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Request for Proposal Template / Pre-Design Meeting / Draft Permit &amp; Construction Plan Review for DGLVR Program Consistency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Session #5 – </a:t>
            </a:r>
            <a:r>
              <a:rPr kumimoji="0" lang="en-US" sz="1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mn-ea"/>
                <a:cs typeface="+mn-cs"/>
              </a:rPr>
              <a:t>Virtual</a:t>
            </a: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-Bid Documents &amp; Shop Drawing reviews for DGLVR Program Consistency / Municipal Bid Site Showings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Session #6 - </a:t>
            </a:r>
            <a:r>
              <a:rPr kumimoji="0" lang="en-US" sz="18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Field</a:t>
            </a: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Pre-Construction Meeting / Project Implementation &amp; Construction Inspection / Engineer Certification / Project Completion Reporting</a:t>
            </a:r>
          </a:p>
        </p:txBody>
      </p:sp>
    </p:spTree>
    <p:extLst>
      <p:ext uri="{BB962C8B-B14F-4D97-AF65-F5344CB8AC3E}">
        <p14:creationId xmlns:p14="http://schemas.microsoft.com/office/powerpoint/2010/main" val="125702704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2" y="482262"/>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Stream Crossing Trainings</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1" name="TextBox 10">
            <a:extLst>
              <a:ext uri="{FF2B5EF4-FFF2-40B4-BE49-F238E27FC236}">
                <a16:creationId xmlns:a16="http://schemas.microsoft.com/office/drawing/2014/main" id="{C1EB498F-B51A-4450-8B49-C98D5BA42161}"/>
              </a:ext>
            </a:extLst>
          </p:cNvPr>
          <p:cNvSpPr txBox="1"/>
          <p:nvPr/>
        </p:nvSpPr>
        <p:spPr>
          <a:xfrm>
            <a:off x="280522" y="1015662"/>
            <a:ext cx="11639479" cy="298543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Trainings taken this year WILL COUNT for certification requirement that goes into place 7/1/2023 (currently a 3-year certification).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Full Details online, registration is open, limited to 15 per session.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(NW is full)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6813E5C-65A3-CCDF-7EBB-0C816E5193CD}"/>
              </a:ext>
            </a:extLst>
          </p:cNvPr>
          <p:cNvPicPr>
            <a:picLocks noChangeAspect="1"/>
          </p:cNvPicPr>
          <p:nvPr/>
        </p:nvPicPr>
        <p:blipFill>
          <a:blip r:embed="rId9"/>
          <a:stretch>
            <a:fillRect/>
          </a:stretch>
        </p:blipFill>
        <p:spPr>
          <a:xfrm>
            <a:off x="2779987" y="3994927"/>
            <a:ext cx="9412013" cy="2333951"/>
          </a:xfrm>
          <a:prstGeom prst="rect">
            <a:avLst/>
          </a:prstGeom>
        </p:spPr>
      </p:pic>
    </p:spTree>
    <p:extLst>
      <p:ext uri="{BB962C8B-B14F-4D97-AF65-F5344CB8AC3E}">
        <p14:creationId xmlns:p14="http://schemas.microsoft.com/office/powerpoint/2010/main" val="63410463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rt road in the woods&#10;&#10;Description automatically generated with low confidence">
            <a:extLst>
              <a:ext uri="{FF2B5EF4-FFF2-40B4-BE49-F238E27FC236}">
                <a16:creationId xmlns:a16="http://schemas.microsoft.com/office/drawing/2014/main" id="{152F6800-B55E-42E5-98B8-8B7B0E5D62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31"/>
          <a:stretch/>
        </p:blipFill>
        <p:spPr>
          <a:xfrm>
            <a:off x="8511884" y="-8982"/>
            <a:ext cx="4894385" cy="68759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272859" y="3157969"/>
            <a:ext cx="6857999" cy="448408"/>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69844" y="-8982"/>
            <a:ext cx="8662168"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97026" y="317256"/>
            <a:ext cx="8662168" cy="550325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white"/>
              </a:buClr>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DGLVR Items Approved at May SCC Mtg</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Proposed FY 2022-23 DGLVR Conservation District Allocations (A) </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Proposed Changes to DGLVR Driving Surface Aggregate (DSA) Standard (A)</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Proposed DGLVR Stream Crossing Documents (A)</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Policy – </a:t>
            </a:r>
            <a:r>
              <a:rPr kumimoji="0" lang="en-US" sz="2400" i="1"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revised</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Standard – </a:t>
            </a:r>
            <a:r>
              <a:rPr kumimoji="0" lang="en-US" sz="2400" i="1"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new</a:t>
            </a:r>
          </a:p>
          <a:p>
            <a:pPr marL="742950" marR="0" lvl="1" indent="-342900" algn="l" defTabSz="914400" rtl="0" eaLnBrk="1" fontAlgn="auto" latinLnBrk="0" hangingPunct="1">
              <a:lnSpc>
                <a:spcPct val="100000"/>
              </a:lnSpc>
              <a:spcBef>
                <a:spcPts val="500"/>
              </a:spcBef>
              <a:spcAft>
                <a:spcPts val="0"/>
              </a:spcAft>
              <a:buClr>
                <a:prstClr val="white"/>
              </a:buClr>
              <a:buSzTx/>
              <a:buFont typeface="Arial" panose="020B0604020202020204" pitchFamily="34" charset="0"/>
              <a:buChar char="•"/>
              <a:tabLst/>
              <a:defRPr/>
            </a:pPr>
            <a:r>
              <a:rPr kumimoji="0" lang="en-US" sz="24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Technical Manual – </a:t>
            </a:r>
            <a:r>
              <a:rPr kumimoji="0" lang="en-US" sz="2400" i="1"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new</a:t>
            </a:r>
            <a:r>
              <a:rPr kumimoji="0" lang="en-US" sz="240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Proposed Changes to DGLVR Administrative Manual (A)</a:t>
            </a: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100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1306242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DGLVR Administrative Manual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DGLVR Administrative Manual</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 version July 2020</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Significant Changes</a:t>
            </a:r>
          </a:p>
          <a:p>
            <a:pPr lvl="3" indent="-285750">
              <a:lnSpc>
                <a:spcPct val="100000"/>
              </a:lnSpc>
              <a:spcBef>
                <a:spcPts val="0"/>
              </a:spcBef>
              <a:spcAft>
                <a:spcPts val="600"/>
              </a:spcAft>
              <a:defRPr/>
            </a:pPr>
            <a:r>
              <a:rPr lang="en-US" sz="2600" strike="sngStrike" dirty="0">
                <a:solidFill>
                  <a:prstClr val="black"/>
                </a:solidFill>
                <a:latin typeface="Calibri" panose="020F0502020204030204"/>
              </a:rPr>
              <a:t>DSA Standard Changes</a:t>
            </a:r>
            <a:r>
              <a:rPr lang="en-US" sz="2600" dirty="0">
                <a:solidFill>
                  <a:prstClr val="black"/>
                </a:solidFill>
                <a:latin typeface="Calibri" panose="020F0502020204030204"/>
              </a:rPr>
              <a:t> (already covered)</a:t>
            </a:r>
          </a:p>
          <a:p>
            <a:pPr lvl="3" indent="-285750">
              <a:lnSpc>
                <a:spcPct val="100000"/>
              </a:lnSpc>
              <a:spcBef>
                <a:spcPts val="0"/>
              </a:spcBef>
              <a:spcAft>
                <a:spcPts val="600"/>
              </a:spcAft>
              <a:defRPr/>
            </a:pPr>
            <a:r>
              <a:rPr lang="en-US" sz="2600" strike="sngStrike" dirty="0">
                <a:solidFill>
                  <a:prstClr val="black"/>
                </a:solidFill>
                <a:latin typeface="Calibri" panose="020F0502020204030204"/>
              </a:rPr>
              <a:t>Stream Crossing Replacement</a:t>
            </a:r>
            <a:r>
              <a:rPr kumimoji="0" lang="en-US" sz="2600" b="0" i="0" u="none" strike="sngStrike" kern="1200" cap="none" spc="0" normalizeH="0" baseline="0" noProof="0" dirty="0">
                <a:ln>
                  <a:noFill/>
                </a:ln>
                <a:solidFill>
                  <a:prstClr val="black"/>
                </a:solidFill>
                <a:effectLst/>
                <a:uLnTx/>
                <a:uFillTx/>
                <a:latin typeface="Calibri" panose="020F0502020204030204"/>
                <a:ea typeface="+mn-ea"/>
                <a:cs typeface="+mn-cs"/>
              </a:rPr>
              <a:t> Policy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(already covered)</a:t>
            </a:r>
          </a:p>
          <a:p>
            <a:pPr lvl="3" indent="-285750">
              <a:lnSpc>
                <a:spcPct val="100000"/>
              </a:lnSpc>
              <a:spcBef>
                <a:spcPts val="0"/>
              </a:spcBef>
              <a:spcAft>
                <a:spcPts val="600"/>
              </a:spcAft>
              <a:defRPr/>
            </a:pPr>
            <a:r>
              <a:rPr lang="en-US" sz="2600" strike="sngStrike" dirty="0">
                <a:solidFill>
                  <a:prstClr val="black"/>
                </a:solidFill>
                <a:latin typeface="Calibri" panose="020F0502020204030204"/>
              </a:rPr>
              <a:t>Stream Crossing Replacement Standard </a:t>
            </a:r>
            <a:r>
              <a:rPr lang="en-US" sz="2600" dirty="0">
                <a:solidFill>
                  <a:prstClr val="black"/>
                </a:solidFill>
                <a:latin typeface="Calibri" panose="020F0502020204030204"/>
              </a:rPr>
              <a:t>(already covered)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Most other changes minor clarifications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8723733" y="774836"/>
            <a:ext cx="2258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Tree>
    <p:extLst>
      <p:ext uri="{BB962C8B-B14F-4D97-AF65-F5344CB8AC3E}">
        <p14:creationId xmlns:p14="http://schemas.microsoft.com/office/powerpoint/2010/main" val="276605734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DGLVR Administrative Manual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57087" y="584304"/>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DGLVR Administrative Manual</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57250" marR="0" lvl="2" indent="0" algn="l" defTabSz="914400" rtl="0" eaLnBrk="1" fontAlgn="auto" latinLnBrk="0" hangingPunct="1">
              <a:lnSpc>
                <a:spcPct val="100000"/>
              </a:lnSpc>
              <a:spcBef>
                <a:spcPts val="0"/>
              </a:spcBef>
              <a:spcAft>
                <a:spcPts val="600"/>
              </a:spcAft>
              <a:buClrTx/>
              <a:buSz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rPr>
              <a:t>Notable changes:</a:t>
            </a: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3.4.2 – Clarification on Cost Allocation Methodology, administrative and education expenses</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3.5.3 – Increased threshold for amendments from 20% to 40% of original contract amount</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3.7.4 – Clarification on when headwalls and end walls must be used</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3.7.4 – Increased maximum allowed for engineering costs from 10% to 20% of contract amount </a:t>
            </a:r>
            <a:b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with a $25,000 cap</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7.2.3 – Fill exemption for DSA: changed from requiring a minimum of 12 inches of road fill </a:t>
            </a:r>
            <a:b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including</a:t>
            </a: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thickness of the driving surface to a minimum of 12 inches </a:t>
            </a:r>
            <a:r>
              <a:rPr lang="en-US" sz="22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including</a:t>
            </a: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a:t>
            </a:r>
            <a:b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driving surface</a:t>
            </a:r>
            <a:endParaRPr lang="en-US" sz="2200" dirty="0">
              <a:solidFill>
                <a:schemeClr val="tx1"/>
              </a:solidFill>
              <a:effectLst/>
              <a:latin typeface="Times New Roman" panose="02020603050405020304" pitchFamily="18" charset="0"/>
              <a:ea typeface="Times New Roman" panose="02020603050405020304" pitchFamily="18" charset="0"/>
            </a:endParaRPr>
          </a:p>
          <a:p>
            <a:pPr marL="971550" marR="0" lvl="0" indent="-220663">
              <a:spcBef>
                <a:spcPts val="0"/>
              </a:spcBef>
              <a:spcAft>
                <a:spcPts val="0"/>
              </a:spcAft>
              <a:buFont typeface="Symbol" panose="05050102010706020507" pitchFamily="18" charset="2"/>
              <a:buChar char=""/>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Appendices added or updated:</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E – New appendix to show examples of cost allocation methods</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F – The DSA Standard and Specification with the proposed new changes</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G – The proposed new Stream Crossing Replacement Standard</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H – Stream Crossing Replacement evaluation</a:t>
            </a:r>
            <a:endParaRPr lang="en-US" sz="2200" dirty="0">
              <a:solidFill>
                <a:schemeClr val="tx1"/>
              </a:solidFill>
              <a:effectLst/>
              <a:latin typeface="Times New Roman" panose="02020603050405020304" pitchFamily="18" charset="0"/>
              <a:ea typeface="Times New Roman" panose="02020603050405020304" pitchFamily="18" charset="0"/>
            </a:endParaRPr>
          </a:p>
          <a:p>
            <a:pPr marL="1423988" marR="0" lvl="1" indent="-277813" algn="just">
              <a:spcBef>
                <a:spcPts val="0"/>
              </a:spcBef>
              <a:spcAft>
                <a:spcPts val="0"/>
              </a:spcAft>
              <a:buFont typeface="Courier New" panose="02070309020205020404" pitchFamily="49" charset="0"/>
              <a:buChar char="o"/>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Appendix  I – Exemptions from Stream Crossing Standard</a:t>
            </a:r>
            <a:endParaRPr lang="en-US" sz="2200" dirty="0">
              <a:solidFill>
                <a:schemeClr val="tx1"/>
              </a:solidFill>
              <a:effectLst/>
              <a:latin typeface="Times New Roman" panose="02020603050405020304" pitchFamily="18" charset="0"/>
              <a:ea typeface="Times New Roman" panose="02020603050405020304" pitchFamily="18" charset="0"/>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9191238" y="736874"/>
            <a:ext cx="2258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Tree>
    <p:extLst>
      <p:ext uri="{BB962C8B-B14F-4D97-AF65-F5344CB8AC3E}">
        <p14:creationId xmlns:p14="http://schemas.microsoft.com/office/powerpoint/2010/main" val="191845572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rt road in the woods&#10;&#10;Description automatically generated with low confidence">
            <a:extLst>
              <a:ext uri="{FF2B5EF4-FFF2-40B4-BE49-F238E27FC236}">
                <a16:creationId xmlns:a16="http://schemas.microsoft.com/office/drawing/2014/main" id="{152F6800-B55E-42E5-98B8-8B7B0E5D62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31"/>
          <a:stretch/>
        </p:blipFill>
        <p:spPr>
          <a:xfrm>
            <a:off x="8511884" y="-8982"/>
            <a:ext cx="4894385" cy="68759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272859" y="3157969"/>
            <a:ext cx="6857999" cy="448408"/>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69844" y="-8982"/>
            <a:ext cx="8662168"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97026" y="317256"/>
            <a:ext cx="8662168" cy="5503251"/>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chemeClr val="bg1"/>
              </a:buClr>
              <a:buSzTx/>
              <a:buNone/>
              <a:tabLst/>
              <a:defRPr/>
            </a:pPr>
            <a:r>
              <a:rPr kumimoji="0" lang="en-US" sz="3200" b="1" i="0" u="sng" strike="noStrike" kern="1200" cap="none" spc="0" normalizeH="0" baseline="0" noProof="0" dirty="0">
                <a:ln>
                  <a:noFill/>
                </a:ln>
                <a:solidFill>
                  <a:schemeClr val="bg1"/>
                </a:solidFill>
                <a:effectLst/>
                <a:uLnTx/>
                <a:uFillTx/>
                <a:ea typeface="+mn-ea"/>
                <a:cs typeface="+mn-cs"/>
              </a:rPr>
              <a:t>DGLVR Items Approved at May SCC Mtg</a:t>
            </a:r>
          </a:p>
          <a:p>
            <a:pPr marL="228600" indent="-228600">
              <a:lnSpc>
                <a:spcPct val="100000"/>
              </a:lnSpc>
              <a:buClr>
                <a:schemeClr val="bg1"/>
              </a:buClr>
              <a:buFont typeface="Arial" panose="020B0604020202020204" pitchFamily="34" charset="0"/>
              <a:buChar char="•"/>
            </a:pPr>
            <a:r>
              <a:rPr lang="en-US" sz="2400" b="1" dirty="0">
                <a:solidFill>
                  <a:srgbClr val="FFFF00"/>
                </a:solidFill>
              </a:rPr>
              <a:t>Proposed FY 2022-23 DGLVR Conservation District Allocations (A) </a:t>
            </a:r>
          </a:p>
          <a:p>
            <a:pPr marL="228600" indent="-228600">
              <a:lnSpc>
                <a:spcPct val="100000"/>
              </a:lnSpc>
              <a:buClr>
                <a:schemeClr val="bg1"/>
              </a:buClr>
              <a:buFont typeface="Arial" panose="020B0604020202020204" pitchFamily="34" charset="0"/>
              <a:buChar char="•"/>
            </a:pPr>
            <a:r>
              <a:rPr lang="en-US" sz="2400" dirty="0">
                <a:solidFill>
                  <a:schemeClr val="bg1"/>
                </a:solidFill>
              </a:rPr>
              <a:t>Proposed Changes to DGLVR Driving Surface Aggregate (DSA) Standard (A)</a:t>
            </a:r>
          </a:p>
          <a:p>
            <a:pPr marL="228600" indent="-228600">
              <a:lnSpc>
                <a:spcPct val="100000"/>
              </a:lnSpc>
              <a:buClr>
                <a:schemeClr val="bg1"/>
              </a:buClr>
              <a:buFont typeface="Arial" panose="020B0604020202020204" pitchFamily="34" charset="0"/>
              <a:buChar char="•"/>
            </a:pPr>
            <a:r>
              <a:rPr lang="en-US" sz="2400" dirty="0">
                <a:solidFill>
                  <a:schemeClr val="bg1"/>
                </a:solidFill>
              </a:rPr>
              <a:t>Proposed DGLVR Stream Crossing Documents (A)</a:t>
            </a:r>
          </a:p>
          <a:p>
            <a:pPr lvl="1" indent="-342900">
              <a:lnSpc>
                <a:spcPct val="100000"/>
              </a:lnSpc>
              <a:buClr>
                <a:schemeClr val="bg1"/>
              </a:buClr>
              <a:buFont typeface="Arial" panose="020B0604020202020204" pitchFamily="34" charset="0"/>
              <a:buChar char="•"/>
            </a:pPr>
            <a:r>
              <a:rPr lang="en-US" sz="2400" dirty="0">
                <a:solidFill>
                  <a:schemeClr val="bg1"/>
                </a:solidFill>
              </a:rPr>
              <a:t>Policy – </a:t>
            </a:r>
            <a:r>
              <a:rPr lang="en-US" sz="2400" i="1" dirty="0">
                <a:solidFill>
                  <a:schemeClr val="bg1"/>
                </a:solidFill>
              </a:rPr>
              <a:t>revised</a:t>
            </a:r>
          </a:p>
          <a:p>
            <a:pPr lvl="1" indent="-342900">
              <a:lnSpc>
                <a:spcPct val="100000"/>
              </a:lnSpc>
              <a:buClr>
                <a:schemeClr val="bg1"/>
              </a:buClr>
              <a:buFont typeface="Arial" panose="020B0604020202020204" pitchFamily="34" charset="0"/>
              <a:buChar char="•"/>
            </a:pPr>
            <a:r>
              <a:rPr lang="en-US" sz="2400" dirty="0">
                <a:solidFill>
                  <a:schemeClr val="bg1"/>
                </a:solidFill>
              </a:rPr>
              <a:t>Standard – </a:t>
            </a:r>
            <a:r>
              <a:rPr lang="en-US" sz="2400" i="1" dirty="0">
                <a:solidFill>
                  <a:schemeClr val="bg1"/>
                </a:solidFill>
              </a:rPr>
              <a:t>new</a:t>
            </a:r>
          </a:p>
          <a:p>
            <a:pPr lvl="1" indent="-342900">
              <a:lnSpc>
                <a:spcPct val="100000"/>
              </a:lnSpc>
              <a:buClr>
                <a:schemeClr val="bg1"/>
              </a:buClr>
              <a:buFont typeface="Arial" panose="020B0604020202020204" pitchFamily="34" charset="0"/>
              <a:buChar char="•"/>
            </a:pPr>
            <a:r>
              <a:rPr lang="en-US" sz="2400" dirty="0">
                <a:solidFill>
                  <a:schemeClr val="bg1"/>
                </a:solidFill>
              </a:rPr>
              <a:t>Technical Manual – </a:t>
            </a:r>
            <a:r>
              <a:rPr lang="en-US" sz="2400" i="1" dirty="0">
                <a:solidFill>
                  <a:schemeClr val="bg1"/>
                </a:solidFill>
              </a:rPr>
              <a:t>new</a:t>
            </a:r>
            <a:r>
              <a:rPr lang="en-US" sz="2400" dirty="0">
                <a:solidFill>
                  <a:schemeClr val="bg1"/>
                </a:solidFill>
              </a:rPr>
              <a:t>   </a:t>
            </a:r>
          </a:p>
          <a:p>
            <a:pPr marL="228600" indent="-228600">
              <a:lnSpc>
                <a:spcPct val="100000"/>
              </a:lnSpc>
              <a:buClr>
                <a:schemeClr val="bg1"/>
              </a:buClr>
              <a:buFont typeface="Arial" panose="020B0604020202020204" pitchFamily="34" charset="0"/>
              <a:buChar char="•"/>
            </a:pPr>
            <a:r>
              <a:rPr lang="en-US" sz="2400" dirty="0">
                <a:solidFill>
                  <a:schemeClr val="bg1"/>
                </a:solidFill>
              </a:rPr>
              <a:t>Proposed Changes to DGLVR Administrative Manual (A)</a:t>
            </a:r>
          </a:p>
          <a:p>
            <a:pPr marR="0" lvl="0" algn="l" defTabSz="914400" rtl="0" eaLnBrk="1" fontAlgn="auto" latinLnBrk="0" hangingPunct="1">
              <a:lnSpc>
                <a:spcPct val="100000"/>
              </a:lnSpc>
              <a:spcBef>
                <a:spcPts val="1000"/>
              </a:spcBef>
              <a:spcAft>
                <a:spcPts val="0"/>
              </a:spcAft>
              <a:buClr>
                <a:schemeClr val="bg1"/>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100000"/>
              </a:lnSpc>
              <a:spcBef>
                <a:spcPts val="1000"/>
              </a:spcBef>
              <a:spcAft>
                <a:spcPts val="0"/>
              </a:spcAft>
              <a:buClr>
                <a:schemeClr val="bg1"/>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100000"/>
              </a:lnSpc>
              <a:spcBef>
                <a:spcPts val="1000"/>
              </a:spcBef>
              <a:spcAft>
                <a:spcPts val="0"/>
              </a:spcAft>
              <a:buClr>
                <a:schemeClr val="bg1"/>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42636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43892"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Conservation District DGLVR Allocations</a:t>
            </a:r>
            <a:r>
              <a:rPr kumimoji="0" lang="en-US" b="1" i="0" strike="noStrike" kern="1200" cap="none" spc="0" normalizeH="0" baseline="0" noProof="0" dirty="0">
                <a:ln>
                  <a:noFill/>
                </a:ln>
                <a:solidFill>
                  <a:prstClr val="black"/>
                </a:solidFill>
                <a:effectLst/>
                <a:uLnTx/>
                <a:uFillTx/>
                <a:latin typeface="Calibri" panose="020F0502020204030204"/>
                <a:ea typeface="+mn-ea"/>
                <a:cs typeface="+mn-cs"/>
              </a:rPr>
              <a:t> – pending state budget approval</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DGR ($20M) and LVR ($8M) allocated separately</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Allocations are formula driven</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 changes to either formula for FY 2022-23</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dirty="0">
                <a:solidFill>
                  <a:prstClr val="black"/>
                </a:solidFill>
                <a:latin typeface="Calibri" panose="020F0502020204030204"/>
              </a:rPr>
              <a:t>Minor changes in allocations due to:</a:t>
            </a:r>
          </a:p>
          <a:p>
            <a:pPr lvl="3" indent="-285750">
              <a:lnSpc>
                <a:spcPct val="100000"/>
              </a:lnSpc>
              <a:spcBef>
                <a:spcPts val="0"/>
              </a:spcBef>
              <a:spcAft>
                <a:spcPts val="600"/>
              </a:spcAf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Difference in # of counties eligible for allocations</a:t>
            </a:r>
          </a:p>
          <a:p>
            <a:pPr lvl="3" indent="-285750">
              <a:lnSpc>
                <a:spcPct val="100000"/>
              </a:lnSpc>
              <a:spcBef>
                <a:spcPts val="0"/>
              </a:spcBef>
              <a:spcAft>
                <a:spcPts val="600"/>
              </a:spcAft>
              <a:defRPr/>
            </a:pPr>
            <a:r>
              <a:rPr lang="en-US" sz="2600" dirty="0">
                <a:solidFill>
                  <a:prstClr val="black"/>
                </a:solidFill>
                <a:latin typeface="Calibri" panose="020F0502020204030204"/>
              </a:rPr>
              <a:t>Changes in base data used in formulas</a:t>
            </a:r>
            <a:endParaRPr kumimoji="0" lang="en-US" sz="26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191219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Dirt and Gravel ($20M) Allocations</a:t>
            </a:r>
            <a:r>
              <a:rPr kumimoji="0" lang="en-US" b="1" i="0" strike="noStrike" kern="1200" cap="none" spc="0" normalizeH="0" baseline="0" noProof="0" dirty="0">
                <a:ln>
                  <a:noFill/>
                </a:ln>
                <a:solidFill>
                  <a:prstClr val="black"/>
                </a:solidFill>
                <a:effectLst/>
                <a:uLnTx/>
                <a:uFillTx/>
                <a:latin typeface="Calibri" panose="020F0502020204030204"/>
                <a:ea typeface="+mn-ea"/>
                <a:cs typeface="+mn-cs"/>
              </a:rPr>
              <a:t>– pending state budget approval</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Based on miles of unpaved road, miles of potential project site, HQ/EV watersheds, and cost of limestone</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No changes to Formula</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dirty="0">
                <a:solidFill>
                  <a:srgbClr val="FF0000"/>
                </a:solidFill>
                <a:latin typeface="Calibri" panose="020F0502020204030204"/>
              </a:rPr>
              <a:t>On average: ~3% decrease for 22-23 </a:t>
            </a:r>
            <a:r>
              <a:rPr lang="en-US" dirty="0">
                <a:solidFill>
                  <a:srgbClr val="FF0000"/>
                </a:solidFill>
                <a:latin typeface="Calibri" panose="020F0502020204030204"/>
              </a:rPr>
              <a:t>(more counties eligible this year versus 21-22)</a:t>
            </a:r>
          </a:p>
          <a:p>
            <a:pPr lvl="3" indent="-285750">
              <a:lnSpc>
                <a:spcPct val="100000"/>
              </a:lnSpc>
              <a:spcBef>
                <a:spcPts val="0"/>
              </a:spcBef>
              <a:spcAft>
                <a:spcPts val="600"/>
              </a:spcAft>
              <a:defRPr/>
            </a:pPr>
            <a:r>
              <a:rPr lang="en-US" sz="2400" dirty="0">
                <a:solidFill>
                  <a:prstClr val="black"/>
                </a:solidFill>
                <a:latin typeface="Calibri" panose="020F0502020204030204"/>
              </a:rPr>
              <a:t>Largest increase 20% ($22K) for Lehigh </a:t>
            </a:r>
            <a:r>
              <a:rPr lang="en-US" sz="2000" dirty="0">
                <a:solidFill>
                  <a:prstClr val="black"/>
                </a:solidFill>
                <a:latin typeface="Calibri" panose="020F0502020204030204"/>
              </a:rPr>
              <a:t>(identified new worksites)</a:t>
            </a:r>
          </a:p>
          <a:p>
            <a:pPr lvl="3" indent="-285750">
              <a:lnSpc>
                <a:spcPct val="100000"/>
              </a:lnSpc>
              <a:spcBef>
                <a:spcPts val="0"/>
              </a:spcBef>
              <a:spcAft>
                <a:spcPts val="600"/>
              </a:spcAft>
              <a:defRPr/>
            </a:pPr>
            <a:r>
              <a:rPr lang="en-US" sz="2400" dirty="0">
                <a:solidFill>
                  <a:prstClr val="black"/>
                </a:solidFill>
                <a:latin typeface="Calibri" panose="020F0502020204030204"/>
              </a:rPr>
              <a:t>Largest decrease 6% ($23K) for Washington </a:t>
            </a:r>
            <a:r>
              <a:rPr lang="en-US" sz="2000" dirty="0">
                <a:solidFill>
                  <a:prstClr val="black"/>
                </a:solidFill>
                <a:latin typeface="Calibri" panose="020F0502020204030204"/>
              </a:rPr>
              <a:t>(decrease in limestone cost)</a:t>
            </a:r>
          </a:p>
          <a:p>
            <a:pPr lvl="3" indent="-285750">
              <a:lnSpc>
                <a:spcPct val="100000"/>
              </a:lnSpc>
              <a:spcBef>
                <a:spcPts val="0"/>
              </a:spcBef>
              <a:spcAft>
                <a:spcPts val="600"/>
              </a:spcAft>
              <a:defRPr/>
            </a:pPr>
            <a:endParaRPr lang="en-US" sz="2000" dirty="0">
              <a:solidFill>
                <a:prstClr val="black"/>
              </a:solidFill>
              <a:latin typeface="Calibri" panose="020F0502020204030204"/>
            </a:endParaRPr>
          </a:p>
          <a:p>
            <a:pPr lvl="3" indent="-285750">
              <a:lnSpc>
                <a:spcPct val="100000"/>
              </a:lnSpc>
              <a:spcBef>
                <a:spcPts val="0"/>
              </a:spcBef>
              <a:spcAft>
                <a:spcPts val="600"/>
              </a:spcAf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132111144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6623305"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Dirt and Gravel ($20M) Allocations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2" indent="-285750">
              <a:lnSpc>
                <a:spcPct val="100000"/>
              </a:lnSpc>
              <a:spcBef>
                <a:spcPts val="0"/>
              </a:spcBef>
              <a:spcAft>
                <a:spcPts val="600"/>
              </a:spcAf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Allocations provided in SCC handout for May meeting</a:t>
            </a:r>
          </a:p>
          <a:p>
            <a:pPr lvl="2" indent="-285750">
              <a:lnSpc>
                <a:spcPct val="100000"/>
              </a:lnSpc>
              <a:spcBef>
                <a:spcPts val="0"/>
              </a:spcBef>
              <a:spcAft>
                <a:spcPts val="600"/>
              </a:spcAft>
              <a:defRPr/>
            </a:pPr>
            <a:r>
              <a:rPr lang="en-US" sz="2800" dirty="0">
                <a:solidFill>
                  <a:prstClr val="black"/>
                </a:solidFill>
                <a:latin typeface="Calibri" panose="020F0502020204030204"/>
              </a:rPr>
              <a:t>Allocations available on CDGRS website, just search “allocations”</a:t>
            </a:r>
          </a:p>
          <a:p>
            <a:pPr lvl="2" indent="-285750">
              <a:lnSpc>
                <a:spcPct val="100000"/>
              </a:lnSpc>
              <a:spcBef>
                <a:spcPts val="0"/>
              </a:spcBef>
              <a:spcAft>
                <a:spcPts val="600"/>
              </a:spcAft>
              <a:defRPr/>
            </a:pPr>
            <a:r>
              <a:rPr lang="en-US" sz="2800" dirty="0">
                <a:solidFill>
                  <a:prstClr val="black"/>
                </a:solidFill>
                <a:latin typeface="Calibri" panose="020F0502020204030204"/>
              </a:rPr>
              <a:t>Pending State Budget approval</a:t>
            </a:r>
          </a:p>
          <a:p>
            <a:pPr lvl="2" indent="-285750">
              <a:lnSpc>
                <a:spcPct val="100000"/>
              </a:lnSpc>
              <a:spcBef>
                <a:spcPts val="0"/>
              </a:spcBef>
              <a:spcAft>
                <a:spcPts val="600"/>
              </a:spcAf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indent="-285750">
              <a:lnSpc>
                <a:spcPct val="100000"/>
              </a:lnSpc>
              <a:spcBef>
                <a:spcPts val="0"/>
              </a:spcBef>
              <a:spcAft>
                <a:spcPts val="600"/>
              </a:spcAf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pic>
        <p:nvPicPr>
          <p:cNvPr id="4" name="Picture 3">
            <a:extLst>
              <a:ext uri="{FF2B5EF4-FFF2-40B4-BE49-F238E27FC236}">
                <a16:creationId xmlns:a16="http://schemas.microsoft.com/office/drawing/2014/main" id="{E9513407-E134-441E-A327-FFFCF31F24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26520" y="5358"/>
            <a:ext cx="5553531" cy="6858000"/>
          </a:xfrm>
          <a:prstGeom prst="rect">
            <a:avLst/>
          </a:prstGeom>
        </p:spPr>
      </p:pic>
      <p:pic>
        <p:nvPicPr>
          <p:cNvPr id="12" name="Picture 11">
            <a:extLst>
              <a:ext uri="{FF2B5EF4-FFF2-40B4-BE49-F238E27FC236}">
                <a16:creationId xmlns:a16="http://schemas.microsoft.com/office/drawing/2014/main" id="{E9BF9BAC-9347-A56A-859C-DE56A961D0C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5600"/>
          <a:stretch/>
        </p:blipFill>
        <p:spPr>
          <a:xfrm>
            <a:off x="150401" y="3265714"/>
            <a:ext cx="6365612" cy="2819502"/>
          </a:xfrm>
          <a:prstGeom prst="rect">
            <a:avLst/>
          </a:prstGeom>
        </p:spPr>
      </p:pic>
    </p:spTree>
    <p:extLst>
      <p:ext uri="{BB962C8B-B14F-4D97-AF65-F5344CB8AC3E}">
        <p14:creationId xmlns:p14="http://schemas.microsoft.com/office/powerpoint/2010/main" val="298352703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Paved Low Volume ($8M) Allocations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pending state budget approval</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Based on miles potential Low Volume Roads, weighted based on proximity to stream and urban/rural classification</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rPr>
              <a:t>No Changes to Formula</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b="1" dirty="0">
                <a:solidFill>
                  <a:prstClr val="black"/>
                </a:solidFill>
                <a:latin typeface="Calibri" panose="020F0502020204030204"/>
              </a:rPr>
              <a:t>Changes to base data</a:t>
            </a:r>
          </a:p>
          <a:p>
            <a:pPr lvl="3" indent="-285750">
              <a:lnSpc>
                <a:spcPct val="100000"/>
              </a:lnSpc>
              <a:spcBef>
                <a:spcPts val="0"/>
              </a:spcBef>
              <a:spcAft>
                <a:spcPts val="600"/>
              </a:spcAf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2020 Census data: updated “urban area” designation</a:t>
            </a:r>
          </a:p>
          <a:p>
            <a:pPr lvl="3" indent="-285750">
              <a:lnSpc>
                <a:spcPct val="100000"/>
              </a:lnSpc>
              <a:spcBef>
                <a:spcPts val="0"/>
              </a:spcBef>
              <a:spcAft>
                <a:spcPts val="600"/>
              </a:spcAft>
              <a:defRPr/>
            </a:pPr>
            <a:r>
              <a:rPr lang="en-US" sz="2600" dirty="0">
                <a:solidFill>
                  <a:prstClr val="black"/>
                </a:solidFill>
                <a:latin typeface="Calibri" panose="020F0502020204030204"/>
              </a:rPr>
              <a:t>Roads: updated layer with updated pavement status</a:t>
            </a:r>
          </a:p>
          <a:p>
            <a:pPr lvl="3" indent="-285750">
              <a:lnSpc>
                <a:spcPct val="100000"/>
              </a:lnSpc>
              <a:spcBef>
                <a:spcPts val="0"/>
              </a:spcBef>
              <a:spcAft>
                <a:spcPts val="600"/>
              </a:spcAf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Streams: minor updates to stream layer</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Tree>
    <p:extLst>
      <p:ext uri="{BB962C8B-B14F-4D97-AF65-F5344CB8AC3E}">
        <p14:creationId xmlns:p14="http://schemas.microsoft.com/office/powerpoint/2010/main" val="37734128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Paved Low Volume ($8M) Allocations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pending state budget approval</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Based on miles potential Low Volume Roads, weighted based on proximity to stream and urban/rural classification</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 Changes to Formula</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Changes to base data</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2020 Census data: updated “urban area” designation</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Roads: updated layer with updated pavement status</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Streams: minor updates to stream layer</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7" name="TextBox 16">
            <a:extLst>
              <a:ext uri="{FF2B5EF4-FFF2-40B4-BE49-F238E27FC236}">
                <a16:creationId xmlns:a16="http://schemas.microsoft.com/office/drawing/2014/main" id="{F3D74781-56C1-4134-8422-4760173A8289}"/>
              </a:ext>
            </a:extLst>
          </p:cNvPr>
          <p:cNvSpPr txBox="1"/>
          <p:nvPr/>
        </p:nvSpPr>
        <p:spPr>
          <a:xfrm>
            <a:off x="9034475" y="3065535"/>
            <a:ext cx="22022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Allegheny Example</a:t>
            </a:r>
          </a:p>
        </p:txBody>
      </p:sp>
      <p:cxnSp>
        <p:nvCxnSpPr>
          <p:cNvPr id="3" name="Straight Arrow Connector 2">
            <a:extLst>
              <a:ext uri="{FF2B5EF4-FFF2-40B4-BE49-F238E27FC236}">
                <a16:creationId xmlns:a16="http://schemas.microsoft.com/office/drawing/2014/main" id="{41E7C8BF-E370-4867-8920-4DA8B8993BEB}"/>
              </a:ext>
            </a:extLst>
          </p:cNvPr>
          <p:cNvCxnSpPr/>
          <p:nvPr/>
        </p:nvCxnSpPr>
        <p:spPr>
          <a:xfrm flipH="1">
            <a:off x="8812227" y="3265590"/>
            <a:ext cx="3074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05631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Conservation District Allocations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3215" y="538758"/>
            <a:ext cx="11569136"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Paved Low Volume ($8M) Allocations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pending state budget approval</a:t>
            </a:r>
          </a:p>
          <a:p>
            <a:pPr lvl="3" indent="-285750">
              <a:lnSpc>
                <a:spcPct val="100000"/>
              </a:lnSpc>
              <a:spcBef>
                <a:spcPts val="0"/>
              </a:spcBef>
              <a:spcAft>
                <a:spcPts val="600"/>
              </a:spcAf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2020 Census data: updated “urban area” designation</a:t>
            </a:r>
          </a:p>
          <a:p>
            <a:pPr lvl="3" indent="-285750">
              <a:lnSpc>
                <a:spcPct val="100000"/>
              </a:lnSpc>
              <a:spcBef>
                <a:spcPts val="0"/>
              </a:spcBef>
              <a:spcAft>
                <a:spcPts val="600"/>
              </a:spcAft>
              <a:defRPr/>
            </a:pPr>
            <a:endParaRPr lang="en-US" sz="2600" dirty="0">
              <a:solidFill>
                <a:prstClr val="black"/>
              </a:solidFill>
              <a:latin typeface="Calibri" panose="020F0502020204030204"/>
            </a:endParaRPr>
          </a:p>
          <a:p>
            <a:pPr lvl="3" indent="-285750">
              <a:lnSpc>
                <a:spcPct val="100000"/>
              </a:lnSpc>
              <a:spcBef>
                <a:spcPts val="0"/>
              </a:spcBef>
              <a:spcAft>
                <a:spcPts val="600"/>
              </a:spcAf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a:p>
            <a:pPr lvl="3" indent="-285750">
              <a:lnSpc>
                <a:spcPct val="100000"/>
              </a:lnSpc>
              <a:spcBef>
                <a:spcPts val="0"/>
              </a:spcBef>
              <a:spcAft>
                <a:spcPts val="600"/>
              </a:spcAf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a:p>
            <a:pPr lvl="3" indent="-285750">
              <a:lnSpc>
                <a:spcPct val="100000"/>
              </a:lnSpc>
              <a:spcBef>
                <a:spcPts val="0"/>
              </a:spcBef>
              <a:spcAft>
                <a:spcPts val="600"/>
              </a:spcAf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a:p>
            <a:pPr marL="1314450" lvl="3" indent="0">
              <a:lnSpc>
                <a:spcPct val="100000"/>
              </a:lnSpc>
              <a:spcBef>
                <a:spcPts val="0"/>
              </a:spcBef>
              <a:spcAft>
                <a:spcPts val="600"/>
              </a:spcAft>
              <a:buNone/>
              <a:defRPr/>
            </a:pPr>
            <a:endParaRPr lang="en-US" sz="1100" dirty="0">
              <a:solidFill>
                <a:prstClr val="black"/>
              </a:solidFill>
              <a:latin typeface="Calibri" panose="020F0502020204030204"/>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pic>
        <p:nvPicPr>
          <p:cNvPr id="5" name="Picture 4" descr="A map of the world&#10;&#10;Description automatically generated with medium confidence">
            <a:extLst>
              <a:ext uri="{FF2B5EF4-FFF2-40B4-BE49-F238E27FC236}">
                <a16:creationId xmlns:a16="http://schemas.microsoft.com/office/drawing/2014/main" id="{8980660E-51C6-46B6-A502-AE32BB99C6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462" y="2012421"/>
            <a:ext cx="4267200" cy="3200400"/>
          </a:xfrm>
          <a:prstGeom prst="rect">
            <a:avLst/>
          </a:prstGeom>
        </p:spPr>
      </p:pic>
      <p:sp>
        <p:nvSpPr>
          <p:cNvPr id="8" name="TextBox 7">
            <a:extLst>
              <a:ext uri="{FF2B5EF4-FFF2-40B4-BE49-F238E27FC236}">
                <a16:creationId xmlns:a16="http://schemas.microsoft.com/office/drawing/2014/main" id="{0E93FFC2-3EC0-4869-AD23-0B83C9A0DB5B}"/>
              </a:ext>
            </a:extLst>
          </p:cNvPr>
          <p:cNvSpPr txBox="1"/>
          <p:nvPr/>
        </p:nvSpPr>
        <p:spPr>
          <a:xfrm>
            <a:off x="9884578" y="989943"/>
            <a:ext cx="2202206" cy="400110"/>
          </a:xfrm>
          <a:prstGeom prst="rect">
            <a:avLst/>
          </a:prstGeom>
          <a:noFill/>
        </p:spPr>
        <p:txBody>
          <a:bodyPr wrap="none" rtlCol="0">
            <a:spAutoFit/>
          </a:bodyPr>
          <a:lstStyle/>
          <a:p>
            <a:r>
              <a:rPr lang="en-US" sz="2000" b="1" dirty="0">
                <a:solidFill>
                  <a:srgbClr val="FF0000"/>
                </a:solidFill>
              </a:rPr>
              <a:t>Allegheny Example</a:t>
            </a:r>
          </a:p>
        </p:txBody>
      </p:sp>
      <p:sp>
        <p:nvSpPr>
          <p:cNvPr id="14" name="TextBox 13">
            <a:extLst>
              <a:ext uri="{FF2B5EF4-FFF2-40B4-BE49-F238E27FC236}">
                <a16:creationId xmlns:a16="http://schemas.microsoft.com/office/drawing/2014/main" id="{9172FCF1-D473-46E2-8B24-9EF5D6E92CD2}"/>
              </a:ext>
            </a:extLst>
          </p:cNvPr>
          <p:cNvSpPr txBox="1"/>
          <p:nvPr/>
        </p:nvSpPr>
        <p:spPr>
          <a:xfrm>
            <a:off x="597754" y="1711985"/>
            <a:ext cx="2728376" cy="461665"/>
          </a:xfrm>
          <a:prstGeom prst="rect">
            <a:avLst/>
          </a:prstGeom>
          <a:noFill/>
        </p:spPr>
        <p:txBody>
          <a:bodyPr wrap="none" rtlCol="0">
            <a:spAutoFit/>
          </a:bodyPr>
          <a:lstStyle/>
          <a:p>
            <a:r>
              <a:rPr lang="en-US" sz="2400" b="1" dirty="0"/>
              <a:t>2018 “Urban Areas”</a:t>
            </a:r>
          </a:p>
        </p:txBody>
      </p:sp>
    </p:spTree>
    <p:extLst>
      <p:ext uri="{BB962C8B-B14F-4D97-AF65-F5344CB8AC3E}">
        <p14:creationId xmlns:p14="http://schemas.microsoft.com/office/powerpoint/2010/main" val="2724992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03EDA45A7724092F583276AD4820E" ma:contentTypeVersion="11" ma:contentTypeDescription="Create a new document." ma:contentTypeScope="" ma:versionID="1a87d8358d0233ccf9c9836d8aec91b2">
  <xsd:schema xmlns:xsd="http://www.w3.org/2001/XMLSchema" xmlns:xs="http://www.w3.org/2001/XMLSchema" xmlns:p="http://schemas.microsoft.com/office/2006/metadata/properties" xmlns:ns3="82c76831-dc3c-4084-8010-42118f972f26" xmlns:ns4="3b5a5e3e-c557-4527-a085-b303f0c2e606" targetNamespace="http://schemas.microsoft.com/office/2006/metadata/properties" ma:root="true" ma:fieldsID="4704f712e105eb551c7e0f269b857adf" ns3:_="" ns4:_="">
    <xsd:import namespace="82c76831-dc3c-4084-8010-42118f972f26"/>
    <xsd:import namespace="3b5a5e3e-c557-4527-a085-b303f0c2e6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76831-dc3c-4084-8010-42118f972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5a5e3e-c557-4527-a085-b303f0c2e6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36F7D4-9E4E-4271-A877-237FE8BFD1ED}">
  <ds:schemaRefs>
    <ds:schemaRef ds:uri="http://schemas.microsoft.com/sharepoint/v3/contenttype/forms"/>
  </ds:schemaRefs>
</ds:datastoreItem>
</file>

<file path=customXml/itemProps2.xml><?xml version="1.0" encoding="utf-8"?>
<ds:datastoreItem xmlns:ds="http://schemas.openxmlformats.org/officeDocument/2006/customXml" ds:itemID="{A59C666E-75E9-4884-B2C1-C0E6179540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B0FC7F-23FB-47DD-B4B3-90251753D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76831-dc3c-4084-8010-42118f972f26"/>
    <ds:schemaRef ds:uri="3b5a5e3e-c557-4527-a085-b303f0c2e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2537</TotalTime>
  <Words>2089</Words>
  <Application>Microsoft Office PowerPoint</Application>
  <PresentationFormat>Widescreen</PresentationFormat>
  <Paragraphs>322</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Courier New</vt:lpstr>
      <vt:lpstr>Gill Sans MT</vt:lpstr>
      <vt:lpstr>Open Sans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Roy</dc:creator>
  <cp:lastModifiedBy>Ken Corradini</cp:lastModifiedBy>
  <cp:revision>31</cp:revision>
  <dcterms:created xsi:type="dcterms:W3CDTF">2022-04-15T17:41:19Z</dcterms:created>
  <dcterms:modified xsi:type="dcterms:W3CDTF">2022-05-20T13:59:52Z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0x010100F8B03EDA45A7724092F583276AD4820E</vt:lpwstr>
  </property>
</Properties>
</file>