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9"/>
  </p:notesMasterIdLst>
  <p:sldIdLst>
    <p:sldId id="420" r:id="rId2"/>
    <p:sldId id="421" r:id="rId3"/>
    <p:sldId id="425" r:id="rId4"/>
    <p:sldId id="431" r:id="rId5"/>
    <p:sldId id="427" r:id="rId6"/>
    <p:sldId id="428" r:id="rId7"/>
    <p:sldId id="43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38AC32"/>
    <a:srgbClr val="166816"/>
    <a:srgbClr val="219F21"/>
    <a:srgbClr val="27BB27"/>
    <a:srgbClr val="FFFFCC"/>
    <a:srgbClr val="FFFF99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C265B-0F5A-47EF-8F99-8C9A93E1E392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1D54-860F-492E-96AB-1E06C7EE6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978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33EAC3EB-3C3E-4A15-9DCD-C019828A716C}" type="slidenum">
              <a:rPr lang="en-US" smtClean="0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="" xmlns:p14="http://schemas.microsoft.com/office/powerpoint/2010/main" val="40423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>
              <a:defRPr/>
            </a:pPr>
            <a:fld id="{33EAC3EB-3C3E-4A15-9DCD-C019828A716C}" type="slidenum">
              <a:rPr lang="en-US" smtClean="0">
                <a:solidFill>
                  <a:prstClr val="black"/>
                </a:solidFill>
                <a:latin typeface="Calibri"/>
              </a:rPr>
              <a:pPr defTabSz="897301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PSU Center for Dirt and Gravel Road Studies: www.dirtandgravelroads.org </a:t>
            </a:r>
          </a:p>
        </p:txBody>
      </p:sp>
    </p:spTree>
    <p:extLst>
      <p:ext uri="{BB962C8B-B14F-4D97-AF65-F5344CB8AC3E}">
        <p14:creationId xmlns="" xmlns:p14="http://schemas.microsoft.com/office/powerpoint/2010/main" val="253463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6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56C9-724F-4CE3-AF9C-111AEE16F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0EF9B-89A4-403C-9A06-811CCA4FE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01E5-436A-4993-A279-893E51652C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9C4DB2-B96F-41D8-98BD-6FA2B851A3FF}" type="datetime1">
              <a:rPr lang="en-US" smtClean="0">
                <a:solidFill>
                  <a:prstClr val="black"/>
                </a:solidFill>
              </a:rPr>
              <a:pPr/>
              <a:t>10/5/2018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37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7C896B-3B15-4084-B660-5C5D1539418C}" type="datetime1">
              <a:rPr lang="en-US" smtClean="0">
                <a:solidFill>
                  <a:prstClr val="black"/>
                </a:solidFill>
              </a:rPr>
              <a:pPr/>
              <a:t>10/5/2018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756706-769E-4FD4-8BF0-D4A6E73368F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FAE20-EF24-493D-B363-1A55B4136C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68A5-A349-426D-BD96-8F218753A4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FCD2A-6E2E-41D5-9507-18C1E9AC6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C95DB-7D31-4642-A0E7-AE5DC9A728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5F9E-492E-43BB-B248-D2FDEA0213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5B10-4F82-40E1-BC77-1D7E7D8E49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057A-A753-49F9-B3B4-EA32F519EE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D666-E81B-4460-9809-E4011841E5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rgbClr val="166816"/>
            </a:gs>
            <a:gs pos="59000">
              <a:srgbClr val="38AC32"/>
            </a:gs>
            <a:gs pos="46000">
              <a:srgbClr val="156B1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95446-2C64-4C4F-B6B5-1C5C78EABC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696" r:id="rId12"/>
    <p:sldLayoutId id="214748369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0" y="19050"/>
            <a:ext cx="46311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DGLVR Webinar</a:t>
            </a:r>
          </a:p>
          <a:p>
            <a:pPr algn="ctr">
              <a:defRPr/>
            </a:pPr>
            <a:endParaRPr lang="en-US" sz="36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lvl="0" algn="ctr" defTabSz="914400">
              <a:defRPr/>
            </a:pPr>
            <a:r>
              <a:rPr lang="en-US" sz="32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CDGRS Quarterly Report</a:t>
            </a:r>
          </a:p>
          <a:p>
            <a:pPr lvl="0" algn="ctr" defTabSz="914400">
              <a:defRPr/>
            </a:pPr>
            <a:r>
              <a:rPr lang="en-US" sz="32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Demo w/ Huntingdon CCD</a:t>
            </a:r>
            <a:endParaRPr lang="en-US" sz="32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lvl="0" algn="ctr" defTabSz="914400">
              <a:defRPr/>
            </a:pPr>
            <a:endParaRPr lang="en-US" sz="32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sz="3200" b="1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en-US" sz="2800" b="1" dirty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 w="19050">
                <a:solidFill>
                  <a:prstClr val="black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392" y="6396926"/>
            <a:ext cx="45756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technical assistance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call: 814-865-5355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18231" y="3862136"/>
            <a:ext cx="8794933" cy="3681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If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reading this, then you are successfully seeing the webinar video.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Webinar audio should be automatic through your computer, and options can be accessed </a:t>
            </a:r>
            <a:r>
              <a:rPr lang="en-US" sz="2000" b="1" dirty="0" smtClean="0">
                <a:solidFill>
                  <a:prstClr val="white"/>
                </a:solidFill>
                <a:latin typeface="Calibri"/>
              </a:rPr>
              <a:t>in the “audio options” button on the bottom left.  If you are having audio issues, or are in a location where listening via phone is preferable, audio is also available on the CDGRS conference line at: 8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66-823-7699. </a:t>
            </a:r>
          </a:p>
          <a:p>
            <a:pPr algn="l">
              <a:defRPr/>
            </a:pPr>
            <a:endParaRPr lang="en-US" sz="1000" b="1" dirty="0" smtClean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98" y="0"/>
            <a:ext cx="4564876" cy="34236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9571" y="640713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E2919-D427-4CE2-80E2-33083554A2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/>
          <a:srcRect l="13158"/>
          <a:stretch/>
        </p:blipFill>
        <p:spPr>
          <a:xfrm>
            <a:off x="5254171" y="6173265"/>
            <a:ext cx="3922774" cy="7355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4858" y="6232944"/>
            <a:ext cx="1790700" cy="6250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9286" y="-229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10/5/2018</a:t>
            </a:r>
            <a:endParaRPr lang="en-US" sz="3600" b="1" dirty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en-US" sz="3600" b="1" dirty="0">
                <a:solidFill>
                  <a:schemeClr val="bg1"/>
                </a:solidFill>
              </a:rPr>
              <a:t>Starts at </a:t>
            </a:r>
            <a:r>
              <a:rPr lang="en-US" sz="3600" b="1" dirty="0" smtClean="0">
                <a:solidFill>
                  <a:schemeClr val="bg1"/>
                </a:solidFill>
              </a:rPr>
              <a:t>9 </a:t>
            </a:r>
            <a:r>
              <a:rPr lang="en-US" sz="3600" b="1" dirty="0" err="1" smtClean="0">
                <a:solidFill>
                  <a:schemeClr val="bg1"/>
                </a:solidFill>
              </a:rPr>
              <a:t>AMish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1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62161"/>
            <a:ext cx="8878888" cy="5013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30745" t="8086" r="30353" b="13026"/>
          <a:stretch/>
        </p:blipFill>
        <p:spPr>
          <a:xfrm>
            <a:off x="3041204" y="106630"/>
            <a:ext cx="4724400" cy="54102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63989" y="45387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Q&amp;A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7251" y="3165099"/>
            <a:ext cx="3038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you can ask a question anonymously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2904" y="469470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Q&amp;A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 rot="6927166">
            <a:off x="3161263" y="4322139"/>
            <a:ext cx="1190615" cy="17824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4946204" y="5774201"/>
            <a:ext cx="457200" cy="4267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818190" y="5212030"/>
            <a:ext cx="685800" cy="6096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211669"/>
            <a:ext cx="3810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For audio via phone: 866-823-7699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For technical </a:t>
            </a:r>
            <a:r>
              <a:rPr lang="en-US" dirty="0" smtClean="0">
                <a:solidFill>
                  <a:srgbClr val="FF0000"/>
                </a:solidFill>
              </a:rPr>
              <a:t>assistance: 814-865-5355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5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352" y="164398"/>
            <a:ext cx="814537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Goal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Complete Quarterly Report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Program Tabs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Activity Tab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Submit Report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View email to Roy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Accept Report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View email </a:t>
            </a:r>
            <a:r>
              <a:rPr lang="en-US" sz="2800" dirty="0" smtClean="0">
                <a:solidFill>
                  <a:srgbClr val="FFFFFF"/>
                </a:solidFill>
              </a:rPr>
              <a:t>from Roy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8233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352" y="164398"/>
            <a:ext cx="8145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Sample Financial Sheet</a:t>
            </a:r>
            <a:endParaRPr lang="en-US" sz="4400" b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20181005090039784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6586" y="891044"/>
            <a:ext cx="4610829" cy="59669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3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352" y="164398"/>
            <a:ext cx="81453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Email Tracking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On Submit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On Accept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 descr="subm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253" y="1812581"/>
            <a:ext cx="7439494" cy="2057400"/>
          </a:xfrm>
          <a:prstGeom prst="rect">
            <a:avLst/>
          </a:prstGeom>
        </p:spPr>
      </p:pic>
      <p:pic>
        <p:nvPicPr>
          <p:cNvPr id="4" name="Picture 3" descr="acce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23" y="4517801"/>
            <a:ext cx="7429153" cy="2057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3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352" y="164398"/>
            <a:ext cx="81453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Replenishment Request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 descr="rep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0649" y="857070"/>
            <a:ext cx="4562703" cy="59046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33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7352" y="164398"/>
            <a:ext cx="8626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Questions</a:t>
            </a:r>
            <a:endParaRPr lang="en-US" sz="4400" b="1" dirty="0" smtClean="0">
              <a:solidFill>
                <a:srgbClr val="FFFF00"/>
              </a:solidFill>
            </a:endParaRPr>
          </a:p>
          <a:p>
            <a:pPr algn="ctr"/>
            <a:endParaRPr lang="en-US" sz="3200" b="1" dirty="0" smtClean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Ken </a:t>
            </a:r>
            <a:r>
              <a:rPr lang="en-US" sz="3200" b="1" dirty="0" err="1" smtClean="0">
                <a:solidFill>
                  <a:srgbClr val="FFFF00"/>
                </a:solidFill>
              </a:rPr>
              <a:t>Corradini</a:t>
            </a:r>
            <a:r>
              <a:rPr lang="en-US" sz="3200" b="1" dirty="0" smtClean="0">
                <a:solidFill>
                  <a:srgbClr val="FFFF00"/>
                </a:solidFill>
              </a:rPr>
              <a:t> (CDGRS)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Email: kjc139@psu.edu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Phone: (814) 865-6966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Celina </a:t>
            </a:r>
            <a:r>
              <a:rPr lang="en-US" sz="3200" b="1" dirty="0" err="1" smtClean="0">
                <a:solidFill>
                  <a:srgbClr val="FFFF00"/>
                </a:solidFill>
              </a:rPr>
              <a:t>Seftas</a:t>
            </a:r>
            <a:r>
              <a:rPr lang="en-US" sz="3200" b="1" dirty="0" smtClean="0">
                <a:solidFill>
                  <a:srgbClr val="FFFF00"/>
                </a:solidFill>
              </a:rPr>
              <a:t> (Huntingdon CCD)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District Manager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Phone: (</a:t>
            </a:r>
            <a:r>
              <a:rPr lang="en-US" sz="2800" dirty="0" smtClean="0">
                <a:solidFill>
                  <a:srgbClr val="FFFFFF"/>
                </a:solidFill>
              </a:rPr>
              <a:t>814) 627-1626 </a:t>
            </a:r>
            <a:r>
              <a:rPr lang="en-US" sz="2800" dirty="0" smtClean="0">
                <a:solidFill>
                  <a:srgbClr val="FFFFFF"/>
                </a:solidFill>
              </a:rPr>
              <a:t>ext. 3024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Email</a:t>
            </a:r>
            <a:r>
              <a:rPr lang="en-US" sz="2800" dirty="0" smtClean="0">
                <a:solidFill>
                  <a:srgbClr val="FFFFFF"/>
                </a:solidFill>
              </a:rPr>
              <a:t>:  </a:t>
            </a:r>
            <a:r>
              <a:rPr lang="en-US" sz="2800" dirty="0" smtClean="0">
                <a:solidFill>
                  <a:srgbClr val="FFFFFF"/>
                </a:solidFill>
              </a:rPr>
              <a:t>manager@huntingdonconservation.org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8233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16717</TotalTime>
  <Words>259</Words>
  <Application>Microsoft Office PowerPoint</Application>
  <PresentationFormat>On-screen Show (4:3)</PresentationFormat>
  <Paragraphs>60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Penn State University -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Bloser</dc:creator>
  <cp:lastModifiedBy>PITAD</cp:lastModifiedBy>
  <cp:revision>239</cp:revision>
  <dcterms:created xsi:type="dcterms:W3CDTF">2018-03-07T13:49:30Z</dcterms:created>
  <dcterms:modified xsi:type="dcterms:W3CDTF">2018-10-05T13:52:50Z</dcterms:modified>
</cp:coreProperties>
</file>