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619" r:id="rId5"/>
    <p:sldId id="1079" r:id="rId6"/>
    <p:sldId id="1081" r:id="rId7"/>
    <p:sldId id="1095" r:id="rId8"/>
    <p:sldId id="1122" r:id="rId9"/>
    <p:sldId id="1116" r:id="rId10"/>
    <p:sldId id="1127" r:id="rId11"/>
    <p:sldId id="1126" r:id="rId12"/>
    <p:sldId id="277" r:id="rId13"/>
    <p:sldId id="778" r:id="rId14"/>
    <p:sldId id="779" r:id="rId15"/>
    <p:sldId id="1117" r:id="rId16"/>
    <p:sldId id="1044" r:id="rId17"/>
    <p:sldId id="329" r:id="rId18"/>
    <p:sldId id="1125" r:id="rId19"/>
    <p:sldId id="1128" r:id="rId20"/>
    <p:sldId id="1129" r:id="rId21"/>
    <p:sldId id="1085" r:id="rId22"/>
    <p:sldId id="1130" r:id="rId23"/>
    <p:sldId id="1131" r:id="rId24"/>
    <p:sldId id="1107" r:id="rId25"/>
    <p:sldId id="1132" r:id="rId26"/>
    <p:sldId id="1133" r:id="rId27"/>
    <p:sldId id="318" r:id="rId28"/>
    <p:sldId id="319" r:id="rId29"/>
    <p:sldId id="1104" r:id="rId30"/>
    <p:sldId id="1120" r:id="rId31"/>
    <p:sldId id="1105" r:id="rId32"/>
    <p:sldId id="1121" r:id="rId33"/>
    <p:sldId id="1065" r:id="rId34"/>
    <p:sldId id="1066" r:id="rId35"/>
    <p:sldId id="1078" r:id="rId36"/>
    <p:sldId id="1138" r:id="rId37"/>
    <p:sldId id="1134" r:id="rId38"/>
    <p:sldId id="1136" r:id="rId39"/>
    <p:sldId id="1135" r:id="rId40"/>
    <p:sldId id="785" r:id="rId41"/>
    <p:sldId id="764" r:id="rId42"/>
    <p:sldId id="763" r:id="rId43"/>
    <p:sldId id="1106" r:id="rId44"/>
    <p:sldId id="1141" r:id="rId45"/>
    <p:sldId id="1076" r:id="rId46"/>
    <p:sldId id="728" r:id="rId47"/>
    <p:sldId id="729" r:id="rId48"/>
    <p:sldId id="727" r:id="rId49"/>
    <p:sldId id="730" r:id="rId50"/>
    <p:sldId id="731" r:id="rId51"/>
    <p:sldId id="732" r:id="rId52"/>
    <p:sldId id="733" r:id="rId53"/>
    <p:sldId id="1103" r:id="rId54"/>
    <p:sldId id="1137" r:id="rId55"/>
    <p:sldId id="1140" r:id="rId56"/>
    <p:sldId id="1142" r:id="rId57"/>
    <p:sldId id="622" r:id="rId58"/>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B1A1A-E9B3-08C3-D02B-04BFE4FB729B}" name="Ziegler, Timothy Martin" initials="ZM" userId="S::tmz115@psu.edu::bd32d385-085d-4f33-86c4-621335b78990" providerId="AD"/>
  <p188:author id="{3B6309BA-29B9-254A-2FC6-911EDB7A91E3}" name="Brown, Wade Edward" initials="BWE" userId="S::web127@psu.edu::c2dd2688-a016-4d76-9a9d-df51b65a7e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FF0000"/>
    <a:srgbClr val="003300"/>
    <a:srgbClr val="008000"/>
    <a:srgbClr val="CC9900"/>
    <a:srgbClr val="CCECFF"/>
    <a:srgbClr val="CCFFCC"/>
    <a:srgbClr val="99CC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846C5-1176-4971-A293-5CB98A22BBEF}" v="2" dt="2023-03-02T11:59:51.215"/>
    <p1510:client id="{E88BE03A-1794-4523-812A-B4D2000AF4AE}" v="134" dt="2023-03-01T16:47:45.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58" d="100"/>
          <a:sy n="158" d="100"/>
        </p:scale>
        <p:origin x="2152" y="104"/>
      </p:cViewPr>
      <p:guideLst>
        <p:guide orient="horz" pos="2144"/>
        <p:guide pos="2880"/>
      </p:guideLst>
    </p:cSldViewPr>
  </p:slideViewPr>
  <p:notesTextViewPr>
    <p:cViewPr>
      <p:scale>
        <a:sx n="75" d="100"/>
        <a:sy n="75" d="100"/>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vel, Eric Richard" userId="S::ern106@psu.edu::bd206e51-a5a6-44f3-9d54-f267d6050ff0" providerId="AD" clId="Web-{A4F846C5-1176-4971-A293-5CB98A22BBEF}"/>
    <pc:docChg chg="modSld">
      <pc:chgData name="Nevel, Eric Richard" userId="S::ern106@psu.edu::bd206e51-a5a6-44f3-9d54-f267d6050ff0" providerId="AD" clId="Web-{A4F846C5-1176-4971-A293-5CB98A22BBEF}" dt="2023-03-02T11:59:43.808" v="0" actId="20577"/>
      <pc:docMkLst>
        <pc:docMk/>
      </pc:docMkLst>
      <pc:sldChg chg="modSp">
        <pc:chgData name="Nevel, Eric Richard" userId="S::ern106@psu.edu::bd206e51-a5a6-44f3-9d54-f267d6050ff0" providerId="AD" clId="Web-{A4F846C5-1176-4971-A293-5CB98A22BBEF}" dt="2023-03-02T11:59:43.808" v="0" actId="20577"/>
        <pc:sldMkLst>
          <pc:docMk/>
          <pc:sldMk cId="717548443" sldId="1085"/>
        </pc:sldMkLst>
        <pc:spChg chg="mod">
          <ac:chgData name="Nevel, Eric Richard" userId="S::ern106@psu.edu::bd206e51-a5a6-44f3-9d54-f267d6050ff0" providerId="AD" clId="Web-{A4F846C5-1176-4971-A293-5CB98A22BBEF}" dt="2023-03-02T11:59:43.808" v="0" actId="20577"/>
          <ac:spMkLst>
            <pc:docMk/>
            <pc:sldMk cId="717548443" sldId="1085"/>
            <ac:spMk id="80898" creationId="{00000000-0000-0000-0000-000000000000}"/>
          </ac:spMkLst>
        </pc:spChg>
      </pc:sldChg>
    </pc:docChg>
  </pc:docChgLst>
  <pc:docChgLst>
    <pc:chgData name="Bloser, Steve" userId="84e9379b-616b-44d5-8abb-99707b706c47" providerId="ADAL" clId="{E88BE03A-1794-4523-812A-B4D2000AF4AE}"/>
    <pc:docChg chg="undo custSel addSld delSld modSld sldOrd delMainMaster">
      <pc:chgData name="Bloser, Steve" userId="84e9379b-616b-44d5-8abb-99707b706c47" providerId="ADAL" clId="{E88BE03A-1794-4523-812A-B4D2000AF4AE}" dt="2023-03-01T18:10:01.423" v="2965" actId="478"/>
      <pc:docMkLst>
        <pc:docMk/>
      </pc:docMkLst>
      <pc:sldChg chg="modSp mod">
        <pc:chgData name="Bloser, Steve" userId="84e9379b-616b-44d5-8abb-99707b706c47" providerId="ADAL" clId="{E88BE03A-1794-4523-812A-B4D2000AF4AE}" dt="2023-03-01T15:37:27.672" v="312" actId="207"/>
        <pc:sldMkLst>
          <pc:docMk/>
          <pc:sldMk cId="0" sldId="277"/>
        </pc:sldMkLst>
        <pc:spChg chg="mod">
          <ac:chgData name="Bloser, Steve" userId="84e9379b-616b-44d5-8abb-99707b706c47" providerId="ADAL" clId="{E88BE03A-1794-4523-812A-B4D2000AF4AE}" dt="2023-03-01T15:37:27.672" v="312" actId="207"/>
          <ac:spMkLst>
            <pc:docMk/>
            <pc:sldMk cId="0" sldId="277"/>
            <ac:spMk id="27651" creationId="{00000000-0000-0000-0000-000000000000}"/>
          </ac:spMkLst>
        </pc:spChg>
        <pc:spChg chg="mod">
          <ac:chgData name="Bloser, Steve" userId="84e9379b-616b-44d5-8abb-99707b706c47" providerId="ADAL" clId="{E88BE03A-1794-4523-812A-B4D2000AF4AE}" dt="2023-03-01T15:37:27.672" v="312" actId="207"/>
          <ac:spMkLst>
            <pc:docMk/>
            <pc:sldMk cId="0" sldId="277"/>
            <ac:spMk id="27655" creationId="{00000000-0000-0000-0000-000000000000}"/>
          </ac:spMkLst>
        </pc:spChg>
        <pc:spChg chg="mod">
          <ac:chgData name="Bloser, Steve" userId="84e9379b-616b-44d5-8abb-99707b706c47" providerId="ADAL" clId="{E88BE03A-1794-4523-812A-B4D2000AF4AE}" dt="2023-03-01T15:37:27.672" v="312" actId="207"/>
          <ac:spMkLst>
            <pc:docMk/>
            <pc:sldMk cId="0" sldId="277"/>
            <ac:spMk id="27660" creationId="{00000000-0000-0000-0000-000000000000}"/>
          </ac:spMkLst>
        </pc:spChg>
        <pc:spChg chg="mod">
          <ac:chgData name="Bloser, Steve" userId="84e9379b-616b-44d5-8abb-99707b706c47" providerId="ADAL" clId="{E88BE03A-1794-4523-812A-B4D2000AF4AE}" dt="2023-03-01T15:37:27.672" v="312" actId="207"/>
          <ac:spMkLst>
            <pc:docMk/>
            <pc:sldMk cId="0" sldId="277"/>
            <ac:spMk id="27661" creationId="{00000000-0000-0000-0000-000000000000}"/>
          </ac:spMkLst>
        </pc:spChg>
      </pc:sldChg>
      <pc:sldChg chg="del">
        <pc:chgData name="Bloser, Steve" userId="84e9379b-616b-44d5-8abb-99707b706c47" providerId="ADAL" clId="{E88BE03A-1794-4523-812A-B4D2000AF4AE}" dt="2023-03-01T15:34:35.952" v="209" actId="47"/>
        <pc:sldMkLst>
          <pc:docMk/>
          <pc:sldMk cId="0" sldId="312"/>
        </pc:sldMkLst>
      </pc:sldChg>
      <pc:sldChg chg="delSp mod">
        <pc:chgData name="Bloser, Steve" userId="84e9379b-616b-44d5-8abb-99707b706c47" providerId="ADAL" clId="{E88BE03A-1794-4523-812A-B4D2000AF4AE}" dt="2023-03-01T16:11:40.800" v="1958" actId="478"/>
        <pc:sldMkLst>
          <pc:docMk/>
          <pc:sldMk cId="1482209021" sldId="318"/>
        </pc:sldMkLst>
        <pc:spChg chg="del">
          <ac:chgData name="Bloser, Steve" userId="84e9379b-616b-44d5-8abb-99707b706c47" providerId="ADAL" clId="{E88BE03A-1794-4523-812A-B4D2000AF4AE}" dt="2023-03-01T16:11:40.800" v="1958" actId="478"/>
          <ac:spMkLst>
            <pc:docMk/>
            <pc:sldMk cId="1482209021" sldId="318"/>
            <ac:spMk id="22" creationId="{00000000-0000-0000-0000-000000000000}"/>
          </ac:spMkLst>
        </pc:spChg>
      </pc:sldChg>
      <pc:sldChg chg="delSp mod ord">
        <pc:chgData name="Bloser, Steve" userId="84e9379b-616b-44d5-8abb-99707b706c47" providerId="ADAL" clId="{E88BE03A-1794-4523-812A-B4D2000AF4AE}" dt="2023-03-01T16:12:07.469" v="1963"/>
        <pc:sldMkLst>
          <pc:docMk/>
          <pc:sldMk cId="1226831941" sldId="319"/>
        </pc:sldMkLst>
        <pc:spChg chg="del">
          <ac:chgData name="Bloser, Steve" userId="84e9379b-616b-44d5-8abb-99707b706c47" providerId="ADAL" clId="{E88BE03A-1794-4523-812A-B4D2000AF4AE}" dt="2023-03-01T16:11:55.527" v="1961" actId="478"/>
          <ac:spMkLst>
            <pc:docMk/>
            <pc:sldMk cId="1226831941" sldId="319"/>
            <ac:spMk id="22" creationId="{00000000-0000-0000-0000-000000000000}"/>
          </ac:spMkLst>
        </pc:spChg>
      </pc:sldChg>
      <pc:sldChg chg="delSp add del mod">
        <pc:chgData name="Bloser, Steve" userId="84e9379b-616b-44d5-8abb-99707b706c47" providerId="ADAL" clId="{E88BE03A-1794-4523-812A-B4D2000AF4AE}" dt="2023-03-01T16:14:05.950" v="2015" actId="47"/>
        <pc:sldMkLst>
          <pc:docMk/>
          <pc:sldMk cId="1678692432" sldId="328"/>
        </pc:sldMkLst>
        <pc:spChg chg="del">
          <ac:chgData name="Bloser, Steve" userId="84e9379b-616b-44d5-8abb-99707b706c47" providerId="ADAL" clId="{E88BE03A-1794-4523-812A-B4D2000AF4AE}" dt="2023-03-01T16:13:46.344" v="2014" actId="478"/>
          <ac:spMkLst>
            <pc:docMk/>
            <pc:sldMk cId="1678692432" sldId="328"/>
            <ac:spMk id="14" creationId="{00000000-0000-0000-0000-000000000000}"/>
          </ac:spMkLst>
        </pc:spChg>
        <pc:spChg chg="del">
          <ac:chgData name="Bloser, Steve" userId="84e9379b-616b-44d5-8abb-99707b706c47" providerId="ADAL" clId="{E88BE03A-1794-4523-812A-B4D2000AF4AE}" dt="2023-03-01T16:13:46.344" v="2014" actId="478"/>
          <ac:spMkLst>
            <pc:docMk/>
            <pc:sldMk cId="1678692432" sldId="328"/>
            <ac:spMk id="17" creationId="{00000000-0000-0000-0000-000000000000}"/>
          </ac:spMkLst>
        </pc:spChg>
        <pc:spChg chg="del">
          <ac:chgData name="Bloser, Steve" userId="84e9379b-616b-44d5-8abb-99707b706c47" providerId="ADAL" clId="{E88BE03A-1794-4523-812A-B4D2000AF4AE}" dt="2023-03-01T16:13:46.344" v="2014" actId="478"/>
          <ac:spMkLst>
            <pc:docMk/>
            <pc:sldMk cId="1678692432" sldId="328"/>
            <ac:spMk id="92164" creationId="{00000000-0000-0000-0000-000000000000}"/>
          </ac:spMkLst>
        </pc:spChg>
        <pc:spChg chg="del">
          <ac:chgData name="Bloser, Steve" userId="84e9379b-616b-44d5-8abb-99707b706c47" providerId="ADAL" clId="{E88BE03A-1794-4523-812A-B4D2000AF4AE}" dt="2023-03-01T16:13:46.344" v="2014" actId="478"/>
          <ac:spMkLst>
            <pc:docMk/>
            <pc:sldMk cId="1678692432" sldId="328"/>
            <ac:spMk id="92174" creationId="{00000000-0000-0000-0000-000000000000}"/>
          </ac:spMkLst>
        </pc:spChg>
        <pc:cxnChg chg="del">
          <ac:chgData name="Bloser, Steve" userId="84e9379b-616b-44d5-8abb-99707b706c47" providerId="ADAL" clId="{E88BE03A-1794-4523-812A-B4D2000AF4AE}" dt="2023-03-01T16:13:46.344" v="2014" actId="478"/>
          <ac:cxnSpMkLst>
            <pc:docMk/>
            <pc:sldMk cId="1678692432" sldId="328"/>
            <ac:cxnSpMk id="15" creationId="{00000000-0000-0000-0000-000000000000}"/>
          </ac:cxnSpMkLst>
        </pc:cxnChg>
      </pc:sldChg>
      <pc:sldChg chg="add">
        <pc:chgData name="Bloser, Steve" userId="84e9379b-616b-44d5-8abb-99707b706c47" providerId="ADAL" clId="{E88BE03A-1794-4523-812A-B4D2000AF4AE}" dt="2023-03-01T15:54:33.547" v="863"/>
        <pc:sldMkLst>
          <pc:docMk/>
          <pc:sldMk cId="1639254616" sldId="329"/>
        </pc:sldMkLst>
      </pc:sldChg>
      <pc:sldChg chg="del">
        <pc:chgData name="Bloser, Steve" userId="84e9379b-616b-44d5-8abb-99707b706c47" providerId="ADAL" clId="{E88BE03A-1794-4523-812A-B4D2000AF4AE}" dt="2023-03-01T16:23:02.985" v="2175" actId="47"/>
        <pc:sldMkLst>
          <pc:docMk/>
          <pc:sldMk cId="1999635351" sldId="338"/>
        </pc:sldMkLst>
      </pc:sldChg>
      <pc:sldChg chg="addSp delSp modSp mod">
        <pc:chgData name="Bloser, Steve" userId="84e9379b-616b-44d5-8abb-99707b706c47" providerId="ADAL" clId="{E88BE03A-1794-4523-812A-B4D2000AF4AE}" dt="2023-03-01T15:32:20.326" v="76" actId="6549"/>
        <pc:sldMkLst>
          <pc:docMk/>
          <pc:sldMk cId="3217302874" sldId="619"/>
        </pc:sldMkLst>
        <pc:spChg chg="add mod">
          <ac:chgData name="Bloser, Steve" userId="84e9379b-616b-44d5-8abb-99707b706c47" providerId="ADAL" clId="{E88BE03A-1794-4523-812A-B4D2000AF4AE}" dt="2023-03-01T15:29:49.842" v="18" actId="14100"/>
          <ac:spMkLst>
            <pc:docMk/>
            <pc:sldMk cId="3217302874" sldId="619"/>
            <ac:spMk id="2" creationId="{A8960760-FE34-A424-BAD9-EE89A93B2A27}"/>
          </ac:spMkLst>
        </pc:spChg>
        <pc:spChg chg="add del mod">
          <ac:chgData name="Bloser, Steve" userId="84e9379b-616b-44d5-8abb-99707b706c47" providerId="ADAL" clId="{E88BE03A-1794-4523-812A-B4D2000AF4AE}" dt="2023-03-01T15:30:03.592" v="19" actId="478"/>
          <ac:spMkLst>
            <pc:docMk/>
            <pc:sldMk cId="3217302874" sldId="619"/>
            <ac:spMk id="3" creationId="{A027AAD0-247C-B27F-8859-B01C8E280B2C}"/>
          </ac:spMkLst>
        </pc:spChg>
        <pc:spChg chg="del">
          <ac:chgData name="Bloser, Steve" userId="84e9379b-616b-44d5-8abb-99707b706c47" providerId="ADAL" clId="{E88BE03A-1794-4523-812A-B4D2000AF4AE}" dt="2023-03-01T15:30:25.759" v="28" actId="478"/>
          <ac:spMkLst>
            <pc:docMk/>
            <pc:sldMk cId="3217302874" sldId="619"/>
            <ac:spMk id="4" creationId="{DBBCAF7E-02CE-48EA-BEC9-F15FDC18CDA1}"/>
          </ac:spMkLst>
        </pc:spChg>
        <pc:spChg chg="add del mod">
          <ac:chgData name="Bloser, Steve" userId="84e9379b-616b-44d5-8abb-99707b706c47" providerId="ADAL" clId="{E88BE03A-1794-4523-812A-B4D2000AF4AE}" dt="2023-03-01T15:30:07.664" v="23"/>
          <ac:spMkLst>
            <pc:docMk/>
            <pc:sldMk cId="3217302874" sldId="619"/>
            <ac:spMk id="6" creationId="{BBE9A670-75AF-2AF8-C701-D6A33FFB789E}"/>
          </ac:spMkLst>
        </pc:spChg>
        <pc:spChg chg="add mod">
          <ac:chgData name="Bloser, Steve" userId="84e9379b-616b-44d5-8abb-99707b706c47" providerId="ADAL" clId="{E88BE03A-1794-4523-812A-B4D2000AF4AE}" dt="2023-03-01T15:32:20.326" v="76" actId="6549"/>
          <ac:spMkLst>
            <pc:docMk/>
            <pc:sldMk cId="3217302874" sldId="619"/>
            <ac:spMk id="7" creationId="{DFF42409-F694-AA70-9FA6-B7FF746678F0}"/>
          </ac:spMkLst>
        </pc:spChg>
        <pc:spChg chg="add mod">
          <ac:chgData name="Bloser, Steve" userId="84e9379b-616b-44d5-8abb-99707b706c47" providerId="ADAL" clId="{E88BE03A-1794-4523-812A-B4D2000AF4AE}" dt="2023-03-01T15:31:30.707" v="64" actId="14100"/>
          <ac:spMkLst>
            <pc:docMk/>
            <pc:sldMk cId="3217302874" sldId="619"/>
            <ac:spMk id="8" creationId="{473CB8E5-2E60-2C58-837E-BC2B24AAC636}"/>
          </ac:spMkLst>
        </pc:spChg>
        <pc:spChg chg="del">
          <ac:chgData name="Bloser, Steve" userId="84e9379b-616b-44d5-8abb-99707b706c47" providerId="ADAL" clId="{E88BE03A-1794-4523-812A-B4D2000AF4AE}" dt="2023-03-01T15:29:31.695" v="2" actId="478"/>
          <ac:spMkLst>
            <pc:docMk/>
            <pc:sldMk cId="3217302874" sldId="619"/>
            <ac:spMk id="11" creationId="{B74BFF49-BAA2-4E39-B83A-473C6C65E96D}"/>
          </ac:spMkLst>
        </pc:spChg>
        <pc:spChg chg="del">
          <ac:chgData name="Bloser, Steve" userId="84e9379b-616b-44d5-8abb-99707b706c47" providerId="ADAL" clId="{E88BE03A-1794-4523-812A-B4D2000AF4AE}" dt="2023-03-01T15:29:23.408" v="1" actId="478"/>
          <ac:spMkLst>
            <pc:docMk/>
            <pc:sldMk cId="3217302874" sldId="619"/>
            <ac:spMk id="12" creationId="{DE54435F-A437-49F2-AA1B-4B74A478E8BC}"/>
          </ac:spMkLst>
        </pc:spChg>
        <pc:spChg chg="del">
          <ac:chgData name="Bloser, Steve" userId="84e9379b-616b-44d5-8abb-99707b706c47" providerId="ADAL" clId="{E88BE03A-1794-4523-812A-B4D2000AF4AE}" dt="2023-03-01T15:29:21.385" v="0" actId="478"/>
          <ac:spMkLst>
            <pc:docMk/>
            <pc:sldMk cId="3217302874" sldId="619"/>
            <ac:spMk id="13" creationId="{98931DAA-370C-423B-BE03-B3E64191C244}"/>
          </ac:spMkLst>
        </pc:spChg>
        <pc:spChg chg="del">
          <ac:chgData name="Bloser, Steve" userId="84e9379b-616b-44d5-8abb-99707b706c47" providerId="ADAL" clId="{E88BE03A-1794-4523-812A-B4D2000AF4AE}" dt="2023-03-01T15:29:21.385" v="0" actId="478"/>
          <ac:spMkLst>
            <pc:docMk/>
            <pc:sldMk cId="3217302874" sldId="619"/>
            <ac:spMk id="14" creationId="{FCDA24DA-0051-4BE6-8ECE-E5E3E9C7B18C}"/>
          </ac:spMkLst>
        </pc:spChg>
        <pc:spChg chg="del">
          <ac:chgData name="Bloser, Steve" userId="84e9379b-616b-44d5-8abb-99707b706c47" providerId="ADAL" clId="{E88BE03A-1794-4523-812A-B4D2000AF4AE}" dt="2023-03-01T15:30:28.562" v="29" actId="478"/>
          <ac:spMkLst>
            <pc:docMk/>
            <pc:sldMk cId="3217302874" sldId="619"/>
            <ac:spMk id="15" creationId="{7D4AFB8A-25C0-4FC4-A5C4-ECA1319CB987}"/>
          </ac:spMkLst>
        </pc:spChg>
        <pc:spChg chg="del">
          <ac:chgData name="Bloser, Steve" userId="84e9379b-616b-44d5-8abb-99707b706c47" providerId="ADAL" clId="{E88BE03A-1794-4523-812A-B4D2000AF4AE}" dt="2023-03-01T15:30:31.269" v="30" actId="478"/>
          <ac:spMkLst>
            <pc:docMk/>
            <pc:sldMk cId="3217302874" sldId="619"/>
            <ac:spMk id="16" creationId="{5147A4C5-D12B-4F29-8FF8-A6A7C9C363D3}"/>
          </ac:spMkLst>
        </pc:spChg>
        <pc:spChg chg="del">
          <ac:chgData name="Bloser, Steve" userId="84e9379b-616b-44d5-8abb-99707b706c47" providerId="ADAL" clId="{E88BE03A-1794-4523-812A-B4D2000AF4AE}" dt="2023-03-01T15:29:21.385" v="0" actId="478"/>
          <ac:spMkLst>
            <pc:docMk/>
            <pc:sldMk cId="3217302874" sldId="619"/>
            <ac:spMk id="18" creationId="{C734E792-2E94-447A-89B5-8A6E072007F8}"/>
          </ac:spMkLst>
        </pc:spChg>
        <pc:spChg chg="del">
          <ac:chgData name="Bloser, Steve" userId="84e9379b-616b-44d5-8abb-99707b706c47" providerId="ADAL" clId="{E88BE03A-1794-4523-812A-B4D2000AF4AE}" dt="2023-03-01T15:30:12.317" v="25" actId="478"/>
          <ac:spMkLst>
            <pc:docMk/>
            <pc:sldMk cId="3217302874" sldId="619"/>
            <ac:spMk id="21" creationId="{3CD9D750-CCA0-42D6-A70A-7AC485DE3F01}"/>
          </ac:spMkLst>
        </pc:spChg>
        <pc:spChg chg="add del mod">
          <ac:chgData name="Bloser, Steve" userId="84e9379b-616b-44d5-8abb-99707b706c47" providerId="ADAL" clId="{E88BE03A-1794-4523-812A-B4D2000AF4AE}" dt="2023-03-01T15:31:46.644" v="66"/>
          <ac:spMkLst>
            <pc:docMk/>
            <pc:sldMk cId="3217302874" sldId="619"/>
            <ac:spMk id="22" creationId="{00183E94-6FE3-883F-0B9D-6A61013C2F2F}"/>
          </ac:spMkLst>
        </pc:spChg>
        <pc:spChg chg="add mod">
          <ac:chgData name="Bloser, Steve" userId="84e9379b-616b-44d5-8abb-99707b706c47" providerId="ADAL" clId="{E88BE03A-1794-4523-812A-B4D2000AF4AE}" dt="2023-03-01T15:31:57.227" v="71" actId="14100"/>
          <ac:spMkLst>
            <pc:docMk/>
            <pc:sldMk cId="3217302874" sldId="619"/>
            <ac:spMk id="23" creationId="{0DF907DA-C40F-16CB-1D9F-3F9F17A9CF21}"/>
          </ac:spMkLst>
        </pc:spChg>
        <pc:picChg chg="mod modCrop">
          <ac:chgData name="Bloser, Steve" userId="84e9379b-616b-44d5-8abb-99707b706c47" providerId="ADAL" clId="{E88BE03A-1794-4523-812A-B4D2000AF4AE}" dt="2023-03-01T15:32:11.670" v="73" actId="18131"/>
          <ac:picMkLst>
            <pc:docMk/>
            <pc:sldMk cId="3217302874" sldId="619"/>
            <ac:picMk id="5" creationId="{2BE0727B-773A-4ED8-B74D-8D65EA9BB324}"/>
          </ac:picMkLst>
        </pc:picChg>
        <pc:picChg chg="add mod">
          <ac:chgData name="Bloser, Steve" userId="84e9379b-616b-44d5-8abb-99707b706c47" providerId="ADAL" clId="{E88BE03A-1794-4523-812A-B4D2000AF4AE}" dt="2023-03-01T15:30:36.626" v="31" actId="1076"/>
          <ac:picMkLst>
            <pc:docMk/>
            <pc:sldMk cId="3217302874" sldId="619"/>
            <ac:picMk id="9" creationId="{F6743E9C-EB2A-9F22-4A6F-7C1F225D0393}"/>
          </ac:picMkLst>
        </pc:picChg>
        <pc:picChg chg="add mod">
          <ac:chgData name="Bloser, Steve" userId="84e9379b-616b-44d5-8abb-99707b706c47" providerId="ADAL" clId="{E88BE03A-1794-4523-812A-B4D2000AF4AE}" dt="2023-03-01T15:30:36.626" v="31" actId="1076"/>
          <ac:picMkLst>
            <pc:docMk/>
            <pc:sldMk cId="3217302874" sldId="619"/>
            <ac:picMk id="10" creationId="{A8AE2A2B-D64F-2801-54A2-4BEBE4AD5508}"/>
          </ac:picMkLst>
        </pc:picChg>
        <pc:picChg chg="del">
          <ac:chgData name="Bloser, Steve" userId="84e9379b-616b-44d5-8abb-99707b706c47" providerId="ADAL" clId="{E88BE03A-1794-4523-812A-B4D2000AF4AE}" dt="2023-03-01T15:30:25.759" v="28" actId="478"/>
          <ac:picMkLst>
            <pc:docMk/>
            <pc:sldMk cId="3217302874" sldId="619"/>
            <ac:picMk id="17" creationId="{FB6BB4F2-E926-498D-B4E9-E5E7850D69E0}"/>
          </ac:picMkLst>
        </pc:picChg>
        <pc:picChg chg="del">
          <ac:chgData name="Bloser, Steve" userId="84e9379b-616b-44d5-8abb-99707b706c47" providerId="ADAL" clId="{E88BE03A-1794-4523-812A-B4D2000AF4AE}" dt="2023-03-01T15:30:25.759" v="28" actId="478"/>
          <ac:picMkLst>
            <pc:docMk/>
            <pc:sldMk cId="3217302874" sldId="619"/>
            <ac:picMk id="19" creationId="{A7D8F307-FEF7-4140-9B47-26153AFCC2CA}"/>
          </ac:picMkLst>
        </pc:picChg>
        <pc:picChg chg="del">
          <ac:chgData name="Bloser, Steve" userId="84e9379b-616b-44d5-8abb-99707b706c47" providerId="ADAL" clId="{E88BE03A-1794-4523-812A-B4D2000AF4AE}" dt="2023-03-01T15:30:25.759" v="28" actId="478"/>
          <ac:picMkLst>
            <pc:docMk/>
            <pc:sldMk cId="3217302874" sldId="619"/>
            <ac:picMk id="20" creationId="{60F31D2D-16ED-4E3D-8F4F-C298CFF7B8F2}"/>
          </ac:picMkLst>
        </pc:picChg>
      </pc:sldChg>
      <pc:sldChg chg="add">
        <pc:chgData name="Bloser, Steve" userId="84e9379b-616b-44d5-8abb-99707b706c47" providerId="ADAL" clId="{E88BE03A-1794-4523-812A-B4D2000AF4AE}" dt="2023-03-01T15:50:53.411" v="640"/>
        <pc:sldMkLst>
          <pc:docMk/>
          <pc:sldMk cId="1424872067" sldId="778"/>
        </pc:sldMkLst>
      </pc:sldChg>
      <pc:sldChg chg="add">
        <pc:chgData name="Bloser, Steve" userId="84e9379b-616b-44d5-8abb-99707b706c47" providerId="ADAL" clId="{E88BE03A-1794-4523-812A-B4D2000AF4AE}" dt="2023-03-01T15:50:53.411" v="640"/>
        <pc:sldMkLst>
          <pc:docMk/>
          <pc:sldMk cId="383162623" sldId="779"/>
        </pc:sldMkLst>
      </pc:sldChg>
      <pc:sldChg chg="del">
        <pc:chgData name="Bloser, Steve" userId="84e9379b-616b-44d5-8abb-99707b706c47" providerId="ADAL" clId="{E88BE03A-1794-4523-812A-B4D2000AF4AE}" dt="2023-03-01T16:28:24.095" v="2527" actId="47"/>
        <pc:sldMkLst>
          <pc:docMk/>
          <pc:sldMk cId="163574130" sldId="1015"/>
        </pc:sldMkLst>
      </pc:sldChg>
      <pc:sldChg chg="del">
        <pc:chgData name="Bloser, Steve" userId="84e9379b-616b-44d5-8abb-99707b706c47" providerId="ADAL" clId="{E88BE03A-1794-4523-812A-B4D2000AF4AE}" dt="2023-03-01T16:28:24.095" v="2527" actId="47"/>
        <pc:sldMkLst>
          <pc:docMk/>
          <pc:sldMk cId="863461457" sldId="1018"/>
        </pc:sldMkLst>
      </pc:sldChg>
      <pc:sldChg chg="del">
        <pc:chgData name="Bloser, Steve" userId="84e9379b-616b-44d5-8abb-99707b706c47" providerId="ADAL" clId="{E88BE03A-1794-4523-812A-B4D2000AF4AE}" dt="2023-03-01T16:28:24.095" v="2527" actId="47"/>
        <pc:sldMkLst>
          <pc:docMk/>
          <pc:sldMk cId="218685512" sldId="1019"/>
        </pc:sldMkLst>
      </pc:sldChg>
      <pc:sldChg chg="del">
        <pc:chgData name="Bloser, Steve" userId="84e9379b-616b-44d5-8abb-99707b706c47" providerId="ADAL" clId="{E88BE03A-1794-4523-812A-B4D2000AF4AE}" dt="2023-03-01T16:28:24.095" v="2527" actId="47"/>
        <pc:sldMkLst>
          <pc:docMk/>
          <pc:sldMk cId="2236849626" sldId="1021"/>
        </pc:sldMkLst>
      </pc:sldChg>
      <pc:sldChg chg="del">
        <pc:chgData name="Bloser, Steve" userId="84e9379b-616b-44d5-8abb-99707b706c47" providerId="ADAL" clId="{E88BE03A-1794-4523-812A-B4D2000AF4AE}" dt="2023-03-01T16:28:24.095" v="2527" actId="47"/>
        <pc:sldMkLst>
          <pc:docMk/>
          <pc:sldMk cId="1732912197" sldId="1030"/>
        </pc:sldMkLst>
      </pc:sldChg>
      <pc:sldChg chg="del">
        <pc:chgData name="Bloser, Steve" userId="84e9379b-616b-44d5-8abb-99707b706c47" providerId="ADAL" clId="{E88BE03A-1794-4523-812A-B4D2000AF4AE}" dt="2023-03-01T16:28:24.095" v="2527" actId="47"/>
        <pc:sldMkLst>
          <pc:docMk/>
          <pc:sldMk cId="1338149810" sldId="1031"/>
        </pc:sldMkLst>
      </pc:sldChg>
      <pc:sldChg chg="del">
        <pc:chgData name="Bloser, Steve" userId="84e9379b-616b-44d5-8abb-99707b706c47" providerId="ADAL" clId="{E88BE03A-1794-4523-812A-B4D2000AF4AE}" dt="2023-03-01T16:28:24.095" v="2527" actId="47"/>
        <pc:sldMkLst>
          <pc:docMk/>
          <pc:sldMk cId="798510225" sldId="1033"/>
        </pc:sldMkLst>
      </pc:sldChg>
      <pc:sldChg chg="del">
        <pc:chgData name="Bloser, Steve" userId="84e9379b-616b-44d5-8abb-99707b706c47" providerId="ADAL" clId="{E88BE03A-1794-4523-812A-B4D2000AF4AE}" dt="2023-03-01T16:28:24.095" v="2527" actId="47"/>
        <pc:sldMkLst>
          <pc:docMk/>
          <pc:sldMk cId="3815980554" sldId="1034"/>
        </pc:sldMkLst>
      </pc:sldChg>
      <pc:sldChg chg="del">
        <pc:chgData name="Bloser, Steve" userId="84e9379b-616b-44d5-8abb-99707b706c47" providerId="ADAL" clId="{E88BE03A-1794-4523-812A-B4D2000AF4AE}" dt="2023-03-01T16:28:24.095" v="2527" actId="47"/>
        <pc:sldMkLst>
          <pc:docMk/>
          <pc:sldMk cId="3864981651" sldId="1035"/>
        </pc:sldMkLst>
      </pc:sldChg>
      <pc:sldChg chg="del">
        <pc:chgData name="Bloser, Steve" userId="84e9379b-616b-44d5-8abb-99707b706c47" providerId="ADAL" clId="{E88BE03A-1794-4523-812A-B4D2000AF4AE}" dt="2023-03-01T16:28:24.095" v="2527" actId="47"/>
        <pc:sldMkLst>
          <pc:docMk/>
          <pc:sldMk cId="3030899036" sldId="1036"/>
        </pc:sldMkLst>
      </pc:sldChg>
      <pc:sldChg chg="del">
        <pc:chgData name="Bloser, Steve" userId="84e9379b-616b-44d5-8abb-99707b706c47" providerId="ADAL" clId="{E88BE03A-1794-4523-812A-B4D2000AF4AE}" dt="2023-03-01T16:28:24.095" v="2527" actId="47"/>
        <pc:sldMkLst>
          <pc:docMk/>
          <pc:sldMk cId="1818358102" sldId="1037"/>
        </pc:sldMkLst>
      </pc:sldChg>
      <pc:sldChg chg="del">
        <pc:chgData name="Bloser, Steve" userId="84e9379b-616b-44d5-8abb-99707b706c47" providerId="ADAL" clId="{E88BE03A-1794-4523-812A-B4D2000AF4AE}" dt="2023-03-01T16:28:24.095" v="2527" actId="47"/>
        <pc:sldMkLst>
          <pc:docMk/>
          <pc:sldMk cId="3250159703" sldId="1038"/>
        </pc:sldMkLst>
      </pc:sldChg>
      <pc:sldChg chg="del">
        <pc:chgData name="Bloser, Steve" userId="84e9379b-616b-44d5-8abb-99707b706c47" providerId="ADAL" clId="{E88BE03A-1794-4523-812A-B4D2000AF4AE}" dt="2023-03-01T16:28:24.095" v="2527" actId="47"/>
        <pc:sldMkLst>
          <pc:docMk/>
          <pc:sldMk cId="2295114983" sldId="1039"/>
        </pc:sldMkLst>
      </pc:sldChg>
      <pc:sldChg chg="del">
        <pc:chgData name="Bloser, Steve" userId="84e9379b-616b-44d5-8abb-99707b706c47" providerId="ADAL" clId="{E88BE03A-1794-4523-812A-B4D2000AF4AE}" dt="2023-03-01T16:28:24.095" v="2527" actId="47"/>
        <pc:sldMkLst>
          <pc:docMk/>
          <pc:sldMk cId="1882971395" sldId="1040"/>
        </pc:sldMkLst>
      </pc:sldChg>
      <pc:sldChg chg="del">
        <pc:chgData name="Bloser, Steve" userId="84e9379b-616b-44d5-8abb-99707b706c47" providerId="ADAL" clId="{E88BE03A-1794-4523-812A-B4D2000AF4AE}" dt="2023-03-01T16:28:24.095" v="2527" actId="47"/>
        <pc:sldMkLst>
          <pc:docMk/>
          <pc:sldMk cId="3369406549" sldId="1041"/>
        </pc:sldMkLst>
      </pc:sldChg>
      <pc:sldChg chg="del">
        <pc:chgData name="Bloser, Steve" userId="84e9379b-616b-44d5-8abb-99707b706c47" providerId="ADAL" clId="{E88BE03A-1794-4523-812A-B4D2000AF4AE}" dt="2023-03-01T16:28:24.095" v="2527" actId="47"/>
        <pc:sldMkLst>
          <pc:docMk/>
          <pc:sldMk cId="3110094200" sldId="1042"/>
        </pc:sldMkLst>
      </pc:sldChg>
      <pc:sldChg chg="del">
        <pc:chgData name="Bloser, Steve" userId="84e9379b-616b-44d5-8abb-99707b706c47" providerId="ADAL" clId="{E88BE03A-1794-4523-812A-B4D2000AF4AE}" dt="2023-03-01T16:28:24.095" v="2527" actId="47"/>
        <pc:sldMkLst>
          <pc:docMk/>
          <pc:sldMk cId="2272960186" sldId="1046"/>
        </pc:sldMkLst>
      </pc:sldChg>
      <pc:sldChg chg="del">
        <pc:chgData name="Bloser, Steve" userId="84e9379b-616b-44d5-8abb-99707b706c47" providerId="ADAL" clId="{E88BE03A-1794-4523-812A-B4D2000AF4AE}" dt="2023-03-01T16:28:24.095" v="2527" actId="47"/>
        <pc:sldMkLst>
          <pc:docMk/>
          <pc:sldMk cId="2292816535" sldId="1047"/>
        </pc:sldMkLst>
      </pc:sldChg>
      <pc:sldChg chg="del">
        <pc:chgData name="Bloser, Steve" userId="84e9379b-616b-44d5-8abb-99707b706c47" providerId="ADAL" clId="{E88BE03A-1794-4523-812A-B4D2000AF4AE}" dt="2023-03-01T16:28:24.095" v="2527" actId="47"/>
        <pc:sldMkLst>
          <pc:docMk/>
          <pc:sldMk cId="1841237911" sldId="1048"/>
        </pc:sldMkLst>
      </pc:sldChg>
      <pc:sldChg chg="del">
        <pc:chgData name="Bloser, Steve" userId="84e9379b-616b-44d5-8abb-99707b706c47" providerId="ADAL" clId="{E88BE03A-1794-4523-812A-B4D2000AF4AE}" dt="2023-03-01T16:28:24.095" v="2527" actId="47"/>
        <pc:sldMkLst>
          <pc:docMk/>
          <pc:sldMk cId="1793567693" sldId="1049"/>
        </pc:sldMkLst>
      </pc:sldChg>
      <pc:sldChg chg="del">
        <pc:chgData name="Bloser, Steve" userId="84e9379b-616b-44d5-8abb-99707b706c47" providerId="ADAL" clId="{E88BE03A-1794-4523-812A-B4D2000AF4AE}" dt="2023-03-01T16:28:24.095" v="2527" actId="47"/>
        <pc:sldMkLst>
          <pc:docMk/>
          <pc:sldMk cId="4219928501" sldId="1069"/>
        </pc:sldMkLst>
      </pc:sldChg>
      <pc:sldChg chg="delSp modSp mod ord">
        <pc:chgData name="Bloser, Steve" userId="84e9379b-616b-44d5-8abb-99707b706c47" providerId="ADAL" clId="{E88BE03A-1794-4523-812A-B4D2000AF4AE}" dt="2023-03-01T15:52:13.007" v="808" actId="113"/>
        <pc:sldMkLst>
          <pc:docMk/>
          <pc:sldMk cId="1003864332" sldId="1081"/>
        </pc:sldMkLst>
        <pc:spChg chg="del">
          <ac:chgData name="Bloser, Steve" userId="84e9379b-616b-44d5-8abb-99707b706c47" providerId="ADAL" clId="{E88BE03A-1794-4523-812A-B4D2000AF4AE}" dt="2023-03-01T15:33:00.395" v="79" actId="478"/>
          <ac:spMkLst>
            <pc:docMk/>
            <pc:sldMk cId="1003864332" sldId="1081"/>
            <ac:spMk id="11" creationId="{00000000-0000-0000-0000-000000000000}"/>
          </ac:spMkLst>
        </pc:spChg>
        <pc:spChg chg="mod">
          <ac:chgData name="Bloser, Steve" userId="84e9379b-616b-44d5-8abb-99707b706c47" providerId="ADAL" clId="{E88BE03A-1794-4523-812A-B4D2000AF4AE}" dt="2023-03-01T15:52:13.007" v="808" actId="113"/>
          <ac:spMkLst>
            <pc:docMk/>
            <pc:sldMk cId="1003864332" sldId="1081"/>
            <ac:spMk id="80898" creationId="{00000000-0000-0000-0000-000000000000}"/>
          </ac:spMkLst>
        </pc:spChg>
      </pc:sldChg>
      <pc:sldChg chg="del">
        <pc:chgData name="Bloser, Steve" userId="84e9379b-616b-44d5-8abb-99707b706c47" providerId="ADAL" clId="{E88BE03A-1794-4523-812A-B4D2000AF4AE}" dt="2023-03-01T16:28:24.095" v="2527" actId="47"/>
        <pc:sldMkLst>
          <pc:docMk/>
          <pc:sldMk cId="2309434185" sldId="1084"/>
        </pc:sldMkLst>
      </pc:sldChg>
      <pc:sldChg chg="delSp modSp mod">
        <pc:chgData name="Bloser, Steve" userId="84e9379b-616b-44d5-8abb-99707b706c47" providerId="ADAL" clId="{E88BE03A-1794-4523-812A-B4D2000AF4AE}" dt="2023-03-01T18:04:29.579" v="2957" actId="20577"/>
        <pc:sldMkLst>
          <pc:docMk/>
          <pc:sldMk cId="717548443" sldId="1085"/>
        </pc:sldMkLst>
        <pc:spChg chg="del">
          <ac:chgData name="Bloser, Steve" userId="84e9379b-616b-44d5-8abb-99707b706c47" providerId="ADAL" clId="{E88BE03A-1794-4523-812A-B4D2000AF4AE}" dt="2023-03-01T15:57:10.483" v="1082" actId="478"/>
          <ac:spMkLst>
            <pc:docMk/>
            <pc:sldMk cId="717548443" sldId="1085"/>
            <ac:spMk id="7" creationId="{00000000-0000-0000-0000-000000000000}"/>
          </ac:spMkLst>
        </pc:spChg>
        <pc:spChg chg="mod">
          <ac:chgData name="Bloser, Steve" userId="84e9379b-616b-44d5-8abb-99707b706c47" providerId="ADAL" clId="{E88BE03A-1794-4523-812A-B4D2000AF4AE}" dt="2023-03-01T18:04:29.579" v="2957" actId="20577"/>
          <ac:spMkLst>
            <pc:docMk/>
            <pc:sldMk cId="717548443" sldId="1085"/>
            <ac:spMk id="80898" creationId="{00000000-0000-0000-0000-000000000000}"/>
          </ac:spMkLst>
        </pc:spChg>
      </pc:sldChg>
      <pc:sldChg chg="del">
        <pc:chgData name="Bloser, Steve" userId="84e9379b-616b-44d5-8abb-99707b706c47" providerId="ADAL" clId="{E88BE03A-1794-4523-812A-B4D2000AF4AE}" dt="2023-03-01T16:28:24.095" v="2527" actId="47"/>
        <pc:sldMkLst>
          <pc:docMk/>
          <pc:sldMk cId="27573770" sldId="1097"/>
        </pc:sldMkLst>
      </pc:sldChg>
      <pc:sldChg chg="del">
        <pc:chgData name="Bloser, Steve" userId="84e9379b-616b-44d5-8abb-99707b706c47" providerId="ADAL" clId="{E88BE03A-1794-4523-812A-B4D2000AF4AE}" dt="2023-03-01T16:28:24.095" v="2527" actId="47"/>
        <pc:sldMkLst>
          <pc:docMk/>
          <pc:sldMk cId="377949955" sldId="1098"/>
        </pc:sldMkLst>
      </pc:sldChg>
      <pc:sldChg chg="del">
        <pc:chgData name="Bloser, Steve" userId="84e9379b-616b-44d5-8abb-99707b706c47" providerId="ADAL" clId="{E88BE03A-1794-4523-812A-B4D2000AF4AE}" dt="2023-03-01T16:29:06.479" v="2553" actId="47"/>
        <pc:sldMkLst>
          <pc:docMk/>
          <pc:sldMk cId="3698616300" sldId="1101"/>
        </pc:sldMkLst>
      </pc:sldChg>
      <pc:sldChg chg="addSp delSp modSp mod">
        <pc:chgData name="Bloser, Steve" userId="84e9379b-616b-44d5-8abb-99707b706c47" providerId="ADAL" clId="{E88BE03A-1794-4523-812A-B4D2000AF4AE}" dt="2023-03-01T16:20:02.789" v="2154"/>
        <pc:sldMkLst>
          <pc:docMk/>
          <pc:sldMk cId="1134295197" sldId="1103"/>
        </pc:sldMkLst>
        <pc:spChg chg="add mod">
          <ac:chgData name="Bloser, Steve" userId="84e9379b-616b-44d5-8abb-99707b706c47" providerId="ADAL" clId="{E88BE03A-1794-4523-812A-B4D2000AF4AE}" dt="2023-03-01T16:19:50.653" v="2152" actId="1076"/>
          <ac:spMkLst>
            <pc:docMk/>
            <pc:sldMk cId="1134295197" sldId="1103"/>
            <ac:spMk id="3" creationId="{D667E731-5344-8B0C-236B-30C57A86A3EF}"/>
          </ac:spMkLst>
        </pc:spChg>
        <pc:spChg chg="add del mod">
          <ac:chgData name="Bloser, Steve" userId="84e9379b-616b-44d5-8abb-99707b706c47" providerId="ADAL" clId="{E88BE03A-1794-4523-812A-B4D2000AF4AE}" dt="2023-03-01T16:20:02.789" v="2154"/>
          <ac:spMkLst>
            <pc:docMk/>
            <pc:sldMk cId="1134295197" sldId="1103"/>
            <ac:spMk id="5" creationId="{310D8C60-65D7-D6CF-A3EC-A4364DC883D2}"/>
          </ac:spMkLst>
        </pc:spChg>
        <pc:spChg chg="mod">
          <ac:chgData name="Bloser, Steve" userId="84e9379b-616b-44d5-8abb-99707b706c47" providerId="ADAL" clId="{E88BE03A-1794-4523-812A-B4D2000AF4AE}" dt="2023-03-01T16:19:19.525" v="2106" actId="20577"/>
          <ac:spMkLst>
            <pc:docMk/>
            <pc:sldMk cId="1134295197" sldId="1103"/>
            <ac:spMk id="29" creationId="{00000000-0000-0000-0000-000000000000}"/>
          </ac:spMkLst>
        </pc:spChg>
        <pc:spChg chg="mod">
          <ac:chgData name="Bloser, Steve" userId="84e9379b-616b-44d5-8abb-99707b706c47" providerId="ADAL" clId="{E88BE03A-1794-4523-812A-B4D2000AF4AE}" dt="2023-03-01T16:19:28.103" v="2115" actId="1076"/>
          <ac:spMkLst>
            <pc:docMk/>
            <pc:sldMk cId="1134295197" sldId="1103"/>
            <ac:spMk id="31" creationId="{00000000-0000-0000-0000-000000000000}"/>
          </ac:spMkLst>
        </pc:spChg>
        <pc:picChg chg="add mod ord">
          <ac:chgData name="Bloser, Steve" userId="84e9379b-616b-44d5-8abb-99707b706c47" providerId="ADAL" clId="{E88BE03A-1794-4523-812A-B4D2000AF4AE}" dt="2023-03-01T16:19:11.076" v="2097" actId="167"/>
          <ac:picMkLst>
            <pc:docMk/>
            <pc:sldMk cId="1134295197" sldId="1103"/>
            <ac:picMk id="2" creationId="{FE1FBB13-D567-4B5A-A917-C5572D8F9719}"/>
          </ac:picMkLst>
        </pc:picChg>
        <pc:picChg chg="del">
          <ac:chgData name="Bloser, Steve" userId="84e9379b-616b-44d5-8abb-99707b706c47" providerId="ADAL" clId="{E88BE03A-1794-4523-812A-B4D2000AF4AE}" dt="2023-03-01T16:19:04.592" v="2095" actId="478"/>
          <ac:picMkLst>
            <pc:docMk/>
            <pc:sldMk cId="1134295197" sldId="1103"/>
            <ac:picMk id="30" creationId="{78F9B376-F43E-4E50-96A9-730B0E4BE372}"/>
          </ac:picMkLst>
        </pc:picChg>
        <pc:picChg chg="del">
          <ac:chgData name="Bloser, Steve" userId="84e9379b-616b-44d5-8abb-99707b706c47" providerId="ADAL" clId="{E88BE03A-1794-4523-812A-B4D2000AF4AE}" dt="2023-03-01T16:19:04.592" v="2095" actId="478"/>
          <ac:picMkLst>
            <pc:docMk/>
            <pc:sldMk cId="1134295197" sldId="1103"/>
            <ac:picMk id="42" creationId="{6402B5AC-9AD3-40D7-A9ED-353043283EB5}"/>
          </ac:picMkLst>
        </pc:picChg>
        <pc:picChg chg="del">
          <ac:chgData name="Bloser, Steve" userId="84e9379b-616b-44d5-8abb-99707b706c47" providerId="ADAL" clId="{E88BE03A-1794-4523-812A-B4D2000AF4AE}" dt="2023-03-01T16:19:04.592" v="2095" actId="478"/>
          <ac:picMkLst>
            <pc:docMk/>
            <pc:sldMk cId="1134295197" sldId="1103"/>
            <ac:picMk id="43" creationId="{BF842CD9-E609-4C36-84A6-32A7E0676779}"/>
          </ac:picMkLst>
        </pc:picChg>
        <pc:picChg chg="del">
          <ac:chgData name="Bloser, Steve" userId="84e9379b-616b-44d5-8abb-99707b706c47" providerId="ADAL" clId="{E88BE03A-1794-4523-812A-B4D2000AF4AE}" dt="2023-03-01T16:19:04.592" v="2095" actId="478"/>
          <ac:picMkLst>
            <pc:docMk/>
            <pc:sldMk cId="1134295197" sldId="1103"/>
            <ac:picMk id="44" creationId="{03D608C0-531C-4CF3-92A6-6E90ADDCD726}"/>
          </ac:picMkLst>
        </pc:picChg>
      </pc:sldChg>
      <pc:sldChg chg="addSp delSp modSp mod">
        <pc:chgData name="Bloser, Steve" userId="84e9379b-616b-44d5-8abb-99707b706c47" providerId="ADAL" clId="{E88BE03A-1794-4523-812A-B4D2000AF4AE}" dt="2023-03-01T16:12:38.319" v="2003" actId="20577"/>
        <pc:sldMkLst>
          <pc:docMk/>
          <pc:sldMk cId="901222395" sldId="1104"/>
        </pc:sldMkLst>
        <pc:spChg chg="add mod">
          <ac:chgData name="Bloser, Steve" userId="84e9379b-616b-44d5-8abb-99707b706c47" providerId="ADAL" clId="{E88BE03A-1794-4523-812A-B4D2000AF4AE}" dt="2023-03-01T16:12:38.319" v="2003" actId="20577"/>
          <ac:spMkLst>
            <pc:docMk/>
            <pc:sldMk cId="901222395" sldId="1104"/>
            <ac:spMk id="4" creationId="{CBF7C438-30BC-6DFC-9772-23CA0A57CC4A}"/>
          </ac:spMkLst>
        </pc:spChg>
        <pc:spChg chg="del">
          <ac:chgData name="Bloser, Steve" userId="84e9379b-616b-44d5-8abb-99707b706c47" providerId="ADAL" clId="{E88BE03A-1794-4523-812A-B4D2000AF4AE}" dt="2023-03-01T16:11:45.773" v="1959" actId="478"/>
          <ac:spMkLst>
            <pc:docMk/>
            <pc:sldMk cId="901222395" sldId="1104"/>
            <ac:spMk id="22" creationId="{00000000-0000-0000-0000-000000000000}"/>
          </ac:spMkLst>
        </pc:spChg>
      </pc:sldChg>
      <pc:sldChg chg="addSp delSp modSp mod">
        <pc:chgData name="Bloser, Steve" userId="84e9379b-616b-44d5-8abb-99707b706c47" providerId="ADAL" clId="{E88BE03A-1794-4523-812A-B4D2000AF4AE}" dt="2023-03-01T16:12:49.240" v="2006"/>
        <pc:sldMkLst>
          <pc:docMk/>
          <pc:sldMk cId="3231923208" sldId="1105"/>
        </pc:sldMkLst>
        <pc:spChg chg="add mod">
          <ac:chgData name="Bloser, Steve" userId="84e9379b-616b-44d5-8abb-99707b706c47" providerId="ADAL" clId="{E88BE03A-1794-4523-812A-B4D2000AF4AE}" dt="2023-03-01T16:12:49.240" v="2006"/>
          <ac:spMkLst>
            <pc:docMk/>
            <pc:sldMk cId="3231923208" sldId="1105"/>
            <ac:spMk id="3" creationId="{216E97A7-6BE5-33CD-1673-773735D2B02A}"/>
          </ac:spMkLst>
        </pc:spChg>
        <pc:spChg chg="del">
          <ac:chgData name="Bloser, Steve" userId="84e9379b-616b-44d5-8abb-99707b706c47" providerId="ADAL" clId="{E88BE03A-1794-4523-812A-B4D2000AF4AE}" dt="2023-03-01T16:12:48.870" v="2005" actId="478"/>
          <ac:spMkLst>
            <pc:docMk/>
            <pc:sldMk cId="3231923208" sldId="1105"/>
            <ac:spMk id="22" creationId="{00000000-0000-0000-0000-000000000000}"/>
          </ac:spMkLst>
        </pc:spChg>
      </pc:sldChg>
      <pc:sldChg chg="addSp delSp modSp add del mod">
        <pc:chgData name="Bloser, Steve" userId="84e9379b-616b-44d5-8abb-99707b706c47" providerId="ADAL" clId="{E88BE03A-1794-4523-812A-B4D2000AF4AE}" dt="2023-03-01T18:10:01.423" v="2965" actId="478"/>
        <pc:sldMkLst>
          <pc:docMk/>
          <pc:sldMk cId="3364372046" sldId="1106"/>
        </pc:sldMkLst>
        <pc:spChg chg="add del mod">
          <ac:chgData name="Bloser, Steve" userId="84e9379b-616b-44d5-8abb-99707b706c47" providerId="ADAL" clId="{E88BE03A-1794-4523-812A-B4D2000AF4AE}" dt="2023-03-01T18:10:01.423" v="2965" actId="478"/>
          <ac:spMkLst>
            <pc:docMk/>
            <pc:sldMk cId="3364372046" sldId="1106"/>
            <ac:spMk id="2" creationId="{73C26B52-6B38-830B-DEE6-100EFAD1791A}"/>
          </ac:spMkLst>
        </pc:spChg>
        <pc:spChg chg="add mod">
          <ac:chgData name="Bloser, Steve" userId="84e9379b-616b-44d5-8abb-99707b706c47" providerId="ADAL" clId="{E88BE03A-1794-4523-812A-B4D2000AF4AE}" dt="2023-03-01T16:30:49.256" v="2560"/>
          <ac:spMkLst>
            <pc:docMk/>
            <pc:sldMk cId="3364372046" sldId="1106"/>
            <ac:spMk id="4" creationId="{E015D38C-B872-7436-085B-ADC986B5C495}"/>
          </ac:spMkLst>
        </pc:spChg>
        <pc:spChg chg="del">
          <ac:chgData name="Bloser, Steve" userId="84e9379b-616b-44d5-8abb-99707b706c47" providerId="ADAL" clId="{E88BE03A-1794-4523-812A-B4D2000AF4AE}" dt="2023-03-01T16:30:11.022" v="2558" actId="478"/>
          <ac:spMkLst>
            <pc:docMk/>
            <pc:sldMk cId="3364372046" sldId="1106"/>
            <ac:spMk id="6" creationId="{BCE763E9-7122-4923-BE7F-B7CA4378DB4E}"/>
          </ac:spMkLst>
        </pc:spChg>
        <pc:spChg chg="add mod">
          <ac:chgData name="Bloser, Steve" userId="84e9379b-616b-44d5-8abb-99707b706c47" providerId="ADAL" clId="{E88BE03A-1794-4523-812A-B4D2000AF4AE}" dt="2023-03-01T16:38:49.568" v="2728" actId="1076"/>
          <ac:spMkLst>
            <pc:docMk/>
            <pc:sldMk cId="3364372046" sldId="1106"/>
            <ac:spMk id="7" creationId="{C9844765-21D1-D3B4-3764-BD3278504A66}"/>
          </ac:spMkLst>
        </pc:spChg>
        <pc:spChg chg="add mod">
          <ac:chgData name="Bloser, Steve" userId="84e9379b-616b-44d5-8abb-99707b706c47" providerId="ADAL" clId="{E88BE03A-1794-4523-812A-B4D2000AF4AE}" dt="2023-03-01T16:32:24.593" v="2634" actId="14100"/>
          <ac:spMkLst>
            <pc:docMk/>
            <pc:sldMk cId="3364372046" sldId="1106"/>
            <ac:spMk id="8" creationId="{5669C5D2-AB64-65B4-C3C7-E1313C428545}"/>
          </ac:spMkLst>
        </pc:spChg>
        <pc:spChg chg="add mod">
          <ac:chgData name="Bloser, Steve" userId="84e9379b-616b-44d5-8abb-99707b706c47" providerId="ADAL" clId="{E88BE03A-1794-4523-812A-B4D2000AF4AE}" dt="2023-03-01T16:32:34.957" v="2637" actId="14100"/>
          <ac:spMkLst>
            <pc:docMk/>
            <pc:sldMk cId="3364372046" sldId="1106"/>
            <ac:spMk id="9" creationId="{C3A47EDC-9242-9517-2798-B868FE717D00}"/>
          </ac:spMkLst>
        </pc:spChg>
        <pc:spChg chg="add mod">
          <ac:chgData name="Bloser, Steve" userId="84e9379b-616b-44d5-8abb-99707b706c47" providerId="ADAL" clId="{E88BE03A-1794-4523-812A-B4D2000AF4AE}" dt="2023-03-01T16:34:04.181" v="2661" actId="1036"/>
          <ac:spMkLst>
            <pc:docMk/>
            <pc:sldMk cId="3364372046" sldId="1106"/>
            <ac:spMk id="10" creationId="{BDE3B9DD-7DE6-9305-1F1E-F316B1CA61A6}"/>
          </ac:spMkLst>
        </pc:spChg>
        <pc:spChg chg="add mod">
          <ac:chgData name="Bloser, Steve" userId="84e9379b-616b-44d5-8abb-99707b706c47" providerId="ADAL" clId="{E88BE03A-1794-4523-812A-B4D2000AF4AE}" dt="2023-03-01T16:30:49.256" v="2560"/>
          <ac:spMkLst>
            <pc:docMk/>
            <pc:sldMk cId="3364372046" sldId="1106"/>
            <ac:spMk id="11" creationId="{AA17B017-2D60-545E-158A-235FFB916F0A}"/>
          </ac:spMkLst>
        </pc:spChg>
        <pc:spChg chg="add mod">
          <ac:chgData name="Bloser, Steve" userId="84e9379b-616b-44d5-8abb-99707b706c47" providerId="ADAL" clId="{E88BE03A-1794-4523-812A-B4D2000AF4AE}" dt="2023-03-01T16:32:39.674" v="2638" actId="14100"/>
          <ac:spMkLst>
            <pc:docMk/>
            <pc:sldMk cId="3364372046" sldId="1106"/>
            <ac:spMk id="12" creationId="{5A5A9964-839B-3CE8-C9AA-DF71F71C6621}"/>
          </ac:spMkLst>
        </pc:spChg>
        <pc:spChg chg="add del mod">
          <ac:chgData name="Bloser, Steve" userId="84e9379b-616b-44d5-8abb-99707b706c47" providerId="ADAL" clId="{E88BE03A-1794-4523-812A-B4D2000AF4AE}" dt="2023-03-01T16:36:49.382" v="2701" actId="478"/>
          <ac:spMkLst>
            <pc:docMk/>
            <pc:sldMk cId="3364372046" sldId="1106"/>
            <ac:spMk id="13" creationId="{89B228CF-8361-2643-30D1-9D28871DAC0D}"/>
          </ac:spMkLst>
        </pc:spChg>
        <pc:spChg chg="add mod ord">
          <ac:chgData name="Bloser, Steve" userId="84e9379b-616b-44d5-8abb-99707b706c47" providerId="ADAL" clId="{E88BE03A-1794-4523-812A-B4D2000AF4AE}" dt="2023-03-01T16:33:23.268" v="2649" actId="166"/>
          <ac:spMkLst>
            <pc:docMk/>
            <pc:sldMk cId="3364372046" sldId="1106"/>
            <ac:spMk id="14" creationId="{C5C7DBA9-1822-3E10-60B3-6C634CB501D2}"/>
          </ac:spMkLst>
        </pc:spChg>
        <pc:spChg chg="add mod">
          <ac:chgData name="Bloser, Steve" userId="84e9379b-616b-44d5-8abb-99707b706c47" providerId="ADAL" clId="{E88BE03A-1794-4523-812A-B4D2000AF4AE}" dt="2023-03-01T16:30:49.256" v="2560"/>
          <ac:spMkLst>
            <pc:docMk/>
            <pc:sldMk cId="3364372046" sldId="1106"/>
            <ac:spMk id="15" creationId="{0EE15CB7-42F5-3595-35FF-D81B7FF5D6BC}"/>
          </ac:spMkLst>
        </pc:spChg>
        <pc:spChg chg="add mod">
          <ac:chgData name="Bloser, Steve" userId="84e9379b-616b-44d5-8abb-99707b706c47" providerId="ADAL" clId="{E88BE03A-1794-4523-812A-B4D2000AF4AE}" dt="2023-03-01T16:30:49.256" v="2560"/>
          <ac:spMkLst>
            <pc:docMk/>
            <pc:sldMk cId="3364372046" sldId="1106"/>
            <ac:spMk id="16" creationId="{2B1BF39C-C520-4841-8D68-F61E74380B28}"/>
          </ac:spMkLst>
        </pc:spChg>
        <pc:spChg chg="add mod">
          <ac:chgData name="Bloser, Steve" userId="84e9379b-616b-44d5-8abb-99707b706c47" providerId="ADAL" clId="{E88BE03A-1794-4523-812A-B4D2000AF4AE}" dt="2023-03-01T16:30:49.256" v="2560"/>
          <ac:spMkLst>
            <pc:docMk/>
            <pc:sldMk cId="3364372046" sldId="1106"/>
            <ac:spMk id="17" creationId="{3E53F968-8597-79AD-D194-8E8843EB1432}"/>
          </ac:spMkLst>
        </pc:spChg>
        <pc:spChg chg="add mod">
          <ac:chgData name="Bloser, Steve" userId="84e9379b-616b-44d5-8abb-99707b706c47" providerId="ADAL" clId="{E88BE03A-1794-4523-812A-B4D2000AF4AE}" dt="2023-03-01T16:30:49.256" v="2560"/>
          <ac:spMkLst>
            <pc:docMk/>
            <pc:sldMk cId="3364372046" sldId="1106"/>
            <ac:spMk id="18" creationId="{0F307675-4782-C489-289D-ABF9F2DBB030}"/>
          </ac:spMkLst>
        </pc:spChg>
        <pc:spChg chg="add mod">
          <ac:chgData name="Bloser, Steve" userId="84e9379b-616b-44d5-8abb-99707b706c47" providerId="ADAL" clId="{E88BE03A-1794-4523-812A-B4D2000AF4AE}" dt="2023-03-01T16:30:49.256" v="2560"/>
          <ac:spMkLst>
            <pc:docMk/>
            <pc:sldMk cId="3364372046" sldId="1106"/>
            <ac:spMk id="19" creationId="{6C4AA5AA-1568-2808-BCED-47176FE403E7}"/>
          </ac:spMkLst>
        </pc:spChg>
        <pc:spChg chg="add mod">
          <ac:chgData name="Bloser, Steve" userId="84e9379b-616b-44d5-8abb-99707b706c47" providerId="ADAL" clId="{E88BE03A-1794-4523-812A-B4D2000AF4AE}" dt="2023-03-01T16:30:49.256" v="2560"/>
          <ac:spMkLst>
            <pc:docMk/>
            <pc:sldMk cId="3364372046" sldId="1106"/>
            <ac:spMk id="20" creationId="{CC9895C9-AD26-BE21-8E28-4A885EF21D5E}"/>
          </ac:spMkLst>
        </pc:spChg>
        <pc:spChg chg="add mod">
          <ac:chgData name="Bloser, Steve" userId="84e9379b-616b-44d5-8abb-99707b706c47" providerId="ADAL" clId="{E88BE03A-1794-4523-812A-B4D2000AF4AE}" dt="2023-03-01T16:30:49.256" v="2560"/>
          <ac:spMkLst>
            <pc:docMk/>
            <pc:sldMk cId="3364372046" sldId="1106"/>
            <ac:spMk id="21" creationId="{EEDCE0BA-086B-9AE0-1B23-D549AC7FEA39}"/>
          </ac:spMkLst>
        </pc:spChg>
        <pc:spChg chg="add mod">
          <ac:chgData name="Bloser, Steve" userId="84e9379b-616b-44d5-8abb-99707b706c47" providerId="ADAL" clId="{E88BE03A-1794-4523-812A-B4D2000AF4AE}" dt="2023-03-01T16:39:04.017" v="2732" actId="1076"/>
          <ac:spMkLst>
            <pc:docMk/>
            <pc:sldMk cId="3364372046" sldId="1106"/>
            <ac:spMk id="22" creationId="{B61E5947-E26D-C31C-436D-DA464519445D}"/>
          </ac:spMkLst>
        </pc:spChg>
        <pc:spChg chg="add del mod">
          <ac:chgData name="Bloser, Steve" userId="84e9379b-616b-44d5-8abb-99707b706c47" providerId="ADAL" clId="{E88BE03A-1794-4523-812A-B4D2000AF4AE}" dt="2023-03-01T16:36:44.520" v="2700" actId="478"/>
          <ac:spMkLst>
            <pc:docMk/>
            <pc:sldMk cId="3364372046" sldId="1106"/>
            <ac:spMk id="23" creationId="{A9606C65-A5FF-6B87-9BE3-9127AF4AD07D}"/>
          </ac:spMkLst>
        </pc:spChg>
        <pc:spChg chg="add mod">
          <ac:chgData name="Bloser, Steve" userId="84e9379b-616b-44d5-8abb-99707b706c47" providerId="ADAL" clId="{E88BE03A-1794-4523-812A-B4D2000AF4AE}" dt="2023-03-01T16:30:49.256" v="2560"/>
          <ac:spMkLst>
            <pc:docMk/>
            <pc:sldMk cId="3364372046" sldId="1106"/>
            <ac:spMk id="24" creationId="{B4239627-D2FD-8BDC-B81E-B3EE40E14237}"/>
          </ac:spMkLst>
        </pc:spChg>
        <pc:spChg chg="add mod">
          <ac:chgData name="Bloser, Steve" userId="84e9379b-616b-44d5-8abb-99707b706c47" providerId="ADAL" clId="{E88BE03A-1794-4523-812A-B4D2000AF4AE}" dt="2023-03-01T16:30:49.256" v="2560"/>
          <ac:spMkLst>
            <pc:docMk/>
            <pc:sldMk cId="3364372046" sldId="1106"/>
            <ac:spMk id="25" creationId="{5FB0E10A-B3B6-335A-35C6-0D52BC8C262D}"/>
          </ac:spMkLst>
        </pc:spChg>
        <pc:spChg chg="add mod">
          <ac:chgData name="Bloser, Steve" userId="84e9379b-616b-44d5-8abb-99707b706c47" providerId="ADAL" clId="{E88BE03A-1794-4523-812A-B4D2000AF4AE}" dt="2023-03-01T16:30:49.256" v="2560"/>
          <ac:spMkLst>
            <pc:docMk/>
            <pc:sldMk cId="3364372046" sldId="1106"/>
            <ac:spMk id="26" creationId="{C29D98AC-6DA3-0D4A-032F-EE9E2686400D}"/>
          </ac:spMkLst>
        </pc:spChg>
        <pc:spChg chg="add del mod">
          <ac:chgData name="Bloser, Steve" userId="84e9379b-616b-44d5-8abb-99707b706c47" providerId="ADAL" clId="{E88BE03A-1794-4523-812A-B4D2000AF4AE}" dt="2023-03-01T16:36:44.520" v="2700" actId="478"/>
          <ac:spMkLst>
            <pc:docMk/>
            <pc:sldMk cId="3364372046" sldId="1106"/>
            <ac:spMk id="27" creationId="{7C156C9C-A216-0C48-8B4E-5C5516B014ED}"/>
          </ac:spMkLst>
        </pc:spChg>
        <pc:spChg chg="add mod">
          <ac:chgData name="Bloser, Steve" userId="84e9379b-616b-44d5-8abb-99707b706c47" providerId="ADAL" clId="{E88BE03A-1794-4523-812A-B4D2000AF4AE}" dt="2023-03-01T16:30:49.256" v="2560"/>
          <ac:spMkLst>
            <pc:docMk/>
            <pc:sldMk cId="3364372046" sldId="1106"/>
            <ac:spMk id="28" creationId="{344AC663-6B37-AF92-AE17-B2067ED20E9C}"/>
          </ac:spMkLst>
        </pc:spChg>
        <pc:spChg chg="add mod">
          <ac:chgData name="Bloser, Steve" userId="84e9379b-616b-44d5-8abb-99707b706c47" providerId="ADAL" clId="{E88BE03A-1794-4523-812A-B4D2000AF4AE}" dt="2023-03-01T16:30:49.256" v="2560"/>
          <ac:spMkLst>
            <pc:docMk/>
            <pc:sldMk cId="3364372046" sldId="1106"/>
            <ac:spMk id="29" creationId="{5438DAB0-D9BA-8707-22A4-F720CE0BB455}"/>
          </ac:spMkLst>
        </pc:spChg>
        <pc:spChg chg="add mod">
          <ac:chgData name="Bloser, Steve" userId="84e9379b-616b-44d5-8abb-99707b706c47" providerId="ADAL" clId="{E88BE03A-1794-4523-812A-B4D2000AF4AE}" dt="2023-03-01T16:30:49.256" v="2560"/>
          <ac:spMkLst>
            <pc:docMk/>
            <pc:sldMk cId="3364372046" sldId="1106"/>
            <ac:spMk id="30" creationId="{61EFDF79-6076-89E5-04CA-EEC3E49B6D6C}"/>
          </ac:spMkLst>
        </pc:spChg>
        <pc:spChg chg="add mod">
          <ac:chgData name="Bloser, Steve" userId="84e9379b-616b-44d5-8abb-99707b706c47" providerId="ADAL" clId="{E88BE03A-1794-4523-812A-B4D2000AF4AE}" dt="2023-03-01T16:30:49.256" v="2560"/>
          <ac:spMkLst>
            <pc:docMk/>
            <pc:sldMk cId="3364372046" sldId="1106"/>
            <ac:spMk id="31" creationId="{0060DF69-70BD-3234-DBA6-0601E94985C8}"/>
          </ac:spMkLst>
        </pc:spChg>
        <pc:spChg chg="add mod">
          <ac:chgData name="Bloser, Steve" userId="84e9379b-616b-44d5-8abb-99707b706c47" providerId="ADAL" clId="{E88BE03A-1794-4523-812A-B4D2000AF4AE}" dt="2023-03-01T16:38:55.644" v="2729" actId="1076"/>
          <ac:spMkLst>
            <pc:docMk/>
            <pc:sldMk cId="3364372046" sldId="1106"/>
            <ac:spMk id="32" creationId="{69B4A792-EF78-8A82-AF84-87BB0C890213}"/>
          </ac:spMkLst>
        </pc:spChg>
        <pc:spChg chg="add mod ord">
          <ac:chgData name="Bloser, Steve" userId="84e9379b-616b-44d5-8abb-99707b706c47" providerId="ADAL" clId="{E88BE03A-1794-4523-812A-B4D2000AF4AE}" dt="2023-03-01T16:38:41.779" v="2726" actId="1076"/>
          <ac:spMkLst>
            <pc:docMk/>
            <pc:sldMk cId="3364372046" sldId="1106"/>
            <ac:spMk id="34" creationId="{343FC6B7-0368-F7D6-DF79-9207542D3297}"/>
          </ac:spMkLst>
        </pc:spChg>
        <pc:spChg chg="add del mod">
          <ac:chgData name="Bloser, Steve" userId="84e9379b-616b-44d5-8abb-99707b706c47" providerId="ADAL" clId="{E88BE03A-1794-4523-812A-B4D2000AF4AE}" dt="2023-03-01T16:36:44.520" v="2700" actId="478"/>
          <ac:spMkLst>
            <pc:docMk/>
            <pc:sldMk cId="3364372046" sldId="1106"/>
            <ac:spMk id="35" creationId="{078B5118-D6E3-314F-C999-E136D928B790}"/>
          </ac:spMkLst>
        </pc:spChg>
        <pc:spChg chg="add del mod">
          <ac:chgData name="Bloser, Steve" userId="84e9379b-616b-44d5-8abb-99707b706c47" providerId="ADAL" clId="{E88BE03A-1794-4523-812A-B4D2000AF4AE}" dt="2023-03-01T16:36:44.520" v="2700" actId="478"/>
          <ac:spMkLst>
            <pc:docMk/>
            <pc:sldMk cId="3364372046" sldId="1106"/>
            <ac:spMk id="36" creationId="{85CEFD22-19B1-DC63-F127-55770DC31336}"/>
          </ac:spMkLst>
        </pc:spChg>
        <pc:spChg chg="add del mod">
          <ac:chgData name="Bloser, Steve" userId="84e9379b-616b-44d5-8abb-99707b706c47" providerId="ADAL" clId="{E88BE03A-1794-4523-812A-B4D2000AF4AE}" dt="2023-03-01T16:36:44.520" v="2700" actId="478"/>
          <ac:spMkLst>
            <pc:docMk/>
            <pc:sldMk cId="3364372046" sldId="1106"/>
            <ac:spMk id="37" creationId="{A1104A59-6E5E-0A76-6304-2F5E7CAAF60E}"/>
          </ac:spMkLst>
        </pc:spChg>
        <pc:spChg chg="add del mod">
          <ac:chgData name="Bloser, Steve" userId="84e9379b-616b-44d5-8abb-99707b706c47" providerId="ADAL" clId="{E88BE03A-1794-4523-812A-B4D2000AF4AE}" dt="2023-03-01T16:36:44.520" v="2700" actId="478"/>
          <ac:spMkLst>
            <pc:docMk/>
            <pc:sldMk cId="3364372046" sldId="1106"/>
            <ac:spMk id="38" creationId="{35035401-BFBF-F771-84BC-5E3D66703372}"/>
          </ac:spMkLst>
        </pc:spChg>
        <pc:spChg chg="del">
          <ac:chgData name="Bloser, Steve" userId="84e9379b-616b-44d5-8abb-99707b706c47" providerId="ADAL" clId="{E88BE03A-1794-4523-812A-B4D2000AF4AE}" dt="2023-03-01T16:30:11.022" v="2558" actId="478"/>
          <ac:spMkLst>
            <pc:docMk/>
            <pc:sldMk cId="3364372046" sldId="1106"/>
            <ac:spMk id="39" creationId="{00000000-0000-0000-0000-000000000000}"/>
          </ac:spMkLst>
        </pc:spChg>
        <pc:spChg chg="add mod">
          <ac:chgData name="Bloser, Steve" userId="84e9379b-616b-44d5-8abb-99707b706c47" providerId="ADAL" clId="{E88BE03A-1794-4523-812A-B4D2000AF4AE}" dt="2023-03-01T16:36:08.139" v="2691" actId="206"/>
          <ac:spMkLst>
            <pc:docMk/>
            <pc:sldMk cId="3364372046" sldId="1106"/>
            <ac:spMk id="40" creationId="{92FBC734-7E71-3E4B-D920-230912B202B6}"/>
          </ac:spMkLst>
        </pc:spChg>
        <pc:spChg chg="add del mod">
          <ac:chgData name="Bloser, Steve" userId="84e9379b-616b-44d5-8abb-99707b706c47" providerId="ADAL" clId="{E88BE03A-1794-4523-812A-B4D2000AF4AE}" dt="2023-03-01T16:33:33.062" v="2650" actId="478"/>
          <ac:spMkLst>
            <pc:docMk/>
            <pc:sldMk cId="3364372046" sldId="1106"/>
            <ac:spMk id="41" creationId="{A94FEDD9-EBC1-2597-A06D-CE17E6441282}"/>
          </ac:spMkLst>
        </pc:spChg>
        <pc:spChg chg="add del mod">
          <ac:chgData name="Bloser, Steve" userId="84e9379b-616b-44d5-8abb-99707b706c47" providerId="ADAL" clId="{E88BE03A-1794-4523-812A-B4D2000AF4AE}" dt="2023-03-01T16:33:37.886" v="2652" actId="478"/>
          <ac:spMkLst>
            <pc:docMk/>
            <pc:sldMk cId="3364372046" sldId="1106"/>
            <ac:spMk id="42" creationId="{AD4B1830-6849-F5F1-E0FC-2D51CC7F9653}"/>
          </ac:spMkLst>
        </pc:spChg>
        <pc:spChg chg="add del mod">
          <ac:chgData name="Bloser, Steve" userId="84e9379b-616b-44d5-8abb-99707b706c47" providerId="ADAL" clId="{E88BE03A-1794-4523-812A-B4D2000AF4AE}" dt="2023-03-01T16:36:44.520" v="2700" actId="478"/>
          <ac:spMkLst>
            <pc:docMk/>
            <pc:sldMk cId="3364372046" sldId="1106"/>
            <ac:spMk id="43" creationId="{2694AB7F-5EF1-5007-4F99-E4D80BFCEF6B}"/>
          </ac:spMkLst>
        </pc:spChg>
        <pc:spChg chg="add mod ord">
          <ac:chgData name="Bloser, Steve" userId="84e9379b-616b-44d5-8abb-99707b706c47" providerId="ADAL" clId="{E88BE03A-1794-4523-812A-B4D2000AF4AE}" dt="2023-03-01T16:38:55.644" v="2729" actId="1076"/>
          <ac:spMkLst>
            <pc:docMk/>
            <pc:sldMk cId="3364372046" sldId="1106"/>
            <ac:spMk id="46" creationId="{824AF733-32C4-499C-46A9-0F8D3E555311}"/>
          </ac:spMkLst>
        </pc:spChg>
        <pc:spChg chg="add mod">
          <ac:chgData name="Bloser, Steve" userId="84e9379b-616b-44d5-8abb-99707b706c47" providerId="ADAL" clId="{E88BE03A-1794-4523-812A-B4D2000AF4AE}" dt="2023-03-01T16:39:35.053" v="2739" actId="206"/>
          <ac:spMkLst>
            <pc:docMk/>
            <pc:sldMk cId="3364372046" sldId="1106"/>
            <ac:spMk id="47" creationId="{009F7385-1B05-C2F3-B7F3-AD8B77BE08A2}"/>
          </ac:spMkLst>
        </pc:spChg>
        <pc:spChg chg="add mod">
          <ac:chgData name="Bloser, Steve" userId="84e9379b-616b-44d5-8abb-99707b706c47" providerId="ADAL" clId="{E88BE03A-1794-4523-812A-B4D2000AF4AE}" dt="2023-03-01T16:38:20.109" v="2722" actId="1076"/>
          <ac:spMkLst>
            <pc:docMk/>
            <pc:sldMk cId="3364372046" sldId="1106"/>
            <ac:spMk id="61" creationId="{02FD6B24-A19B-E3E9-3EDA-34BBB794C99B}"/>
          </ac:spMkLst>
        </pc:spChg>
        <pc:spChg chg="add mod">
          <ac:chgData name="Bloser, Steve" userId="84e9379b-616b-44d5-8abb-99707b706c47" providerId="ADAL" clId="{E88BE03A-1794-4523-812A-B4D2000AF4AE}" dt="2023-03-01T16:39:43.187" v="2740" actId="1076"/>
          <ac:spMkLst>
            <pc:docMk/>
            <pc:sldMk cId="3364372046" sldId="1106"/>
            <ac:spMk id="62" creationId="{249B7487-BB36-2D3F-A289-9609802A725E}"/>
          </ac:spMkLst>
        </pc:spChg>
        <pc:spChg chg="add mod">
          <ac:chgData name="Bloser, Steve" userId="84e9379b-616b-44d5-8abb-99707b706c47" providerId="ADAL" clId="{E88BE03A-1794-4523-812A-B4D2000AF4AE}" dt="2023-03-01T16:39:57.684" v="2747" actId="1036"/>
          <ac:spMkLst>
            <pc:docMk/>
            <pc:sldMk cId="3364372046" sldId="1106"/>
            <ac:spMk id="63" creationId="{33C15F94-9F05-2477-0B05-BED5A1A22B21}"/>
          </ac:spMkLst>
        </pc:spChg>
        <pc:spChg chg="add mod">
          <ac:chgData name="Bloser, Steve" userId="84e9379b-616b-44d5-8abb-99707b706c47" providerId="ADAL" clId="{E88BE03A-1794-4523-812A-B4D2000AF4AE}" dt="2023-03-01T16:40:24.156" v="2749" actId="1076"/>
          <ac:spMkLst>
            <pc:docMk/>
            <pc:sldMk cId="3364372046" sldId="1106"/>
            <ac:spMk id="64" creationId="{FA9C1DC3-BD08-DDBB-CDB7-F512A5BECBFC}"/>
          </ac:spMkLst>
        </pc:spChg>
        <pc:spChg chg="add mod">
          <ac:chgData name="Bloser, Steve" userId="84e9379b-616b-44d5-8abb-99707b706c47" providerId="ADAL" clId="{E88BE03A-1794-4523-812A-B4D2000AF4AE}" dt="2023-03-01T16:40:29.013" v="2750" actId="14100"/>
          <ac:spMkLst>
            <pc:docMk/>
            <pc:sldMk cId="3364372046" sldId="1106"/>
            <ac:spMk id="65" creationId="{8BA79089-9162-AD90-96C7-5F539314E5A0}"/>
          </ac:spMkLst>
        </pc:spChg>
        <pc:spChg chg="add mod">
          <ac:chgData name="Bloser, Steve" userId="84e9379b-616b-44d5-8abb-99707b706c47" providerId="ADAL" clId="{E88BE03A-1794-4523-812A-B4D2000AF4AE}" dt="2023-03-01T16:40:35.760" v="2752" actId="1076"/>
          <ac:spMkLst>
            <pc:docMk/>
            <pc:sldMk cId="3364372046" sldId="1106"/>
            <ac:spMk id="66" creationId="{C5B9CDED-5C98-EED6-0D17-BEBEA37447EB}"/>
          </ac:spMkLst>
        </pc:spChg>
        <pc:spChg chg="add mod">
          <ac:chgData name="Bloser, Steve" userId="84e9379b-616b-44d5-8abb-99707b706c47" providerId="ADAL" clId="{E88BE03A-1794-4523-812A-B4D2000AF4AE}" dt="2023-03-01T16:40:35.760" v="2752" actId="1076"/>
          <ac:spMkLst>
            <pc:docMk/>
            <pc:sldMk cId="3364372046" sldId="1106"/>
            <ac:spMk id="67" creationId="{88E75F4E-62AF-BFF2-3AD6-01F4A899832B}"/>
          </ac:spMkLst>
        </pc:spChg>
        <pc:spChg chg="add mod">
          <ac:chgData name="Bloser, Steve" userId="84e9379b-616b-44d5-8abb-99707b706c47" providerId="ADAL" clId="{E88BE03A-1794-4523-812A-B4D2000AF4AE}" dt="2023-03-01T16:40:47.557" v="2758" actId="1076"/>
          <ac:spMkLst>
            <pc:docMk/>
            <pc:sldMk cId="3364372046" sldId="1106"/>
            <ac:spMk id="68" creationId="{DEDED7E0-9515-A38A-1457-2261731D71D4}"/>
          </ac:spMkLst>
        </pc:spChg>
        <pc:spChg chg="add mod">
          <ac:chgData name="Bloser, Steve" userId="84e9379b-616b-44d5-8abb-99707b706c47" providerId="ADAL" clId="{E88BE03A-1794-4523-812A-B4D2000AF4AE}" dt="2023-03-01T16:40:51.902" v="2760" actId="1076"/>
          <ac:spMkLst>
            <pc:docMk/>
            <pc:sldMk cId="3364372046" sldId="1106"/>
            <ac:spMk id="69" creationId="{25D5A5ED-86CC-5E0C-6A3E-906C4DB3ED1D}"/>
          </ac:spMkLst>
        </pc:spChg>
        <pc:spChg chg="add mod">
          <ac:chgData name="Bloser, Steve" userId="84e9379b-616b-44d5-8abb-99707b706c47" providerId="ADAL" clId="{E88BE03A-1794-4523-812A-B4D2000AF4AE}" dt="2023-03-01T16:41:40.082" v="2812" actId="1076"/>
          <ac:spMkLst>
            <pc:docMk/>
            <pc:sldMk cId="3364372046" sldId="1106"/>
            <ac:spMk id="70" creationId="{9D47993E-8702-D99C-12F4-BE7BCF89A081}"/>
          </ac:spMkLst>
        </pc:spChg>
        <pc:spChg chg="del">
          <ac:chgData name="Bloser, Steve" userId="84e9379b-616b-44d5-8abb-99707b706c47" providerId="ADAL" clId="{E88BE03A-1794-4523-812A-B4D2000AF4AE}" dt="2023-03-01T16:30:14.041" v="2559" actId="478"/>
          <ac:spMkLst>
            <pc:docMk/>
            <pc:sldMk cId="3364372046" sldId="1106"/>
            <ac:spMk id="158808" creationId="{00000000-0000-0000-0000-000000000000}"/>
          </ac:spMkLst>
        </pc:spChg>
        <pc:picChg chg="add del mod">
          <ac:chgData name="Bloser, Steve" userId="84e9379b-616b-44d5-8abb-99707b706c47" providerId="ADAL" clId="{E88BE03A-1794-4523-812A-B4D2000AF4AE}" dt="2023-03-01T16:30:03.575" v="2555"/>
          <ac:picMkLst>
            <pc:docMk/>
            <pc:sldMk cId="3364372046" sldId="1106"/>
            <ac:picMk id="2" creationId="{8FE17D3C-8182-8348-8E06-CA5DF545C8BE}"/>
          </ac:picMkLst>
        </pc:picChg>
        <pc:picChg chg="del">
          <ac:chgData name="Bloser, Steve" userId="84e9379b-616b-44d5-8abb-99707b706c47" providerId="ADAL" clId="{E88BE03A-1794-4523-812A-B4D2000AF4AE}" dt="2023-03-01T16:30:08.066" v="2557" actId="478"/>
          <ac:picMkLst>
            <pc:docMk/>
            <pc:sldMk cId="3364372046" sldId="1106"/>
            <ac:picMk id="5" creationId="{5550F367-BD04-4B14-AA6D-62161656A542}"/>
          </ac:picMkLst>
        </pc:picChg>
        <pc:cxnChg chg="add mod ord">
          <ac:chgData name="Bloser, Steve" userId="84e9379b-616b-44d5-8abb-99707b706c47" providerId="ADAL" clId="{E88BE03A-1794-4523-812A-B4D2000AF4AE}" dt="2023-03-01T16:38:39.921" v="2725" actId="1076"/>
          <ac:cxnSpMkLst>
            <pc:docMk/>
            <pc:sldMk cId="3364372046" sldId="1106"/>
            <ac:cxnSpMk id="33" creationId="{3BF09641-0498-9B30-2D24-37FAA82658AA}"/>
          </ac:cxnSpMkLst>
        </pc:cxnChg>
        <pc:cxnChg chg="add del mod">
          <ac:chgData name="Bloser, Steve" userId="84e9379b-616b-44d5-8abb-99707b706c47" providerId="ADAL" clId="{E88BE03A-1794-4523-812A-B4D2000AF4AE}" dt="2023-03-01T16:37:11.670" v="2707" actId="478"/>
          <ac:cxnSpMkLst>
            <pc:docMk/>
            <pc:sldMk cId="3364372046" sldId="1106"/>
            <ac:cxnSpMk id="49" creationId="{76ED76CA-899B-0C11-25B7-11F3429EC6D8}"/>
          </ac:cxnSpMkLst>
        </pc:cxnChg>
        <pc:cxnChg chg="add mod">
          <ac:chgData name="Bloser, Steve" userId="84e9379b-616b-44d5-8abb-99707b706c47" providerId="ADAL" clId="{E88BE03A-1794-4523-812A-B4D2000AF4AE}" dt="2023-03-01T16:37:35.707" v="2714" actId="14100"/>
          <ac:cxnSpMkLst>
            <pc:docMk/>
            <pc:sldMk cId="3364372046" sldId="1106"/>
            <ac:cxnSpMk id="52" creationId="{7287AB33-D5BE-0370-8D5A-9009B4C33D36}"/>
          </ac:cxnSpMkLst>
        </pc:cxnChg>
        <pc:cxnChg chg="add mod">
          <ac:chgData name="Bloser, Steve" userId="84e9379b-616b-44d5-8abb-99707b706c47" providerId="ADAL" clId="{E88BE03A-1794-4523-812A-B4D2000AF4AE}" dt="2023-03-01T16:39:04.017" v="2732" actId="1076"/>
          <ac:cxnSpMkLst>
            <pc:docMk/>
            <pc:sldMk cId="3364372046" sldId="1106"/>
            <ac:cxnSpMk id="54" creationId="{0DF558E5-1CFD-54E7-4F04-CF7140FD9D8E}"/>
          </ac:cxnSpMkLst>
        </pc:cxnChg>
        <pc:cxnChg chg="add mod">
          <ac:chgData name="Bloser, Steve" userId="84e9379b-616b-44d5-8abb-99707b706c47" providerId="ADAL" clId="{E88BE03A-1794-4523-812A-B4D2000AF4AE}" dt="2023-03-01T16:39:43.187" v="2740" actId="1076"/>
          <ac:cxnSpMkLst>
            <pc:docMk/>
            <pc:sldMk cId="3364372046" sldId="1106"/>
            <ac:cxnSpMk id="60" creationId="{86EE0159-92D6-5F91-8AE6-F1BBD1565CFF}"/>
          </ac:cxnSpMkLst>
        </pc:cxnChg>
      </pc:sldChg>
      <pc:sldChg chg="addSp modSp mod ord">
        <pc:chgData name="Bloser, Steve" userId="84e9379b-616b-44d5-8abb-99707b706c47" providerId="ADAL" clId="{E88BE03A-1794-4523-812A-B4D2000AF4AE}" dt="2023-03-01T16:43:26.436" v="2814"/>
        <pc:sldMkLst>
          <pc:docMk/>
          <pc:sldMk cId="2803390798" sldId="1107"/>
        </pc:sldMkLst>
        <pc:spChg chg="add mod">
          <ac:chgData name="Bloser, Steve" userId="84e9379b-616b-44d5-8abb-99707b706c47" providerId="ADAL" clId="{E88BE03A-1794-4523-812A-B4D2000AF4AE}" dt="2023-03-01T15:59:26.419" v="1249" actId="1076"/>
          <ac:spMkLst>
            <pc:docMk/>
            <pc:sldMk cId="2803390798" sldId="1107"/>
            <ac:spMk id="2" creationId="{CB02752F-04E5-85A9-FB37-284C18EA6D40}"/>
          </ac:spMkLst>
        </pc:spChg>
        <pc:cxnChg chg="add mod">
          <ac:chgData name="Bloser, Steve" userId="84e9379b-616b-44d5-8abb-99707b706c47" providerId="ADAL" clId="{E88BE03A-1794-4523-812A-B4D2000AF4AE}" dt="2023-03-01T15:59:39.952" v="1252" actId="1582"/>
          <ac:cxnSpMkLst>
            <pc:docMk/>
            <pc:sldMk cId="2803390798" sldId="1107"/>
            <ac:cxnSpMk id="7" creationId="{3C339D37-D906-22BD-1DE6-FB34E30528EB}"/>
          </ac:cxnSpMkLst>
        </pc:cxnChg>
      </pc:sldChg>
      <pc:sldChg chg="del">
        <pc:chgData name="Bloser, Steve" userId="84e9379b-616b-44d5-8abb-99707b706c47" providerId="ADAL" clId="{E88BE03A-1794-4523-812A-B4D2000AF4AE}" dt="2023-03-01T15:44:04.866" v="634" actId="47"/>
        <pc:sldMkLst>
          <pc:docMk/>
          <pc:sldMk cId="1470141518" sldId="1109"/>
        </pc:sldMkLst>
      </pc:sldChg>
      <pc:sldChg chg="del">
        <pc:chgData name="Bloser, Steve" userId="84e9379b-616b-44d5-8abb-99707b706c47" providerId="ADAL" clId="{E88BE03A-1794-4523-812A-B4D2000AF4AE}" dt="2023-03-01T15:44:06.800" v="635" actId="47"/>
        <pc:sldMkLst>
          <pc:docMk/>
          <pc:sldMk cId="205574431" sldId="1110"/>
        </pc:sldMkLst>
      </pc:sldChg>
      <pc:sldChg chg="del">
        <pc:chgData name="Bloser, Steve" userId="84e9379b-616b-44d5-8abb-99707b706c47" providerId="ADAL" clId="{E88BE03A-1794-4523-812A-B4D2000AF4AE}" dt="2023-03-01T16:00:07.267" v="1253" actId="47"/>
        <pc:sldMkLst>
          <pc:docMk/>
          <pc:sldMk cId="4184475829" sldId="1111"/>
        </pc:sldMkLst>
      </pc:sldChg>
      <pc:sldChg chg="del">
        <pc:chgData name="Bloser, Steve" userId="84e9379b-616b-44d5-8abb-99707b706c47" providerId="ADAL" clId="{E88BE03A-1794-4523-812A-B4D2000AF4AE}" dt="2023-03-01T16:15:41.927" v="2074" actId="47"/>
        <pc:sldMkLst>
          <pc:docMk/>
          <pc:sldMk cId="3825229597" sldId="1112"/>
        </pc:sldMkLst>
      </pc:sldChg>
      <pc:sldChg chg="del">
        <pc:chgData name="Bloser, Steve" userId="84e9379b-616b-44d5-8abb-99707b706c47" providerId="ADAL" clId="{E88BE03A-1794-4523-812A-B4D2000AF4AE}" dt="2023-03-01T16:28:26.637" v="2528" actId="47"/>
        <pc:sldMkLst>
          <pc:docMk/>
          <pc:sldMk cId="49519781" sldId="1113"/>
        </pc:sldMkLst>
      </pc:sldChg>
      <pc:sldChg chg="del">
        <pc:chgData name="Bloser, Steve" userId="84e9379b-616b-44d5-8abb-99707b706c47" providerId="ADAL" clId="{E88BE03A-1794-4523-812A-B4D2000AF4AE}" dt="2023-03-01T16:28:24.095" v="2527" actId="47"/>
        <pc:sldMkLst>
          <pc:docMk/>
          <pc:sldMk cId="3052691009" sldId="1114"/>
        </pc:sldMkLst>
      </pc:sldChg>
      <pc:sldChg chg="add">
        <pc:chgData name="Bloser, Steve" userId="84e9379b-616b-44d5-8abb-99707b706c47" providerId="ADAL" clId="{E88BE03A-1794-4523-812A-B4D2000AF4AE}" dt="2023-03-01T15:44:00.146" v="633"/>
        <pc:sldMkLst>
          <pc:docMk/>
          <pc:sldMk cId="1968205091" sldId="1116"/>
        </pc:sldMkLst>
      </pc:sldChg>
      <pc:sldChg chg="del">
        <pc:chgData name="Bloser, Steve" userId="84e9379b-616b-44d5-8abb-99707b706c47" providerId="ADAL" clId="{E88BE03A-1794-4523-812A-B4D2000AF4AE}" dt="2023-03-01T15:43:55.066" v="632" actId="2696"/>
        <pc:sldMkLst>
          <pc:docMk/>
          <pc:sldMk cId="2107763336" sldId="1116"/>
        </pc:sldMkLst>
      </pc:sldChg>
      <pc:sldChg chg="add">
        <pc:chgData name="Bloser, Steve" userId="84e9379b-616b-44d5-8abb-99707b706c47" providerId="ADAL" clId="{E88BE03A-1794-4523-812A-B4D2000AF4AE}" dt="2023-03-01T15:50:53.411" v="640"/>
        <pc:sldMkLst>
          <pc:docMk/>
          <pc:sldMk cId="1769251911" sldId="1117"/>
        </pc:sldMkLst>
      </pc:sldChg>
      <pc:sldChg chg="del">
        <pc:chgData name="Bloser, Steve" userId="84e9379b-616b-44d5-8abb-99707b706c47" providerId="ADAL" clId="{E88BE03A-1794-4523-812A-B4D2000AF4AE}" dt="2023-03-01T16:28:24.095" v="2527" actId="47"/>
        <pc:sldMkLst>
          <pc:docMk/>
          <pc:sldMk cId="1547585211" sldId="1118"/>
        </pc:sldMkLst>
      </pc:sldChg>
      <pc:sldChg chg="addSp delSp modSp mod">
        <pc:chgData name="Bloser, Steve" userId="84e9379b-616b-44d5-8abb-99707b706c47" providerId="ADAL" clId="{E88BE03A-1794-4523-812A-B4D2000AF4AE}" dt="2023-03-01T16:12:42.080" v="2004"/>
        <pc:sldMkLst>
          <pc:docMk/>
          <pc:sldMk cId="1991500659" sldId="1120"/>
        </pc:sldMkLst>
        <pc:spChg chg="add mod">
          <ac:chgData name="Bloser, Steve" userId="84e9379b-616b-44d5-8abb-99707b706c47" providerId="ADAL" clId="{E88BE03A-1794-4523-812A-B4D2000AF4AE}" dt="2023-03-01T16:12:42.080" v="2004"/>
          <ac:spMkLst>
            <pc:docMk/>
            <pc:sldMk cId="1991500659" sldId="1120"/>
            <ac:spMk id="2" creationId="{1D53F6F0-0748-4054-FC42-C8B807FCA195}"/>
          </ac:spMkLst>
        </pc:spChg>
        <pc:spChg chg="del">
          <ac:chgData name="Bloser, Steve" userId="84e9379b-616b-44d5-8abb-99707b706c47" providerId="ADAL" clId="{E88BE03A-1794-4523-812A-B4D2000AF4AE}" dt="2023-03-01T16:11:49.623" v="1960" actId="478"/>
          <ac:spMkLst>
            <pc:docMk/>
            <pc:sldMk cId="1991500659" sldId="1120"/>
            <ac:spMk id="22" creationId="{00000000-0000-0000-0000-000000000000}"/>
          </ac:spMkLst>
        </pc:spChg>
      </pc:sldChg>
      <pc:sldChg chg="delSp modSp mod">
        <pc:chgData name="Bloser, Steve" userId="84e9379b-616b-44d5-8abb-99707b706c47" providerId="ADAL" clId="{E88BE03A-1794-4523-812A-B4D2000AF4AE}" dt="2023-03-01T16:13:06.735" v="2011" actId="115"/>
        <pc:sldMkLst>
          <pc:docMk/>
          <pc:sldMk cId="3544625434" sldId="1121"/>
        </pc:sldMkLst>
        <pc:spChg chg="del">
          <ac:chgData name="Bloser, Steve" userId="84e9379b-616b-44d5-8abb-99707b706c47" providerId="ADAL" clId="{E88BE03A-1794-4523-812A-B4D2000AF4AE}" dt="2023-03-01T16:12:59.919" v="2009" actId="478"/>
          <ac:spMkLst>
            <pc:docMk/>
            <pc:sldMk cId="3544625434" sldId="1121"/>
            <ac:spMk id="7" creationId="{00000000-0000-0000-0000-000000000000}"/>
          </ac:spMkLst>
        </pc:spChg>
        <pc:spChg chg="mod">
          <ac:chgData name="Bloser, Steve" userId="84e9379b-616b-44d5-8abb-99707b706c47" providerId="ADAL" clId="{E88BE03A-1794-4523-812A-B4D2000AF4AE}" dt="2023-03-01T16:13:06.735" v="2011" actId="115"/>
          <ac:spMkLst>
            <pc:docMk/>
            <pc:sldMk cId="3544625434" sldId="1121"/>
            <ac:spMk id="80898" creationId="{00000000-0000-0000-0000-000000000000}"/>
          </ac:spMkLst>
        </pc:spChg>
      </pc:sldChg>
      <pc:sldChg chg="del">
        <pc:chgData name="Bloser, Steve" userId="84e9379b-616b-44d5-8abb-99707b706c47" providerId="ADAL" clId="{E88BE03A-1794-4523-812A-B4D2000AF4AE}" dt="2023-03-01T15:37:39.164" v="313" actId="2696"/>
        <pc:sldMkLst>
          <pc:docMk/>
          <pc:sldMk cId="1514288060" sldId="1122"/>
        </pc:sldMkLst>
      </pc:sldChg>
      <pc:sldChg chg="add">
        <pc:chgData name="Bloser, Steve" userId="84e9379b-616b-44d5-8abb-99707b706c47" providerId="ADAL" clId="{E88BE03A-1794-4523-812A-B4D2000AF4AE}" dt="2023-03-01T15:37:42.476" v="314"/>
        <pc:sldMkLst>
          <pc:docMk/>
          <pc:sldMk cId="2657317954" sldId="1122"/>
        </pc:sldMkLst>
      </pc:sldChg>
      <pc:sldChg chg="del">
        <pc:chgData name="Bloser, Steve" userId="84e9379b-616b-44d5-8abb-99707b706c47" providerId="ADAL" clId="{E88BE03A-1794-4523-812A-B4D2000AF4AE}" dt="2023-03-01T16:28:24.095" v="2527" actId="47"/>
        <pc:sldMkLst>
          <pc:docMk/>
          <pc:sldMk cId="380645102" sldId="1123"/>
        </pc:sldMkLst>
      </pc:sldChg>
      <pc:sldChg chg="del">
        <pc:chgData name="Bloser, Steve" userId="84e9379b-616b-44d5-8abb-99707b706c47" providerId="ADAL" clId="{E88BE03A-1794-4523-812A-B4D2000AF4AE}" dt="2023-03-01T16:28:24.095" v="2527" actId="47"/>
        <pc:sldMkLst>
          <pc:docMk/>
          <pc:sldMk cId="3852868509" sldId="1124"/>
        </pc:sldMkLst>
      </pc:sldChg>
      <pc:sldChg chg="addSp delSp modSp add mod ord">
        <pc:chgData name="Bloser, Steve" userId="84e9379b-616b-44d5-8abb-99707b706c47" providerId="ADAL" clId="{E88BE03A-1794-4523-812A-B4D2000AF4AE}" dt="2023-03-01T18:03:46.373" v="2956" actId="20577"/>
        <pc:sldMkLst>
          <pc:docMk/>
          <pc:sldMk cId="1824040672" sldId="1125"/>
        </pc:sldMkLst>
        <pc:spChg chg="del">
          <ac:chgData name="Bloser, Steve" userId="84e9379b-616b-44d5-8abb-99707b706c47" providerId="ADAL" clId="{E88BE03A-1794-4523-812A-B4D2000AF4AE}" dt="2023-03-01T15:35:18.175" v="213" actId="478"/>
          <ac:spMkLst>
            <pc:docMk/>
            <pc:sldMk cId="1824040672" sldId="1125"/>
            <ac:spMk id="2" creationId="{5C2C6B79-A399-4FDC-9DE6-B4FC8E4815C4}"/>
          </ac:spMkLst>
        </pc:spChg>
        <pc:spChg chg="add mod">
          <ac:chgData name="Bloser, Steve" userId="84e9379b-616b-44d5-8abb-99707b706c47" providerId="ADAL" clId="{E88BE03A-1794-4523-812A-B4D2000AF4AE}" dt="2023-03-01T15:35:43.150" v="219" actId="1076"/>
          <ac:spMkLst>
            <pc:docMk/>
            <pc:sldMk cId="1824040672" sldId="1125"/>
            <ac:spMk id="6" creationId="{637FA784-C9F7-9CBF-2139-457D847B2C15}"/>
          </ac:spMkLst>
        </pc:spChg>
        <pc:spChg chg="add mod">
          <ac:chgData name="Bloser, Steve" userId="84e9379b-616b-44d5-8abb-99707b706c47" providerId="ADAL" clId="{E88BE03A-1794-4523-812A-B4D2000AF4AE}" dt="2023-03-01T15:35:43.150" v="219" actId="1076"/>
          <ac:spMkLst>
            <pc:docMk/>
            <pc:sldMk cId="1824040672" sldId="1125"/>
            <ac:spMk id="7" creationId="{34D121D8-3A0D-DE99-FCDE-88C2CE2DAC99}"/>
          </ac:spMkLst>
        </pc:spChg>
        <pc:spChg chg="add mod">
          <ac:chgData name="Bloser, Steve" userId="84e9379b-616b-44d5-8abb-99707b706c47" providerId="ADAL" clId="{E88BE03A-1794-4523-812A-B4D2000AF4AE}" dt="2023-03-01T15:37:02.168" v="308" actId="1076"/>
          <ac:spMkLst>
            <pc:docMk/>
            <pc:sldMk cId="1824040672" sldId="1125"/>
            <ac:spMk id="8" creationId="{BF93B717-CC0A-0693-046B-6A13EE751E5B}"/>
          </ac:spMkLst>
        </pc:spChg>
        <pc:spChg chg="add mod">
          <ac:chgData name="Bloser, Steve" userId="84e9379b-616b-44d5-8abb-99707b706c47" providerId="ADAL" clId="{E88BE03A-1794-4523-812A-B4D2000AF4AE}" dt="2023-03-01T18:03:46.373" v="2956" actId="20577"/>
          <ac:spMkLst>
            <pc:docMk/>
            <pc:sldMk cId="1824040672" sldId="1125"/>
            <ac:spMk id="9" creationId="{379B2606-B8FB-1F42-A8A9-D3A21E0FF10C}"/>
          </ac:spMkLst>
        </pc:spChg>
        <pc:spChg chg="del">
          <ac:chgData name="Bloser, Steve" userId="84e9379b-616b-44d5-8abb-99707b706c47" providerId="ADAL" clId="{E88BE03A-1794-4523-812A-B4D2000AF4AE}" dt="2023-03-01T15:35:18.175" v="213" actId="478"/>
          <ac:spMkLst>
            <pc:docMk/>
            <pc:sldMk cId="1824040672" sldId="1125"/>
            <ac:spMk id="83971" creationId="{00000000-0000-0000-0000-000000000000}"/>
          </ac:spMkLst>
        </pc:spChg>
        <pc:picChg chg="add mod">
          <ac:chgData name="Bloser, Steve" userId="84e9379b-616b-44d5-8abb-99707b706c47" providerId="ADAL" clId="{E88BE03A-1794-4523-812A-B4D2000AF4AE}" dt="2023-03-01T15:35:48.003" v="220" actId="14100"/>
          <ac:picMkLst>
            <pc:docMk/>
            <pc:sldMk cId="1824040672" sldId="1125"/>
            <ac:picMk id="3" creationId="{D25B6B1A-6FB1-101B-7019-5697DB8738E8}"/>
          </ac:picMkLst>
        </pc:picChg>
        <pc:picChg chg="del">
          <ac:chgData name="Bloser, Steve" userId="84e9379b-616b-44d5-8abb-99707b706c47" providerId="ADAL" clId="{E88BE03A-1794-4523-812A-B4D2000AF4AE}" dt="2023-03-01T15:35:18.175" v="213" actId="478"/>
          <ac:picMkLst>
            <pc:docMk/>
            <pc:sldMk cId="1824040672" sldId="1125"/>
            <ac:picMk id="4" creationId="{4C327F39-36CF-456D-BA71-EA9951507996}"/>
          </ac:picMkLst>
        </pc:picChg>
        <pc:picChg chg="add mod">
          <ac:chgData name="Bloser, Steve" userId="84e9379b-616b-44d5-8abb-99707b706c47" providerId="ADAL" clId="{E88BE03A-1794-4523-812A-B4D2000AF4AE}" dt="2023-03-01T15:35:43.150" v="219" actId="1076"/>
          <ac:picMkLst>
            <pc:docMk/>
            <pc:sldMk cId="1824040672" sldId="1125"/>
            <ac:picMk id="5" creationId="{9086F349-D885-9C2A-449E-386DEF939E32}"/>
          </ac:picMkLst>
        </pc:picChg>
      </pc:sldChg>
      <pc:sldChg chg="modSp add mod">
        <pc:chgData name="Bloser, Steve" userId="84e9379b-616b-44d5-8abb-99707b706c47" providerId="ADAL" clId="{E88BE03A-1794-4523-812A-B4D2000AF4AE}" dt="2023-03-01T18:03:25.881" v="2955" actId="1076"/>
        <pc:sldMkLst>
          <pc:docMk/>
          <pc:sldMk cId="1164195523" sldId="1126"/>
        </pc:sldMkLst>
        <pc:spChg chg="mod">
          <ac:chgData name="Bloser, Steve" userId="84e9379b-616b-44d5-8abb-99707b706c47" providerId="ADAL" clId="{E88BE03A-1794-4523-812A-B4D2000AF4AE}" dt="2023-03-01T15:54:03.902" v="862" actId="1076"/>
          <ac:spMkLst>
            <pc:docMk/>
            <pc:sldMk cId="1164195523" sldId="1126"/>
            <ac:spMk id="9" creationId="{379B2606-B8FB-1F42-A8A9-D3A21E0FF10C}"/>
          </ac:spMkLst>
        </pc:spChg>
        <pc:spChg chg="mod">
          <ac:chgData name="Bloser, Steve" userId="84e9379b-616b-44d5-8abb-99707b706c47" providerId="ADAL" clId="{E88BE03A-1794-4523-812A-B4D2000AF4AE}" dt="2023-03-01T18:03:25.881" v="2955" actId="1076"/>
          <ac:spMkLst>
            <pc:docMk/>
            <pc:sldMk cId="1164195523" sldId="1126"/>
            <ac:spMk id="10" creationId="{B017BFF1-0157-0661-468D-7BA27B322298}"/>
          </ac:spMkLst>
        </pc:spChg>
      </pc:sldChg>
      <pc:sldChg chg="addSp delSp modSp add del mod">
        <pc:chgData name="Bloser, Steve" userId="84e9379b-616b-44d5-8abb-99707b706c47" providerId="ADAL" clId="{E88BE03A-1794-4523-812A-B4D2000AF4AE}" dt="2023-03-01T15:53:29.743" v="818" actId="2696"/>
        <pc:sldMkLst>
          <pc:docMk/>
          <pc:sldMk cId="3274439187" sldId="1126"/>
        </pc:sldMkLst>
        <pc:spChg chg="del">
          <ac:chgData name="Bloser, Steve" userId="84e9379b-616b-44d5-8abb-99707b706c47" providerId="ADAL" clId="{E88BE03A-1794-4523-812A-B4D2000AF4AE}" dt="2023-03-01T15:37:56.497" v="316" actId="478"/>
          <ac:spMkLst>
            <pc:docMk/>
            <pc:sldMk cId="3274439187" sldId="1126"/>
            <ac:spMk id="6" creationId="{637FA784-C9F7-9CBF-2139-457D847B2C15}"/>
          </ac:spMkLst>
        </pc:spChg>
        <pc:spChg chg="del">
          <ac:chgData name="Bloser, Steve" userId="84e9379b-616b-44d5-8abb-99707b706c47" providerId="ADAL" clId="{E88BE03A-1794-4523-812A-B4D2000AF4AE}" dt="2023-03-01T15:37:59.168" v="317" actId="478"/>
          <ac:spMkLst>
            <pc:docMk/>
            <pc:sldMk cId="3274439187" sldId="1126"/>
            <ac:spMk id="7" creationId="{34D121D8-3A0D-DE99-FCDE-88C2CE2DAC99}"/>
          </ac:spMkLst>
        </pc:spChg>
        <pc:spChg chg="del">
          <ac:chgData name="Bloser, Steve" userId="84e9379b-616b-44d5-8abb-99707b706c47" providerId="ADAL" clId="{E88BE03A-1794-4523-812A-B4D2000AF4AE}" dt="2023-03-01T15:37:59.168" v="317" actId="478"/>
          <ac:spMkLst>
            <pc:docMk/>
            <pc:sldMk cId="3274439187" sldId="1126"/>
            <ac:spMk id="8" creationId="{BF93B717-CC0A-0693-046B-6A13EE751E5B}"/>
          </ac:spMkLst>
        </pc:spChg>
        <pc:spChg chg="mod">
          <ac:chgData name="Bloser, Steve" userId="84e9379b-616b-44d5-8abb-99707b706c47" providerId="ADAL" clId="{E88BE03A-1794-4523-812A-B4D2000AF4AE}" dt="2023-03-01T15:43:26.460" v="631" actId="5793"/>
          <ac:spMkLst>
            <pc:docMk/>
            <pc:sldMk cId="3274439187" sldId="1126"/>
            <ac:spMk id="9" creationId="{379B2606-B8FB-1F42-A8A9-D3A21E0FF10C}"/>
          </ac:spMkLst>
        </pc:spChg>
        <pc:spChg chg="add mod">
          <ac:chgData name="Bloser, Steve" userId="84e9379b-616b-44d5-8abb-99707b706c47" providerId="ADAL" clId="{E88BE03A-1794-4523-812A-B4D2000AF4AE}" dt="2023-03-01T15:40:41.361" v="404" actId="1582"/>
          <ac:spMkLst>
            <pc:docMk/>
            <pc:sldMk cId="3274439187" sldId="1126"/>
            <ac:spMk id="10" creationId="{B017BFF1-0157-0661-468D-7BA27B322298}"/>
          </ac:spMkLst>
        </pc:spChg>
        <pc:picChg chg="del">
          <ac:chgData name="Bloser, Steve" userId="84e9379b-616b-44d5-8abb-99707b706c47" providerId="ADAL" clId="{E88BE03A-1794-4523-812A-B4D2000AF4AE}" dt="2023-03-01T15:37:56.497" v="316" actId="478"/>
          <ac:picMkLst>
            <pc:docMk/>
            <pc:sldMk cId="3274439187" sldId="1126"/>
            <ac:picMk id="3" creationId="{D25B6B1A-6FB1-101B-7019-5697DB8738E8}"/>
          </ac:picMkLst>
        </pc:picChg>
        <pc:picChg chg="add mod modCrop">
          <ac:chgData name="Bloser, Steve" userId="84e9379b-616b-44d5-8abb-99707b706c47" providerId="ADAL" clId="{E88BE03A-1794-4523-812A-B4D2000AF4AE}" dt="2023-03-01T15:42:11.732" v="536" actId="1076"/>
          <ac:picMkLst>
            <pc:docMk/>
            <pc:sldMk cId="3274439187" sldId="1126"/>
            <ac:picMk id="4" creationId="{AF267809-4B3C-34F9-E53F-FF943F95CCD1}"/>
          </ac:picMkLst>
        </pc:picChg>
        <pc:picChg chg="del">
          <ac:chgData name="Bloser, Steve" userId="84e9379b-616b-44d5-8abb-99707b706c47" providerId="ADAL" clId="{E88BE03A-1794-4523-812A-B4D2000AF4AE}" dt="2023-03-01T15:37:56.497" v="316" actId="478"/>
          <ac:picMkLst>
            <pc:docMk/>
            <pc:sldMk cId="3274439187" sldId="1126"/>
            <ac:picMk id="5" creationId="{9086F349-D885-9C2A-449E-386DEF939E32}"/>
          </ac:picMkLst>
        </pc:picChg>
      </pc:sldChg>
      <pc:sldChg chg="add del">
        <pc:chgData name="Bloser, Steve" userId="84e9379b-616b-44d5-8abb-99707b706c47" providerId="ADAL" clId="{E88BE03A-1794-4523-812A-B4D2000AF4AE}" dt="2023-03-01T15:53:34.481" v="820"/>
        <pc:sldMkLst>
          <pc:docMk/>
          <pc:sldMk cId="3521308141" sldId="1126"/>
        </pc:sldMkLst>
      </pc:sldChg>
      <pc:sldChg chg="add del">
        <pc:chgData name="Bloser, Steve" userId="84e9379b-616b-44d5-8abb-99707b706c47" providerId="ADAL" clId="{E88BE03A-1794-4523-812A-B4D2000AF4AE}" dt="2023-03-01T15:50:38.720" v="639"/>
        <pc:sldMkLst>
          <pc:docMk/>
          <pc:sldMk cId="1093178987" sldId="1127"/>
        </pc:sldMkLst>
      </pc:sldChg>
      <pc:sldChg chg="modSp add mod">
        <pc:chgData name="Bloser, Steve" userId="84e9379b-616b-44d5-8abb-99707b706c47" providerId="ADAL" clId="{E88BE03A-1794-4523-812A-B4D2000AF4AE}" dt="2023-03-01T15:53:24.707" v="817" actId="113"/>
        <pc:sldMkLst>
          <pc:docMk/>
          <pc:sldMk cId="3315253244" sldId="1127"/>
        </pc:sldMkLst>
        <pc:spChg chg="mod">
          <ac:chgData name="Bloser, Steve" userId="84e9379b-616b-44d5-8abb-99707b706c47" providerId="ADAL" clId="{E88BE03A-1794-4523-812A-B4D2000AF4AE}" dt="2023-03-01T15:53:24.707" v="817" actId="113"/>
          <ac:spMkLst>
            <pc:docMk/>
            <pc:sldMk cId="3315253244" sldId="1127"/>
            <ac:spMk id="80898" creationId="{00000000-0000-0000-0000-000000000000}"/>
          </ac:spMkLst>
        </pc:spChg>
      </pc:sldChg>
      <pc:sldChg chg="add del setBg">
        <pc:chgData name="Bloser, Steve" userId="84e9379b-616b-44d5-8abb-99707b706c47" providerId="ADAL" clId="{E88BE03A-1794-4523-812A-B4D2000AF4AE}" dt="2023-03-01T15:53:06.314" v="810"/>
        <pc:sldMkLst>
          <pc:docMk/>
          <pc:sldMk cId="3480072251" sldId="1127"/>
        </pc:sldMkLst>
      </pc:sldChg>
      <pc:sldChg chg="add del">
        <pc:chgData name="Bloser, Steve" userId="84e9379b-616b-44d5-8abb-99707b706c47" providerId="ADAL" clId="{E88BE03A-1794-4523-812A-B4D2000AF4AE}" dt="2023-03-01T15:55:10.851" v="865"/>
        <pc:sldMkLst>
          <pc:docMk/>
          <pc:sldMk cId="331763943" sldId="1128"/>
        </pc:sldMkLst>
      </pc:sldChg>
      <pc:sldChg chg="add">
        <pc:chgData name="Bloser, Steve" userId="84e9379b-616b-44d5-8abb-99707b706c47" providerId="ADAL" clId="{E88BE03A-1794-4523-812A-B4D2000AF4AE}" dt="2023-03-01T15:55:10.877" v="866"/>
        <pc:sldMkLst>
          <pc:docMk/>
          <pc:sldMk cId="2688558905" sldId="1128"/>
        </pc:sldMkLst>
      </pc:sldChg>
      <pc:sldChg chg="add del setBg">
        <pc:chgData name="Bloser, Steve" userId="84e9379b-616b-44d5-8abb-99707b706c47" providerId="ADAL" clId="{E88BE03A-1794-4523-812A-B4D2000AF4AE}" dt="2023-03-01T15:55:28.697" v="868"/>
        <pc:sldMkLst>
          <pc:docMk/>
          <pc:sldMk cId="2766819861" sldId="1129"/>
        </pc:sldMkLst>
      </pc:sldChg>
      <pc:sldChg chg="modSp add mod">
        <pc:chgData name="Bloser, Steve" userId="84e9379b-616b-44d5-8abb-99707b706c47" providerId="ADAL" clId="{E88BE03A-1794-4523-812A-B4D2000AF4AE}" dt="2023-03-01T15:55:44.326" v="873" actId="113"/>
        <pc:sldMkLst>
          <pc:docMk/>
          <pc:sldMk cId="3158496186" sldId="1129"/>
        </pc:sldMkLst>
        <pc:spChg chg="mod">
          <ac:chgData name="Bloser, Steve" userId="84e9379b-616b-44d5-8abb-99707b706c47" providerId="ADAL" clId="{E88BE03A-1794-4523-812A-B4D2000AF4AE}" dt="2023-03-01T15:55:44.326" v="873" actId="113"/>
          <ac:spMkLst>
            <pc:docMk/>
            <pc:sldMk cId="3158496186" sldId="1129"/>
            <ac:spMk id="80898" creationId="{00000000-0000-0000-0000-000000000000}"/>
          </ac:spMkLst>
        </pc:spChg>
      </pc:sldChg>
      <pc:sldChg chg="addSp delSp modSp add mod ord">
        <pc:chgData name="Bloser, Steve" userId="84e9379b-616b-44d5-8abb-99707b706c47" providerId="ADAL" clId="{E88BE03A-1794-4523-812A-B4D2000AF4AE}" dt="2023-03-01T16:03:30.369" v="1392"/>
        <pc:sldMkLst>
          <pc:docMk/>
          <pc:sldMk cId="311217697" sldId="1130"/>
        </pc:sldMkLst>
        <pc:spChg chg="del">
          <ac:chgData name="Bloser, Steve" userId="84e9379b-616b-44d5-8abb-99707b706c47" providerId="ADAL" clId="{E88BE03A-1794-4523-812A-B4D2000AF4AE}" dt="2023-03-01T16:01:25.666" v="1263" actId="478"/>
          <ac:spMkLst>
            <pc:docMk/>
            <pc:sldMk cId="311217697" sldId="1130"/>
            <ac:spMk id="2" creationId="{CB02752F-04E5-85A9-FB37-284C18EA6D40}"/>
          </ac:spMkLst>
        </pc:spChg>
        <pc:spChg chg="mod">
          <ac:chgData name="Bloser, Steve" userId="84e9379b-616b-44d5-8abb-99707b706c47" providerId="ADAL" clId="{E88BE03A-1794-4523-812A-B4D2000AF4AE}" dt="2023-03-01T16:02:16.783" v="1371" actId="1076"/>
          <ac:spMkLst>
            <pc:docMk/>
            <pc:sldMk cId="311217697" sldId="1130"/>
            <ac:spMk id="3" creationId="{C6DBB8D2-A2E9-6294-2256-58C501AA1377}"/>
          </ac:spMkLst>
        </pc:spChg>
        <pc:picChg chg="del">
          <ac:chgData name="Bloser, Steve" userId="84e9379b-616b-44d5-8abb-99707b706c47" providerId="ADAL" clId="{E88BE03A-1794-4523-812A-B4D2000AF4AE}" dt="2023-03-01T16:01:19.642" v="1262" actId="478"/>
          <ac:picMkLst>
            <pc:docMk/>
            <pc:sldMk cId="311217697" sldId="1130"/>
            <ac:picMk id="4" creationId="{76CEA2AB-342F-4B1A-99CA-D243219D773C}"/>
          </ac:picMkLst>
        </pc:picChg>
        <pc:picChg chg="add mod ord modCrop">
          <ac:chgData name="Bloser, Steve" userId="84e9379b-616b-44d5-8abb-99707b706c47" providerId="ADAL" clId="{E88BE03A-1794-4523-812A-B4D2000AF4AE}" dt="2023-03-01T16:02:33.484" v="1375" actId="18131"/>
          <ac:picMkLst>
            <pc:docMk/>
            <pc:sldMk cId="311217697" sldId="1130"/>
            <ac:picMk id="8" creationId="{FF19E5EA-7FD0-2991-F4A9-AFF27D8C6BDA}"/>
          </ac:picMkLst>
        </pc:picChg>
        <pc:cxnChg chg="del">
          <ac:chgData name="Bloser, Steve" userId="84e9379b-616b-44d5-8abb-99707b706c47" providerId="ADAL" clId="{E88BE03A-1794-4523-812A-B4D2000AF4AE}" dt="2023-03-01T16:01:25.666" v="1263" actId="478"/>
          <ac:cxnSpMkLst>
            <pc:docMk/>
            <pc:sldMk cId="311217697" sldId="1130"/>
            <ac:cxnSpMk id="7" creationId="{3C339D37-D906-22BD-1DE6-FB34E30528EB}"/>
          </ac:cxnSpMkLst>
        </pc:cxnChg>
        <pc:cxnChg chg="add mod">
          <ac:chgData name="Bloser, Steve" userId="84e9379b-616b-44d5-8abb-99707b706c47" providerId="ADAL" clId="{E88BE03A-1794-4523-812A-B4D2000AF4AE}" dt="2023-03-01T16:02:59.673" v="1379" actId="14100"/>
          <ac:cxnSpMkLst>
            <pc:docMk/>
            <pc:sldMk cId="311217697" sldId="1130"/>
            <ac:cxnSpMk id="10" creationId="{1C848AFD-137F-85B3-8593-7E79210D256C}"/>
          </ac:cxnSpMkLst>
        </pc:cxnChg>
        <pc:cxnChg chg="add mod">
          <ac:chgData name="Bloser, Steve" userId="84e9379b-616b-44d5-8abb-99707b706c47" providerId="ADAL" clId="{E88BE03A-1794-4523-812A-B4D2000AF4AE}" dt="2023-03-01T16:03:20.302" v="1390" actId="1076"/>
          <ac:cxnSpMkLst>
            <pc:docMk/>
            <pc:sldMk cId="311217697" sldId="1130"/>
            <ac:cxnSpMk id="12" creationId="{98B540C4-916D-EAFE-3FD0-EBE22028A5F6}"/>
          </ac:cxnSpMkLst>
        </pc:cxnChg>
        <pc:cxnChg chg="add mod">
          <ac:chgData name="Bloser, Steve" userId="84e9379b-616b-44d5-8abb-99707b706c47" providerId="ADAL" clId="{E88BE03A-1794-4523-812A-B4D2000AF4AE}" dt="2023-03-01T16:03:18.117" v="1389" actId="14100"/>
          <ac:cxnSpMkLst>
            <pc:docMk/>
            <pc:sldMk cId="311217697" sldId="1130"/>
            <ac:cxnSpMk id="14" creationId="{DD58CEB1-4FF9-7E3C-BFA2-BBA5F1DFD572}"/>
          </ac:cxnSpMkLst>
        </pc:cxnChg>
      </pc:sldChg>
      <pc:sldChg chg="add del setBg">
        <pc:chgData name="Bloser, Steve" userId="84e9379b-616b-44d5-8abb-99707b706c47" providerId="ADAL" clId="{E88BE03A-1794-4523-812A-B4D2000AF4AE}" dt="2023-03-01T16:01:00.931" v="1255" actId="47"/>
        <pc:sldMkLst>
          <pc:docMk/>
          <pc:sldMk cId="3816428506" sldId="1130"/>
        </pc:sldMkLst>
      </pc:sldChg>
      <pc:sldChg chg="addSp delSp modSp add mod">
        <pc:chgData name="Bloser, Steve" userId="84e9379b-616b-44d5-8abb-99707b706c47" providerId="ADAL" clId="{E88BE03A-1794-4523-812A-B4D2000AF4AE}" dt="2023-03-01T16:09:01.044" v="1788" actId="20577"/>
        <pc:sldMkLst>
          <pc:docMk/>
          <pc:sldMk cId="578586091" sldId="1131"/>
        </pc:sldMkLst>
        <pc:spChg chg="mod">
          <ac:chgData name="Bloser, Steve" userId="84e9379b-616b-44d5-8abb-99707b706c47" providerId="ADAL" clId="{E88BE03A-1794-4523-812A-B4D2000AF4AE}" dt="2023-03-01T16:09:01.044" v="1788" actId="20577"/>
          <ac:spMkLst>
            <pc:docMk/>
            <pc:sldMk cId="578586091" sldId="1131"/>
            <ac:spMk id="3" creationId="{C6DBB8D2-A2E9-6294-2256-58C501AA1377}"/>
          </ac:spMkLst>
        </pc:spChg>
        <pc:picChg chg="add mod ord">
          <ac:chgData name="Bloser, Steve" userId="84e9379b-616b-44d5-8abb-99707b706c47" providerId="ADAL" clId="{E88BE03A-1794-4523-812A-B4D2000AF4AE}" dt="2023-03-01T16:04:51.211" v="1402" actId="14100"/>
          <ac:picMkLst>
            <pc:docMk/>
            <pc:sldMk cId="578586091" sldId="1131"/>
            <ac:picMk id="4" creationId="{9EB79FAF-6595-A5F3-C67E-90B5C90DA2FD}"/>
          </ac:picMkLst>
        </pc:picChg>
        <pc:picChg chg="del">
          <ac:chgData name="Bloser, Steve" userId="84e9379b-616b-44d5-8abb-99707b706c47" providerId="ADAL" clId="{E88BE03A-1794-4523-812A-B4D2000AF4AE}" dt="2023-03-01T16:04:39.427" v="1396" actId="478"/>
          <ac:picMkLst>
            <pc:docMk/>
            <pc:sldMk cId="578586091" sldId="1131"/>
            <ac:picMk id="8" creationId="{FF19E5EA-7FD0-2991-F4A9-AFF27D8C6BDA}"/>
          </ac:picMkLst>
        </pc:picChg>
        <pc:cxnChg chg="mod">
          <ac:chgData name="Bloser, Steve" userId="84e9379b-616b-44d5-8abb-99707b706c47" providerId="ADAL" clId="{E88BE03A-1794-4523-812A-B4D2000AF4AE}" dt="2023-03-01T16:06:27.482" v="1592" actId="1076"/>
          <ac:cxnSpMkLst>
            <pc:docMk/>
            <pc:sldMk cId="578586091" sldId="1131"/>
            <ac:cxnSpMk id="10" creationId="{1C848AFD-137F-85B3-8593-7E79210D256C}"/>
          </ac:cxnSpMkLst>
        </pc:cxnChg>
        <pc:cxnChg chg="mod">
          <ac:chgData name="Bloser, Steve" userId="84e9379b-616b-44d5-8abb-99707b706c47" providerId="ADAL" clId="{E88BE03A-1794-4523-812A-B4D2000AF4AE}" dt="2023-03-01T16:06:25.905" v="1591" actId="1076"/>
          <ac:cxnSpMkLst>
            <pc:docMk/>
            <pc:sldMk cId="578586091" sldId="1131"/>
            <ac:cxnSpMk id="12" creationId="{98B540C4-916D-EAFE-3FD0-EBE22028A5F6}"/>
          </ac:cxnSpMkLst>
        </pc:cxnChg>
        <pc:cxnChg chg="del">
          <ac:chgData name="Bloser, Steve" userId="84e9379b-616b-44d5-8abb-99707b706c47" providerId="ADAL" clId="{E88BE03A-1794-4523-812A-B4D2000AF4AE}" dt="2023-03-01T16:06:23.686" v="1590" actId="478"/>
          <ac:cxnSpMkLst>
            <pc:docMk/>
            <pc:sldMk cId="578586091" sldId="1131"/>
            <ac:cxnSpMk id="14" creationId="{DD58CEB1-4FF9-7E3C-BFA2-BBA5F1DFD572}"/>
          </ac:cxnSpMkLst>
        </pc:cxnChg>
      </pc:sldChg>
      <pc:sldChg chg="add del">
        <pc:chgData name="Bloser, Steve" userId="84e9379b-616b-44d5-8abb-99707b706c47" providerId="ADAL" clId="{E88BE03A-1794-4523-812A-B4D2000AF4AE}" dt="2023-03-01T16:04:28.600" v="1394"/>
        <pc:sldMkLst>
          <pc:docMk/>
          <pc:sldMk cId="810174872" sldId="1131"/>
        </pc:sldMkLst>
      </pc:sldChg>
      <pc:sldChg chg="addSp delSp modSp add mod">
        <pc:chgData name="Bloser, Steve" userId="84e9379b-616b-44d5-8abb-99707b706c47" providerId="ADAL" clId="{E88BE03A-1794-4523-812A-B4D2000AF4AE}" dt="2023-03-01T16:09:53.992" v="1795" actId="478"/>
        <pc:sldMkLst>
          <pc:docMk/>
          <pc:sldMk cId="1643743248" sldId="1132"/>
        </pc:sldMkLst>
        <pc:spChg chg="mod">
          <ac:chgData name="Bloser, Steve" userId="84e9379b-616b-44d5-8abb-99707b706c47" providerId="ADAL" clId="{E88BE03A-1794-4523-812A-B4D2000AF4AE}" dt="2023-03-01T16:08:30.505" v="1772" actId="1076"/>
          <ac:spMkLst>
            <pc:docMk/>
            <pc:sldMk cId="1643743248" sldId="1132"/>
            <ac:spMk id="3" creationId="{C6DBB8D2-A2E9-6294-2256-58C501AA1377}"/>
          </ac:spMkLst>
        </pc:spChg>
        <pc:spChg chg="del">
          <ac:chgData name="Bloser, Steve" userId="84e9379b-616b-44d5-8abb-99707b706c47" providerId="ADAL" clId="{E88BE03A-1794-4523-812A-B4D2000AF4AE}" dt="2023-03-01T16:09:53.992" v="1795" actId="478"/>
          <ac:spMkLst>
            <pc:docMk/>
            <pc:sldMk cId="1643743248" sldId="1132"/>
            <ac:spMk id="81932" creationId="{00000000-0000-0000-0000-000000000000}"/>
          </ac:spMkLst>
        </pc:spChg>
        <pc:picChg chg="del">
          <ac:chgData name="Bloser, Steve" userId="84e9379b-616b-44d5-8abb-99707b706c47" providerId="ADAL" clId="{E88BE03A-1794-4523-812A-B4D2000AF4AE}" dt="2023-03-01T16:07:02.276" v="1619" actId="478"/>
          <ac:picMkLst>
            <pc:docMk/>
            <pc:sldMk cId="1643743248" sldId="1132"/>
            <ac:picMk id="4" creationId="{9EB79FAF-6595-A5F3-C67E-90B5C90DA2FD}"/>
          </ac:picMkLst>
        </pc:picChg>
        <pc:picChg chg="add mod ord">
          <ac:chgData name="Bloser, Steve" userId="84e9379b-616b-44d5-8abb-99707b706c47" providerId="ADAL" clId="{E88BE03A-1794-4523-812A-B4D2000AF4AE}" dt="2023-03-01T16:07:17.162" v="1625" actId="167"/>
          <ac:picMkLst>
            <pc:docMk/>
            <pc:sldMk cId="1643743248" sldId="1132"/>
            <ac:picMk id="6" creationId="{E539039C-EB2F-690F-F6F2-93B14243E674}"/>
          </ac:picMkLst>
        </pc:picChg>
        <pc:cxnChg chg="add mod">
          <ac:chgData name="Bloser, Steve" userId="84e9379b-616b-44d5-8abb-99707b706c47" providerId="ADAL" clId="{E88BE03A-1794-4523-812A-B4D2000AF4AE}" dt="2023-03-01T16:09:39.173" v="1791" actId="14100"/>
          <ac:cxnSpMkLst>
            <pc:docMk/>
            <pc:sldMk cId="1643743248" sldId="1132"/>
            <ac:cxnSpMk id="7" creationId="{FE63E1CF-E905-BBBB-7A33-72A8039C2A3C}"/>
          </ac:cxnSpMkLst>
        </pc:cxnChg>
        <pc:cxnChg chg="add mod">
          <ac:chgData name="Bloser, Steve" userId="84e9379b-616b-44d5-8abb-99707b706c47" providerId="ADAL" clId="{E88BE03A-1794-4523-812A-B4D2000AF4AE}" dt="2023-03-01T16:09:44.445" v="1794" actId="14100"/>
          <ac:cxnSpMkLst>
            <pc:docMk/>
            <pc:sldMk cId="1643743248" sldId="1132"/>
            <ac:cxnSpMk id="9" creationId="{82760F77-7B2B-0D86-5FAF-77F15E091B62}"/>
          </ac:cxnSpMkLst>
        </pc:cxnChg>
        <pc:cxnChg chg="del">
          <ac:chgData name="Bloser, Steve" userId="84e9379b-616b-44d5-8abb-99707b706c47" providerId="ADAL" clId="{E88BE03A-1794-4523-812A-B4D2000AF4AE}" dt="2023-03-01T16:08:32.582" v="1773" actId="478"/>
          <ac:cxnSpMkLst>
            <pc:docMk/>
            <pc:sldMk cId="1643743248" sldId="1132"/>
            <ac:cxnSpMk id="10" creationId="{1C848AFD-137F-85B3-8593-7E79210D256C}"/>
          </ac:cxnSpMkLst>
        </pc:cxnChg>
        <pc:cxnChg chg="del">
          <ac:chgData name="Bloser, Steve" userId="84e9379b-616b-44d5-8abb-99707b706c47" providerId="ADAL" clId="{E88BE03A-1794-4523-812A-B4D2000AF4AE}" dt="2023-03-01T16:08:32.582" v="1773" actId="478"/>
          <ac:cxnSpMkLst>
            <pc:docMk/>
            <pc:sldMk cId="1643743248" sldId="1132"/>
            <ac:cxnSpMk id="12" creationId="{98B540C4-916D-EAFE-3FD0-EBE22028A5F6}"/>
          </ac:cxnSpMkLst>
        </pc:cxnChg>
      </pc:sldChg>
      <pc:sldChg chg="modSp add mod">
        <pc:chgData name="Bloser, Steve" userId="84e9379b-616b-44d5-8abb-99707b706c47" providerId="ADAL" clId="{E88BE03A-1794-4523-812A-B4D2000AF4AE}" dt="2023-03-01T16:11:33.250" v="1957" actId="115"/>
        <pc:sldMkLst>
          <pc:docMk/>
          <pc:sldMk cId="2616019792" sldId="1133"/>
        </pc:sldMkLst>
        <pc:spChg chg="mod">
          <ac:chgData name="Bloser, Steve" userId="84e9379b-616b-44d5-8abb-99707b706c47" providerId="ADAL" clId="{E88BE03A-1794-4523-812A-B4D2000AF4AE}" dt="2023-03-01T16:11:33.250" v="1957" actId="115"/>
          <ac:spMkLst>
            <pc:docMk/>
            <pc:sldMk cId="2616019792" sldId="1133"/>
            <ac:spMk id="80898" creationId="{00000000-0000-0000-0000-000000000000}"/>
          </ac:spMkLst>
        </pc:spChg>
      </pc:sldChg>
      <pc:sldChg chg="addSp delSp modSp add mod ord">
        <pc:chgData name="Bloser, Steve" userId="84e9379b-616b-44d5-8abb-99707b706c47" providerId="ADAL" clId="{E88BE03A-1794-4523-812A-B4D2000AF4AE}" dt="2023-03-01T18:08:47.222" v="2958" actId="313"/>
        <pc:sldMkLst>
          <pc:docMk/>
          <pc:sldMk cId="400917248" sldId="1134"/>
        </pc:sldMkLst>
        <pc:spChg chg="add mod">
          <ac:chgData name="Bloser, Steve" userId="84e9379b-616b-44d5-8abb-99707b706c47" providerId="ADAL" clId="{E88BE03A-1794-4523-812A-B4D2000AF4AE}" dt="2023-03-01T18:08:47.222" v="2958" actId="313"/>
          <ac:spMkLst>
            <pc:docMk/>
            <pc:sldMk cId="400917248" sldId="1134"/>
            <ac:spMk id="3" creationId="{60D42D41-4F4F-EBE9-5F22-7869490EC4AD}"/>
          </ac:spMkLst>
        </pc:spChg>
        <pc:spChg chg="del">
          <ac:chgData name="Bloser, Steve" userId="84e9379b-616b-44d5-8abb-99707b706c47" providerId="ADAL" clId="{E88BE03A-1794-4523-812A-B4D2000AF4AE}" dt="2023-03-01T16:14:55.326" v="2068" actId="478"/>
          <ac:spMkLst>
            <pc:docMk/>
            <pc:sldMk cId="400917248" sldId="1134"/>
            <ac:spMk id="12" creationId="{00000000-0000-0000-0000-000000000000}"/>
          </ac:spMkLst>
        </pc:spChg>
      </pc:sldChg>
      <pc:sldChg chg="modSp add mod">
        <pc:chgData name="Bloser, Steve" userId="84e9379b-616b-44d5-8abb-99707b706c47" providerId="ADAL" clId="{E88BE03A-1794-4523-812A-B4D2000AF4AE}" dt="2023-03-01T18:09:28.613" v="2964" actId="207"/>
        <pc:sldMkLst>
          <pc:docMk/>
          <pc:sldMk cId="619007481" sldId="1135"/>
        </pc:sldMkLst>
        <pc:spChg chg="mod">
          <ac:chgData name="Bloser, Steve" userId="84e9379b-616b-44d5-8abb-99707b706c47" providerId="ADAL" clId="{E88BE03A-1794-4523-812A-B4D2000AF4AE}" dt="2023-03-01T18:09:28.613" v="2964" actId="207"/>
          <ac:spMkLst>
            <pc:docMk/>
            <pc:sldMk cId="619007481" sldId="1135"/>
            <ac:spMk id="80898" creationId="{00000000-0000-0000-0000-000000000000}"/>
          </ac:spMkLst>
        </pc:spChg>
      </pc:sldChg>
      <pc:sldChg chg="add del setBg">
        <pc:chgData name="Bloser, Steve" userId="84e9379b-616b-44d5-8abb-99707b706c47" providerId="ADAL" clId="{E88BE03A-1794-4523-812A-B4D2000AF4AE}" dt="2023-03-01T16:15:38.375" v="2072"/>
        <pc:sldMkLst>
          <pc:docMk/>
          <pc:sldMk cId="1555541769" sldId="1135"/>
        </pc:sldMkLst>
      </pc:sldChg>
      <pc:sldChg chg="add del">
        <pc:chgData name="Bloser, Steve" userId="84e9379b-616b-44d5-8abb-99707b706c47" providerId="ADAL" clId="{E88BE03A-1794-4523-812A-B4D2000AF4AE}" dt="2023-03-01T16:15:53.841" v="2076"/>
        <pc:sldMkLst>
          <pc:docMk/>
          <pc:sldMk cId="84840118" sldId="1136"/>
        </pc:sldMkLst>
      </pc:sldChg>
      <pc:sldChg chg="modSp add mod">
        <pc:chgData name="Bloser, Steve" userId="84e9379b-616b-44d5-8abb-99707b706c47" providerId="ADAL" clId="{E88BE03A-1794-4523-812A-B4D2000AF4AE}" dt="2023-03-01T18:09:12.013" v="2960" actId="20577"/>
        <pc:sldMkLst>
          <pc:docMk/>
          <pc:sldMk cId="1975375768" sldId="1136"/>
        </pc:sldMkLst>
        <pc:spChg chg="mod">
          <ac:chgData name="Bloser, Steve" userId="84e9379b-616b-44d5-8abb-99707b706c47" providerId="ADAL" clId="{E88BE03A-1794-4523-812A-B4D2000AF4AE}" dt="2023-03-01T18:09:12.013" v="2960" actId="20577"/>
          <ac:spMkLst>
            <pc:docMk/>
            <pc:sldMk cId="1975375768" sldId="1136"/>
            <ac:spMk id="80898" creationId="{00000000-0000-0000-0000-000000000000}"/>
          </ac:spMkLst>
        </pc:spChg>
      </pc:sldChg>
      <pc:sldChg chg="addSp delSp modSp add mod">
        <pc:chgData name="Bloser, Steve" userId="84e9379b-616b-44d5-8abb-99707b706c47" providerId="ADAL" clId="{E88BE03A-1794-4523-812A-B4D2000AF4AE}" dt="2023-03-01T16:20:54.521" v="2167" actId="1076"/>
        <pc:sldMkLst>
          <pc:docMk/>
          <pc:sldMk cId="551192238" sldId="1137"/>
        </pc:sldMkLst>
        <pc:spChg chg="mod">
          <ac:chgData name="Bloser, Steve" userId="84e9379b-616b-44d5-8abb-99707b706c47" providerId="ADAL" clId="{E88BE03A-1794-4523-812A-B4D2000AF4AE}" dt="2023-03-01T16:20:54.521" v="2167" actId="1076"/>
          <ac:spMkLst>
            <pc:docMk/>
            <pc:sldMk cId="551192238" sldId="1137"/>
            <ac:spMk id="3" creationId="{D667E731-5344-8B0C-236B-30C57A86A3EF}"/>
          </ac:spMkLst>
        </pc:spChg>
        <pc:spChg chg="mod">
          <ac:chgData name="Bloser, Steve" userId="84e9379b-616b-44d5-8abb-99707b706c47" providerId="ADAL" clId="{E88BE03A-1794-4523-812A-B4D2000AF4AE}" dt="2023-03-01T16:20:50.555" v="2166" actId="1076"/>
          <ac:spMkLst>
            <pc:docMk/>
            <pc:sldMk cId="551192238" sldId="1137"/>
            <ac:spMk id="29" creationId="{00000000-0000-0000-0000-000000000000}"/>
          </ac:spMkLst>
        </pc:spChg>
        <pc:spChg chg="mod">
          <ac:chgData name="Bloser, Steve" userId="84e9379b-616b-44d5-8abb-99707b706c47" providerId="ADAL" clId="{E88BE03A-1794-4523-812A-B4D2000AF4AE}" dt="2023-03-01T16:20:44.997" v="2165" actId="1076"/>
          <ac:spMkLst>
            <pc:docMk/>
            <pc:sldMk cId="551192238" sldId="1137"/>
            <ac:spMk id="31" creationId="{00000000-0000-0000-0000-000000000000}"/>
          </ac:spMkLst>
        </pc:spChg>
        <pc:picChg chg="del">
          <ac:chgData name="Bloser, Steve" userId="84e9379b-616b-44d5-8abb-99707b706c47" providerId="ADAL" clId="{E88BE03A-1794-4523-812A-B4D2000AF4AE}" dt="2023-03-01T16:20:20.119" v="2156" actId="478"/>
          <ac:picMkLst>
            <pc:docMk/>
            <pc:sldMk cId="551192238" sldId="1137"/>
            <ac:picMk id="2" creationId="{FE1FBB13-D567-4B5A-A917-C5572D8F9719}"/>
          </ac:picMkLst>
        </pc:picChg>
        <pc:picChg chg="add mod ord">
          <ac:chgData name="Bloser, Steve" userId="84e9379b-616b-44d5-8abb-99707b706c47" providerId="ADAL" clId="{E88BE03A-1794-4523-812A-B4D2000AF4AE}" dt="2023-03-01T16:20:39.604" v="2164" actId="167"/>
          <ac:picMkLst>
            <pc:docMk/>
            <pc:sldMk cId="551192238" sldId="1137"/>
            <ac:picMk id="5" creationId="{28C98614-DF4E-2B62-D360-B3457337DC8A}"/>
          </ac:picMkLst>
        </pc:picChg>
      </pc:sldChg>
      <pc:sldChg chg="addSp delSp modSp add mod">
        <pc:chgData name="Bloser, Steve" userId="84e9379b-616b-44d5-8abb-99707b706c47" providerId="ADAL" clId="{E88BE03A-1794-4523-812A-B4D2000AF4AE}" dt="2023-03-01T16:21:39.142" v="2173" actId="18131"/>
        <pc:sldMkLst>
          <pc:docMk/>
          <pc:sldMk cId="2741285095" sldId="1138"/>
        </pc:sldMkLst>
        <pc:picChg chg="add mod ord modCrop">
          <ac:chgData name="Bloser, Steve" userId="84e9379b-616b-44d5-8abb-99707b706c47" providerId="ADAL" clId="{E88BE03A-1794-4523-812A-B4D2000AF4AE}" dt="2023-03-01T16:21:39.142" v="2173" actId="18131"/>
          <ac:picMkLst>
            <pc:docMk/>
            <pc:sldMk cId="2741285095" sldId="1138"/>
            <ac:picMk id="3" creationId="{85F34A62-9A88-BE9D-CC84-7D88465B38EC}"/>
          </ac:picMkLst>
        </pc:picChg>
        <pc:picChg chg="del">
          <ac:chgData name="Bloser, Steve" userId="84e9379b-616b-44d5-8abb-99707b706c47" providerId="ADAL" clId="{E88BE03A-1794-4523-812A-B4D2000AF4AE}" dt="2023-03-01T16:21:23.263" v="2169" actId="478"/>
          <ac:picMkLst>
            <pc:docMk/>
            <pc:sldMk cId="2741285095" sldId="1138"/>
            <ac:picMk id="5" creationId="{6022EB46-DBF5-4207-9BCC-C5009EEB51A8}"/>
          </ac:picMkLst>
        </pc:picChg>
      </pc:sldChg>
      <pc:sldChg chg="modSp add del mod">
        <pc:chgData name="Bloser, Steve" userId="84e9379b-616b-44d5-8abb-99707b706c47" providerId="ADAL" clId="{E88BE03A-1794-4523-812A-B4D2000AF4AE}" dt="2023-03-01T16:44:10.804" v="2815" actId="47"/>
        <pc:sldMkLst>
          <pc:docMk/>
          <pc:sldMk cId="3747959891" sldId="1139"/>
        </pc:sldMkLst>
        <pc:spChg chg="mod">
          <ac:chgData name="Bloser, Steve" userId="84e9379b-616b-44d5-8abb-99707b706c47" providerId="ADAL" clId="{E88BE03A-1794-4523-812A-B4D2000AF4AE}" dt="2023-03-01T16:23:52.256" v="2249" actId="115"/>
          <ac:spMkLst>
            <pc:docMk/>
            <pc:sldMk cId="3747959891" sldId="1139"/>
            <ac:spMk id="80898" creationId="{00000000-0000-0000-0000-000000000000}"/>
          </ac:spMkLst>
        </pc:spChg>
      </pc:sldChg>
      <pc:sldChg chg="addSp modSp add mod">
        <pc:chgData name="Bloser, Steve" userId="84e9379b-616b-44d5-8abb-99707b706c47" providerId="ADAL" clId="{E88BE03A-1794-4523-812A-B4D2000AF4AE}" dt="2023-03-01T16:44:21.860" v="2816" actId="113"/>
        <pc:sldMkLst>
          <pc:docMk/>
          <pc:sldMk cId="388625431" sldId="1140"/>
        </pc:sldMkLst>
        <pc:spChg chg="mod">
          <ac:chgData name="Bloser, Steve" userId="84e9379b-616b-44d5-8abb-99707b706c47" providerId="ADAL" clId="{E88BE03A-1794-4523-812A-B4D2000AF4AE}" dt="2023-03-01T16:44:21.860" v="2816" actId="113"/>
          <ac:spMkLst>
            <pc:docMk/>
            <pc:sldMk cId="388625431" sldId="1140"/>
            <ac:spMk id="80898" creationId="{00000000-0000-0000-0000-000000000000}"/>
          </ac:spMkLst>
        </pc:spChg>
        <pc:picChg chg="add mod modCrop">
          <ac:chgData name="Bloser, Steve" userId="84e9379b-616b-44d5-8abb-99707b706c47" providerId="ADAL" clId="{E88BE03A-1794-4523-812A-B4D2000AF4AE}" dt="2023-03-01T16:26:27.350" v="2491" actId="18131"/>
          <ac:picMkLst>
            <pc:docMk/>
            <pc:sldMk cId="388625431" sldId="1140"/>
            <ac:picMk id="3" creationId="{91E7D592-C875-8BAD-DC9C-878F6DEA4710}"/>
          </ac:picMkLst>
        </pc:picChg>
      </pc:sldChg>
      <pc:sldChg chg="add">
        <pc:chgData name="Bloser, Steve" userId="84e9379b-616b-44d5-8abb-99707b706c47" providerId="ADAL" clId="{E88BE03A-1794-4523-812A-B4D2000AF4AE}" dt="2023-03-01T16:30:05.766" v="2556"/>
        <pc:sldMkLst>
          <pc:docMk/>
          <pc:sldMk cId="2190483792" sldId="1141"/>
        </pc:sldMkLst>
      </pc:sldChg>
      <pc:sldMasterChg chg="del delSldLayout">
        <pc:chgData name="Bloser, Steve" userId="84e9379b-616b-44d5-8abb-99707b706c47" providerId="ADAL" clId="{E88BE03A-1794-4523-812A-B4D2000AF4AE}" dt="2023-03-01T16:15:41.927" v="2074" actId="47"/>
        <pc:sldMasterMkLst>
          <pc:docMk/>
          <pc:sldMasterMk cId="4102647788" sldId="2147483888"/>
        </pc:sldMasterMkLst>
        <pc:sldLayoutChg chg="del">
          <pc:chgData name="Bloser, Steve" userId="84e9379b-616b-44d5-8abb-99707b706c47" providerId="ADAL" clId="{E88BE03A-1794-4523-812A-B4D2000AF4AE}" dt="2023-03-01T16:15:41.927" v="2074" actId="47"/>
          <pc:sldLayoutMkLst>
            <pc:docMk/>
            <pc:sldMasterMk cId="4102647788" sldId="2147483888"/>
            <pc:sldLayoutMk cId="4188228235" sldId="2147483889"/>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302955103" sldId="2147483890"/>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1926436587" sldId="2147483891"/>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3001245427" sldId="2147483892"/>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2823626738" sldId="2147483893"/>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2988011623" sldId="2147483894"/>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3817667048" sldId="2147483895"/>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822676664" sldId="2147483896"/>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1052854226" sldId="2147483897"/>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4151106397" sldId="2147483898"/>
          </pc:sldLayoutMkLst>
        </pc:sldLayoutChg>
        <pc:sldLayoutChg chg="del">
          <pc:chgData name="Bloser, Steve" userId="84e9379b-616b-44d5-8abb-99707b706c47" providerId="ADAL" clId="{E88BE03A-1794-4523-812A-B4D2000AF4AE}" dt="2023-03-01T16:15:41.927" v="2074" actId="47"/>
          <pc:sldLayoutMkLst>
            <pc:docMk/>
            <pc:sldMasterMk cId="4102647788" sldId="2147483888"/>
            <pc:sldLayoutMk cId="3743790743" sldId="21474838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2</a:t>
            </a:fld>
            <a:endParaRPr lang="en-US" dirty="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dirty="0"/>
              <a:t>Helps With Drainage On Entrenched Roads</a:t>
            </a:r>
          </a:p>
          <a:p>
            <a:pPr eaLnBrk="1" hangingPunct="1"/>
            <a:endParaRPr lang="en-US" dirty="0"/>
          </a:p>
          <a:p>
            <a:pPr eaLnBrk="1" hangingPunct="1"/>
            <a:r>
              <a:rPr lang="en-US" dirty="0"/>
              <a:t>This technique can really help with drainage issues on entrenched roads.</a:t>
            </a:r>
          </a:p>
          <a:p>
            <a:pPr eaLnBrk="1" hangingPunct="1"/>
            <a:endParaRPr lang="en-US" dirty="0"/>
          </a:p>
        </p:txBody>
      </p:sp>
    </p:spTree>
    <p:extLst>
      <p:ext uri="{BB962C8B-B14F-4D97-AF65-F5344CB8AC3E}">
        <p14:creationId xmlns:p14="http://schemas.microsoft.com/office/powerpoint/2010/main" val="187939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B462F2BB-1A38-4EC7-B07F-424A6109B31A}" type="slidenum">
              <a:rPr lang="en-US" smtClean="0">
                <a:solidFill>
                  <a:srgbClr val="000000"/>
                </a:solidFill>
              </a:rPr>
              <a:pPr/>
              <a:t>11</a:t>
            </a:fld>
            <a:endParaRPr lang="en-US">
              <a:solidFill>
                <a:srgbClr val="000000"/>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636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2523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5961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4DECDC16-0D5C-4CD7-8B53-859FAE39DA65}" type="slidenum">
              <a:rPr lang="en-US" smtClean="0">
                <a:solidFill>
                  <a:srgbClr val="000000"/>
                </a:solidFill>
              </a:rPr>
              <a:pPr/>
              <a:t>14</a:t>
            </a:fld>
            <a:endParaRPr lang="en-US">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b="1"/>
              <a:t>DSA Placed Next Year</a:t>
            </a:r>
          </a:p>
          <a:p>
            <a:pPr eaLnBrk="1" hangingPunct="1"/>
            <a:endParaRPr lang="en-US"/>
          </a:p>
          <a:p>
            <a:pPr eaLnBrk="1" hangingPunct="1"/>
            <a:r>
              <a:rPr lang="en-US"/>
              <a:t>A year later the DSA was applied to finish the project.</a:t>
            </a:r>
          </a:p>
          <a:p>
            <a:pPr eaLnBrk="1" hangingPunct="1"/>
            <a:endParaRPr lang="en-US"/>
          </a:p>
        </p:txBody>
      </p:sp>
    </p:spTree>
    <p:extLst>
      <p:ext uri="{BB962C8B-B14F-4D97-AF65-F5344CB8AC3E}">
        <p14:creationId xmlns:p14="http://schemas.microsoft.com/office/powerpoint/2010/main" val="202333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700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273FC6-2FB7-42B6-A0A9-326E2ED5B996}"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2508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69550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18</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104088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19</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332881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20</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115855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4195146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21</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67044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22</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2296137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23</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790063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24</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348780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25</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3575720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26</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1722472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EA0761-944C-4752-9FA9-F318C161255B}" type="slidenum">
              <a:rPr lang="en-US" smtClean="0"/>
              <a:pPr/>
              <a:t>27</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Entrenched – Both Banks Higher – Water Trapped</a:t>
            </a:r>
          </a:p>
          <a:p>
            <a:pPr eaLnBrk="1" hangingPunct="1"/>
            <a:endParaRPr lang="en-US"/>
          </a:p>
          <a:p>
            <a:pPr eaLnBrk="1" hangingPunct="1"/>
            <a:r>
              <a:rPr lang="en-US"/>
              <a:t>An entrenched road is where both banks are higher than the road, and water on the road and ditches can’t escape.</a:t>
            </a:r>
          </a:p>
          <a:p>
            <a:pPr eaLnBrk="1" hangingPunct="1"/>
            <a:endParaRPr lang="en-US"/>
          </a:p>
        </p:txBody>
      </p:sp>
    </p:spTree>
    <p:extLst>
      <p:ext uri="{BB962C8B-B14F-4D97-AF65-F5344CB8AC3E}">
        <p14:creationId xmlns:p14="http://schemas.microsoft.com/office/powerpoint/2010/main" val="48831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28</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3730546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29</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111226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30</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298655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4</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605365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31</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3879762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32</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2590972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33</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402358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4DECDC16-0D5C-4CD7-8B53-859FAE39DA65}" type="slidenum">
              <a:rPr lang="en-US" smtClean="0">
                <a:solidFill>
                  <a:srgbClr val="000000"/>
                </a:solidFill>
              </a:rPr>
              <a:pPr/>
              <a:t>34</a:t>
            </a:fld>
            <a:endParaRPr lang="en-US">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b="1"/>
              <a:t>DSA Placed Next Year</a:t>
            </a:r>
          </a:p>
          <a:p>
            <a:pPr eaLnBrk="1" hangingPunct="1"/>
            <a:endParaRPr lang="en-US"/>
          </a:p>
          <a:p>
            <a:pPr eaLnBrk="1" hangingPunct="1"/>
            <a:r>
              <a:rPr lang="en-US"/>
              <a:t>A year later the DSA was applied to finish the project.</a:t>
            </a:r>
          </a:p>
          <a:p>
            <a:pPr eaLnBrk="1" hangingPunct="1"/>
            <a:endParaRPr lang="en-US"/>
          </a:p>
        </p:txBody>
      </p:sp>
    </p:spTree>
    <p:extLst>
      <p:ext uri="{BB962C8B-B14F-4D97-AF65-F5344CB8AC3E}">
        <p14:creationId xmlns:p14="http://schemas.microsoft.com/office/powerpoint/2010/main" val="2509409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69702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524351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37</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660167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4413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5926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9020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5</a:t>
            </a:fld>
            <a:endParaRPr lang="en-US" dirty="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dirty="0"/>
              <a:t>Helps With Drainage On Entrenched Roads</a:t>
            </a:r>
          </a:p>
          <a:p>
            <a:pPr eaLnBrk="1" hangingPunct="1"/>
            <a:endParaRPr lang="en-US" dirty="0"/>
          </a:p>
          <a:p>
            <a:pPr eaLnBrk="1" hangingPunct="1"/>
            <a:r>
              <a:rPr lang="en-US" dirty="0"/>
              <a:t>This technique can really help with drainage issues on entrenched roads.</a:t>
            </a:r>
          </a:p>
          <a:p>
            <a:pPr eaLnBrk="1" hangingPunct="1"/>
            <a:endParaRPr lang="en-US" dirty="0"/>
          </a:p>
        </p:txBody>
      </p:sp>
    </p:spTree>
    <p:extLst>
      <p:ext uri="{BB962C8B-B14F-4D97-AF65-F5344CB8AC3E}">
        <p14:creationId xmlns:p14="http://schemas.microsoft.com/office/powerpoint/2010/main" val="1447265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94076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42</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6508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43</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0070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44</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64355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45</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85206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46</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12349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47</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7486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48</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6421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49</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1100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52</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98261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6</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097596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53</a:t>
            </a:fld>
            <a:endParaRPr lang="en-US">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603762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9038" y="703263"/>
            <a:ext cx="4632325" cy="3473450"/>
          </a:xfrm>
          <a:ln/>
        </p:spPr>
      </p:sp>
      <p:sp>
        <p:nvSpPr>
          <p:cNvPr id="116739" name="Rectangle 3"/>
          <p:cNvSpPr>
            <a:spLocks noGrp="1" noChangeArrowheads="1"/>
          </p:cNvSpPr>
          <p:nvPr>
            <p:ph type="body" idx="1"/>
          </p:nvPr>
        </p:nvSpPr>
        <p:spPr>
          <a:noFill/>
          <a:ln w="9525"/>
        </p:spPr>
        <p:txBody>
          <a:bodyPr/>
          <a:lstStyle/>
          <a:p>
            <a:pPr eaLnBrk="1" hangingPunct="1"/>
            <a:r>
              <a:rPr lang="en-US"/>
              <a:t>This Section – Bank Management</a:t>
            </a:r>
          </a:p>
          <a:p>
            <a:pPr eaLnBrk="1" hangingPunct="1"/>
            <a:endParaRPr lang="en-US"/>
          </a:p>
          <a:p>
            <a:pPr eaLnBrk="1" hangingPunct="1"/>
            <a:r>
              <a:rPr lang="en-US"/>
              <a:t>In this section we will focus on the management of road banks.</a:t>
            </a:r>
          </a:p>
          <a:p>
            <a:pPr eaLnBrk="1" hangingPunct="1"/>
            <a:endParaRPr lang="en-US"/>
          </a:p>
        </p:txBody>
      </p:sp>
    </p:spTree>
    <p:extLst>
      <p:ext uri="{BB962C8B-B14F-4D97-AF65-F5344CB8AC3E}">
        <p14:creationId xmlns:p14="http://schemas.microsoft.com/office/powerpoint/2010/main" val="262279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26359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273FC6-2FB7-42B6-A0A9-326E2ED5B996}"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893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56F7F-76B4-4E1C-9A89-F8C73C3EABD1}" type="slidenum">
              <a:rPr lang="en-US"/>
              <a:pPr/>
              <a:t>9</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a:buFontTx/>
              <a:buChar char="•"/>
            </a:pPr>
            <a:r>
              <a:rPr lang="en-US" b="1" dirty="0"/>
              <a:t>ALL ESMPs have these five goals</a:t>
            </a:r>
          </a:p>
          <a:p>
            <a:endParaRPr lang="en-US" dirty="0"/>
          </a:p>
          <a:p>
            <a:r>
              <a:rPr lang="en-US" dirty="0"/>
              <a:t>These five principles are the goals of </a:t>
            </a:r>
            <a:r>
              <a:rPr lang="en-US" b="1" dirty="0"/>
              <a:t>ALL</a:t>
            </a:r>
            <a:r>
              <a:rPr lang="en-US" dirty="0"/>
              <a:t> of the Environmentally Sensitive Maintenance Practices we will discuss in the next two days.</a:t>
            </a:r>
          </a:p>
        </p:txBody>
      </p:sp>
    </p:spTree>
    <p:extLst>
      <p:ext uri="{BB962C8B-B14F-4D97-AF65-F5344CB8AC3E}">
        <p14:creationId xmlns:p14="http://schemas.microsoft.com/office/powerpoint/2010/main" val="399364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B462F2BB-1A38-4EC7-B07F-424A6109B31A}" type="slidenum">
              <a:rPr lang="en-US" smtClean="0">
                <a:solidFill>
                  <a:srgbClr val="000000"/>
                </a:solidFill>
              </a:rPr>
              <a:pPr/>
              <a:t>10</a:t>
            </a:fld>
            <a:endParaRPr lang="en-US">
              <a:solidFill>
                <a:srgbClr val="000000"/>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9961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n106@psu.ed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dirtandgravelroad.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www.dirtandgravelroa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rtandgravelroad.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ground, outdoor, nature&#10;&#10;Description automatically generated">
            <a:extLst>
              <a:ext uri="{FF2B5EF4-FFF2-40B4-BE49-F238E27FC236}">
                <a16:creationId xmlns:a16="http://schemas.microsoft.com/office/drawing/2014/main" id="{2BE0727B-773A-4ED8-B74D-8D65EA9BB3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8960760-FE34-A424-BAD9-EE89A93B2A27}"/>
              </a:ext>
            </a:extLst>
          </p:cNvPr>
          <p:cNvSpPr txBox="1"/>
          <p:nvPr/>
        </p:nvSpPr>
        <p:spPr>
          <a:xfrm>
            <a:off x="3044834" y="134331"/>
            <a:ext cx="58220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Sectional Fill</a:t>
            </a:r>
            <a:endParaRPr kumimoji="0" lang="en-US" sz="3600" b="0" i="0" u="none" strike="noStrike" kern="0" cap="none" spc="0" normalizeH="0" baseline="0" noProof="0" dirty="0">
              <a:ln>
                <a:noFill/>
              </a:ln>
              <a:solidFill>
                <a:srgbClr val="FFFFFF"/>
              </a:solidFill>
              <a:effectLst/>
              <a:uLnTx/>
              <a:uFillTx/>
              <a:latin typeface="Gill Sans MT"/>
            </a:endParaRPr>
          </a:p>
        </p:txBody>
      </p:sp>
      <p:sp>
        <p:nvSpPr>
          <p:cNvPr id="7" name="TextBox 6">
            <a:extLst>
              <a:ext uri="{FF2B5EF4-FFF2-40B4-BE49-F238E27FC236}">
                <a16:creationId xmlns:a16="http://schemas.microsoft.com/office/drawing/2014/main" id="{DFF42409-F694-AA70-9FA6-B7FF746678F0}"/>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defTabSz="912989" fontAlgn="auto">
              <a:spcBef>
                <a:spcPts val="0"/>
              </a:spcBef>
              <a:spcAft>
                <a:spcPts val="0"/>
              </a:spcAft>
              <a:defRPr/>
            </a:pPr>
            <a:r>
              <a:rPr lang="en-US" sz="2000" b="0" kern="0" dirty="0">
                <a:solidFill>
                  <a:srgbClr val="FFFFFF"/>
                </a:solidFill>
                <a:latin typeface="Gill Sans MT"/>
              </a:rPr>
              <a:t>Dirt Gravel and Low Volume Road Program</a:t>
            </a:r>
            <a:r>
              <a:rPr lang="en-US" sz="3000" b="0" kern="0" dirty="0">
                <a:solidFill>
                  <a:srgbClr val="FFFFFF"/>
                </a:solidFill>
                <a:latin typeface="Gill Sans MT"/>
              </a:rPr>
              <a:t> </a:t>
            </a:r>
          </a:p>
          <a:p>
            <a:pPr defTabSz="912989" fontAlgn="auto">
              <a:spcBef>
                <a:spcPts val="0"/>
              </a:spcBef>
              <a:spcAft>
                <a:spcPts val="0"/>
              </a:spcAft>
              <a:defRPr/>
            </a:pPr>
            <a:r>
              <a:rPr lang="en-US" sz="4000" b="0" kern="0" dirty="0">
                <a:solidFill>
                  <a:srgbClr val="FFFFFF"/>
                </a:solidFill>
                <a:latin typeface="Gill Sans MT"/>
              </a:rPr>
              <a:t>WEBINAR</a:t>
            </a:r>
            <a:endParaRPr lang="en-US" sz="3000" b="0" kern="0" dirty="0">
              <a:solidFill>
                <a:srgbClr val="FFFFFF"/>
              </a:solidFill>
              <a:latin typeface="Gill Sans MT"/>
            </a:endParaRPr>
          </a:p>
          <a:p>
            <a:pPr defTabSz="912989" fontAlgn="auto">
              <a:spcBef>
                <a:spcPts val="0"/>
              </a:spcBef>
              <a:spcAft>
                <a:spcPts val="0"/>
              </a:spcAft>
              <a:defRPr/>
            </a:pPr>
            <a:r>
              <a:rPr lang="en-US" sz="3000" b="0" kern="0" dirty="0">
                <a:solidFill>
                  <a:srgbClr val="FFFFFF"/>
                </a:solidFill>
                <a:latin typeface="Gill Sans MT"/>
              </a:rPr>
              <a:t>3/2/23, 9am</a:t>
            </a:r>
            <a:endParaRPr lang="en-US" sz="3200" b="0" kern="0" dirty="0">
              <a:solidFill>
                <a:srgbClr val="3FAF49"/>
              </a:solidFill>
              <a:latin typeface="Gill Sans MT"/>
            </a:endParaRPr>
          </a:p>
        </p:txBody>
      </p:sp>
      <p:sp>
        <p:nvSpPr>
          <p:cNvPr id="8" name="Rectangle 7">
            <a:extLst>
              <a:ext uri="{FF2B5EF4-FFF2-40B4-BE49-F238E27FC236}">
                <a16:creationId xmlns:a16="http://schemas.microsoft.com/office/drawing/2014/main" id="{473CB8E5-2E60-2C58-837E-BC2B24AAC636}"/>
              </a:ext>
            </a:extLst>
          </p:cNvPr>
          <p:cNvSpPr/>
          <p:nvPr/>
        </p:nvSpPr>
        <p:spPr>
          <a:xfrm>
            <a:off x="6632455" y="4533899"/>
            <a:ext cx="2387719" cy="2189769"/>
          </a:xfrm>
          <a:prstGeom prst="rect">
            <a:avLst/>
          </a:prstGeom>
          <a:solidFill>
            <a:srgbClr val="003D78">
              <a:lumMod val="75000"/>
              <a:alpha val="64000"/>
            </a:srgbClr>
          </a:solidFill>
          <a:ln w="25400" cap="flat" cmpd="sng" algn="ctr">
            <a:noFill/>
            <a:prstDash val="solid"/>
          </a:ln>
          <a:effectLst/>
        </p:spPr>
        <p:txBody>
          <a:bodyPr tIns="0" rtlCol="0" anchor="t" anchorCtr="0"/>
          <a:lstStyle/>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Eric Nevel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b="0" dirty="0">
                <a:solidFill>
                  <a:srgbClr val="FFFFFF"/>
                </a:solidFill>
                <a:latin typeface="Gill Sans MT"/>
                <a:hlinkClick r:id="rId3"/>
              </a:rPr>
              <a:t>ern106@psu.edu</a:t>
            </a:r>
            <a:endParaRPr lang="en-US" sz="1600" b="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9" name="Picture 8">
            <a:extLst>
              <a:ext uri="{FF2B5EF4-FFF2-40B4-BE49-F238E27FC236}">
                <a16:creationId xmlns:a16="http://schemas.microsoft.com/office/drawing/2014/main" id="{F6743E9C-EB2A-9F22-4A6F-7C1F225D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0931" y="6118866"/>
            <a:ext cx="805145" cy="518749"/>
          </a:xfrm>
          <a:prstGeom prst="rect">
            <a:avLst/>
          </a:prstGeom>
        </p:spPr>
      </p:pic>
      <p:pic>
        <p:nvPicPr>
          <p:cNvPr id="10" name="Picture 9">
            <a:extLst>
              <a:ext uri="{FF2B5EF4-FFF2-40B4-BE49-F238E27FC236}">
                <a16:creationId xmlns:a16="http://schemas.microsoft.com/office/drawing/2014/main" id="{A8AE2A2B-D64F-2801-54A2-4BEBE4AD55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6054" y="6118867"/>
            <a:ext cx="1351220" cy="518749"/>
          </a:xfrm>
          <a:prstGeom prst="rect">
            <a:avLst/>
          </a:prstGeom>
        </p:spPr>
      </p:pic>
      <p:sp>
        <p:nvSpPr>
          <p:cNvPr id="23" name="Subtitle 2">
            <a:extLst>
              <a:ext uri="{FF2B5EF4-FFF2-40B4-BE49-F238E27FC236}">
                <a16:creationId xmlns:a16="http://schemas.microsoft.com/office/drawing/2014/main" id="{0DF907DA-C40F-16CB-1D9F-3F9F17A9CF21}"/>
              </a:ext>
            </a:extLst>
          </p:cNvPr>
          <p:cNvSpPr txBox="1">
            <a:spLocks/>
          </p:cNvSpPr>
          <p:nvPr/>
        </p:nvSpPr>
        <p:spPr>
          <a:xfrm>
            <a:off x="148053" y="5391150"/>
            <a:ext cx="6360576" cy="1301380"/>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0" cap="none" spc="0" normalizeH="0" baseline="0" noProof="0" dirty="0">
                <a:ln>
                  <a:noFill/>
                </a:ln>
                <a:solidFill>
                  <a:srgbClr val="FFFFFF"/>
                </a:solidFill>
                <a:effectLst/>
                <a:uLnTx/>
                <a:uFillTx/>
                <a:latin typeface="Gill Sans MT"/>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6"/>
          <p:cNvSpPr>
            <a:spLocks noChangeArrowheads="1"/>
          </p:cNvSpPr>
          <p:nvPr/>
        </p:nvSpPr>
        <p:spPr bwMode="auto">
          <a:xfrm>
            <a:off x="2456165" y="3869651"/>
            <a:ext cx="1327608" cy="21544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a:solidFill>
                  <a:srgbClr val="999999"/>
                </a:solidFill>
                <a:latin typeface="Calibri" panose="020F0502020204030204" pitchFamily="34" charset="0"/>
              </a:rPr>
              <a:t>Figures not drawn to scale.</a:t>
            </a:r>
          </a:p>
        </p:txBody>
      </p:sp>
      <p:sp>
        <p:nvSpPr>
          <p:cNvPr id="158724" name="Freeform 7"/>
          <p:cNvSpPr>
            <a:spLocks/>
          </p:cNvSpPr>
          <p:nvPr/>
        </p:nvSpPr>
        <p:spPr bwMode="auto">
          <a:xfrm>
            <a:off x="1143000" y="838200"/>
            <a:ext cx="7004578" cy="5502908"/>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5907" y="783"/>
                </a:lnTo>
                <a:cubicBezTo>
                  <a:pt x="5955" y="1047"/>
                  <a:pt x="4710" y="10924"/>
                  <a:pt x="4758" y="11188"/>
                </a:cubicBezTo>
                <a:lnTo>
                  <a:pt x="5074" y="11057"/>
                </a:lnTo>
                <a:lnTo>
                  <a:pt x="5220" y="11049"/>
                </a:lnTo>
                <a:lnTo>
                  <a:pt x="5785" y="10932"/>
                </a:lnTo>
                <a:lnTo>
                  <a:pt x="6513" y="10932"/>
                </a:lnTo>
                <a:lnTo>
                  <a:pt x="6778" y="10976"/>
                </a:lnTo>
                <a:lnTo>
                  <a:pt x="7169" y="10932"/>
                </a:lnTo>
                <a:lnTo>
                  <a:pt x="8303" y="467"/>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5" name="Freeform 8"/>
          <p:cNvSpPr>
            <a:spLocks/>
          </p:cNvSpPr>
          <p:nvPr/>
        </p:nvSpPr>
        <p:spPr bwMode="auto">
          <a:xfrm>
            <a:off x="3218499" y="1054365"/>
            <a:ext cx="1703344" cy="5068303"/>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6" name="Freeform 9"/>
          <p:cNvSpPr>
            <a:spLocks/>
          </p:cNvSpPr>
          <p:nvPr/>
        </p:nvSpPr>
        <p:spPr bwMode="auto">
          <a:xfrm>
            <a:off x="3400957" y="1221646"/>
            <a:ext cx="1785736" cy="4874667"/>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7" name="Freeform 10"/>
          <p:cNvSpPr>
            <a:spLocks/>
          </p:cNvSpPr>
          <p:nvPr/>
        </p:nvSpPr>
        <p:spPr bwMode="auto">
          <a:xfrm>
            <a:off x="4705264" y="981985"/>
            <a:ext cx="1624794" cy="509082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8" name="Freeform 11"/>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9" name="Freeform 12"/>
          <p:cNvSpPr>
            <a:spLocks/>
          </p:cNvSpPr>
          <p:nvPr/>
        </p:nvSpPr>
        <p:spPr bwMode="auto">
          <a:xfrm>
            <a:off x="4709183" y="1126175"/>
            <a:ext cx="1483679" cy="4938803"/>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0" name="Line 13"/>
          <p:cNvSpPr>
            <a:spLocks noChangeShapeType="1"/>
          </p:cNvSpPr>
          <p:nvPr/>
        </p:nvSpPr>
        <p:spPr bwMode="auto">
          <a:xfrm flipV="1">
            <a:off x="3626207" y="3920569"/>
            <a:ext cx="665844" cy="2091534"/>
          </a:xfrm>
          <a:prstGeom prst="line">
            <a:avLst/>
          </a:prstGeom>
          <a:no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1" name="Freeform 14"/>
          <p:cNvSpPr>
            <a:spLocks/>
          </p:cNvSpPr>
          <p:nvPr/>
        </p:nvSpPr>
        <p:spPr bwMode="auto">
          <a:xfrm>
            <a:off x="3626207" y="1093520"/>
            <a:ext cx="2373206" cy="4957751"/>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2" name="Line 15"/>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3" name="Freeform 16"/>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4" name="Freeform 17"/>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5" name="Freeform 18"/>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6" name="Freeform 19"/>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47" name="Text Box 30"/>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100</a:t>
            </a:r>
          </a:p>
        </p:txBody>
      </p:sp>
      <p:sp>
        <p:nvSpPr>
          <p:cNvPr id="158748" name="Text Box 31"/>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102</a:t>
            </a:r>
          </a:p>
        </p:txBody>
      </p:sp>
      <p:sp>
        <p:nvSpPr>
          <p:cNvPr id="158766" name="Freeform 51"/>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1" h="402">
                <a:moveTo>
                  <a:pt x="0" y="400"/>
                </a:moveTo>
                <a:lnTo>
                  <a:pt x="6" y="98"/>
                </a:lnTo>
                <a:lnTo>
                  <a:pt x="1043" y="49"/>
                </a:lnTo>
                <a:lnTo>
                  <a:pt x="1103" y="181"/>
                </a:lnTo>
                <a:lnTo>
                  <a:pt x="1202" y="181"/>
                </a:lnTo>
                <a:lnTo>
                  <a:pt x="1245" y="148"/>
                </a:lnTo>
                <a:lnTo>
                  <a:pt x="1520" y="115"/>
                </a:lnTo>
                <a:lnTo>
                  <a:pt x="1778" y="153"/>
                </a:lnTo>
                <a:lnTo>
                  <a:pt x="1805" y="170"/>
                </a:lnTo>
                <a:lnTo>
                  <a:pt x="1887" y="170"/>
                </a:lnTo>
                <a:lnTo>
                  <a:pt x="1981" y="16"/>
                </a:lnTo>
                <a:lnTo>
                  <a:pt x="2781" y="0"/>
                </a:lnTo>
                <a:lnTo>
                  <a:pt x="2778" y="402"/>
                </a:lnTo>
                <a:lnTo>
                  <a:pt x="0" y="400"/>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72" name="Freeform 60"/>
          <p:cNvSpPr>
            <a:spLocks/>
          </p:cNvSpPr>
          <p:nvPr/>
        </p:nvSpPr>
        <p:spPr bwMode="auto">
          <a:xfrm>
            <a:off x="3705787" y="1814335"/>
            <a:ext cx="1069979" cy="3641592"/>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73" name="Freeform 61"/>
          <p:cNvSpPr>
            <a:spLocks/>
          </p:cNvSpPr>
          <p:nvPr/>
        </p:nvSpPr>
        <p:spPr bwMode="auto">
          <a:xfrm>
            <a:off x="4828643" y="1814334"/>
            <a:ext cx="1146036" cy="4199727"/>
          </a:xfrm>
          <a:custGeom>
            <a:avLst/>
            <a:gdLst>
              <a:gd name="T0" fmla="*/ 2147483647 w 271"/>
              <a:gd name="T1" fmla="*/ 0 h 880"/>
              <a:gd name="T2" fmla="*/ 0 w 271"/>
              <a:gd name="T3" fmla="*/ 2147483647 h 880"/>
              <a:gd name="T4" fmla="*/ 0 60000 65536"/>
              <a:gd name="T5" fmla="*/ 0 60000 65536"/>
              <a:gd name="T6" fmla="*/ 0 w 271"/>
              <a:gd name="T7" fmla="*/ 0 h 880"/>
              <a:gd name="T8" fmla="*/ 271 w 271"/>
              <a:gd name="T9" fmla="*/ 880 h 880"/>
            </a:gdLst>
            <a:ahLst/>
            <a:cxnLst>
              <a:cxn ang="T4">
                <a:pos x="T0" y="T1"/>
              </a:cxn>
              <a:cxn ang="T5">
                <a:pos x="T2" y="T3"/>
              </a:cxn>
            </a:cxnLst>
            <a:rect l="T6" t="T7" r="T8" b="T9"/>
            <a:pathLst>
              <a:path w="271" h="880">
                <a:moveTo>
                  <a:pt x="271" y="0"/>
                </a:moveTo>
                <a:lnTo>
                  <a:pt x="0" y="880"/>
                </a:lnTo>
              </a:path>
            </a:pathLst>
          </a:custGeom>
          <a:noFill/>
          <a:ln w="25400">
            <a:solidFill>
              <a:schemeClr val="accent2"/>
            </a:solidFill>
            <a:prstDash val="dash"/>
            <a:round/>
            <a:headEnd/>
            <a:tailEnd type="triangle" w="med" len="sm"/>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latin typeface="Calibri" panose="020F0502020204030204" pitchFamily="34" charset="0"/>
            </a:endParaRPr>
          </a:p>
        </p:txBody>
      </p:sp>
      <p:sp>
        <p:nvSpPr>
          <p:cNvPr id="158820" name="Text Box 6"/>
          <p:cNvSpPr txBox="1">
            <a:spLocks noChangeArrowheads="1"/>
          </p:cNvSpPr>
          <p:nvPr/>
        </p:nvSpPr>
        <p:spPr bwMode="auto">
          <a:xfrm>
            <a:off x="4343400" y="-55563"/>
            <a:ext cx="4808538" cy="431801"/>
          </a:xfrm>
          <a:prstGeom prst="rect">
            <a:avLst/>
          </a:prstGeom>
          <a:noFill/>
          <a:ln w="9525">
            <a:noFill/>
            <a:miter lim="800000"/>
            <a:headEnd/>
            <a:tailEnd/>
          </a:ln>
        </p:spPr>
        <p:txBody>
          <a:bodyPr>
            <a:spAutoFit/>
          </a:bodyPr>
          <a:lstStyle/>
          <a:p>
            <a:pPr algn="ctr">
              <a:tabLst>
                <a:tab pos="4860925" algn="l"/>
              </a:tabLst>
            </a:pPr>
            <a:r>
              <a:rPr lang="en-US" sz="2200">
                <a:solidFill>
                  <a:srgbClr val="003300"/>
                </a:solidFill>
                <a:latin typeface="Calibri" panose="020F0502020204030204" pitchFamily="34" charset="0"/>
              </a:rPr>
              <a:t>Continuous Fill</a:t>
            </a:r>
          </a:p>
        </p:txBody>
      </p:sp>
      <p:sp>
        <p:nvSpPr>
          <p:cNvPr id="107" name="Freeform 18"/>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08" name="Freeform 18"/>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11" name="Text Box 31"/>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104</a:t>
            </a:r>
          </a:p>
        </p:txBody>
      </p:sp>
      <p:sp>
        <p:nvSpPr>
          <p:cNvPr id="112" name="Text Box 31"/>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106</a:t>
            </a:r>
          </a:p>
        </p:txBody>
      </p:sp>
      <p:sp>
        <p:nvSpPr>
          <p:cNvPr id="113" name="Text Box 31"/>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108</a:t>
            </a:r>
          </a:p>
        </p:txBody>
      </p:sp>
      <p:sp>
        <p:nvSpPr>
          <p:cNvPr id="114" name="Text Box 31"/>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110</a:t>
            </a:r>
          </a:p>
        </p:txBody>
      </p:sp>
      <p:sp>
        <p:nvSpPr>
          <p:cNvPr id="115" name="Text Box 4"/>
          <p:cNvSpPr txBox="1">
            <a:spLocks noChangeArrowheads="1"/>
          </p:cNvSpPr>
          <p:nvPr/>
        </p:nvSpPr>
        <p:spPr bwMode="auto">
          <a:xfrm>
            <a:off x="305617" y="487262"/>
            <a:ext cx="2002343"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Entrenched Road</a:t>
            </a:r>
          </a:p>
        </p:txBody>
      </p:sp>
      <p:sp>
        <p:nvSpPr>
          <p:cNvPr id="158770" name="Text Box 58"/>
          <p:cNvSpPr txBox="1">
            <a:spLocks noChangeArrowheads="1"/>
          </p:cNvSpPr>
          <p:nvPr/>
        </p:nvSpPr>
        <p:spPr bwMode="auto">
          <a:xfrm>
            <a:off x="4543764" y="1200064"/>
            <a:ext cx="715069" cy="70788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a:solidFill>
                  <a:srgbClr val="FFFFFF"/>
                </a:solidFill>
                <a:latin typeface="Calibri" panose="020F0502020204030204" pitchFamily="34" charset="0"/>
              </a:rPr>
              <a:t>ditch</a:t>
            </a:r>
          </a:p>
          <a:p>
            <a:pPr algn="ctr" fontAlgn="base">
              <a:spcBef>
                <a:spcPct val="0"/>
              </a:spcBef>
              <a:spcAft>
                <a:spcPct val="0"/>
              </a:spcAft>
            </a:pPr>
            <a:r>
              <a:rPr lang="en-US" sz="2000" b="1">
                <a:solidFill>
                  <a:srgbClr val="FFFFFF"/>
                </a:solidFill>
                <a:latin typeface="Calibri" panose="020F0502020204030204" pitchFamily="34" charset="0"/>
              </a:rPr>
              <a:t>flow</a:t>
            </a:r>
          </a:p>
        </p:txBody>
      </p:sp>
      <p:sp>
        <p:nvSpPr>
          <p:cNvPr id="110" name="Text Box 58"/>
          <p:cNvSpPr txBox="1">
            <a:spLocks noChangeArrowheads="1"/>
          </p:cNvSpPr>
          <p:nvPr/>
        </p:nvSpPr>
        <p:spPr bwMode="auto">
          <a:xfrm>
            <a:off x="5595254" y="1149046"/>
            <a:ext cx="715069" cy="70788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a:solidFill>
                  <a:srgbClr val="FFFFFF"/>
                </a:solidFill>
                <a:latin typeface="Calibri" panose="020F0502020204030204" pitchFamily="34" charset="0"/>
              </a:rPr>
              <a:t>ditch</a:t>
            </a:r>
          </a:p>
          <a:p>
            <a:pPr algn="ctr" fontAlgn="base">
              <a:spcBef>
                <a:spcPct val="0"/>
              </a:spcBef>
              <a:spcAft>
                <a:spcPct val="0"/>
              </a:spcAft>
            </a:pPr>
            <a:r>
              <a:rPr lang="en-US" sz="2000" b="1">
                <a:solidFill>
                  <a:srgbClr val="FFFFFF"/>
                </a:solidFill>
                <a:latin typeface="Calibri" panose="020F0502020204030204" pitchFamily="34" charset="0"/>
              </a:rPr>
              <a:t>flow</a:t>
            </a:r>
          </a:p>
        </p:txBody>
      </p:sp>
    </p:spTree>
    <p:extLst>
      <p:ext uri="{BB962C8B-B14F-4D97-AF65-F5344CB8AC3E}">
        <p14:creationId xmlns:p14="http://schemas.microsoft.com/office/powerpoint/2010/main" val="1424872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6"/>
          <p:cNvSpPr>
            <a:spLocks noChangeArrowheads="1"/>
          </p:cNvSpPr>
          <p:nvPr/>
        </p:nvSpPr>
        <p:spPr bwMode="auto">
          <a:xfrm>
            <a:off x="2456165" y="3869651"/>
            <a:ext cx="1327608" cy="21544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a:solidFill>
                  <a:srgbClr val="999999"/>
                </a:solidFill>
                <a:latin typeface="Calibri" panose="020F0502020204030204" pitchFamily="34" charset="0"/>
              </a:rPr>
              <a:t>Figures not drawn to scale.</a:t>
            </a:r>
          </a:p>
        </p:txBody>
      </p:sp>
      <p:sp>
        <p:nvSpPr>
          <p:cNvPr id="158724" name="Freeform 7"/>
          <p:cNvSpPr>
            <a:spLocks/>
          </p:cNvSpPr>
          <p:nvPr/>
        </p:nvSpPr>
        <p:spPr bwMode="auto">
          <a:xfrm>
            <a:off x="1143000" y="838200"/>
            <a:ext cx="7004578" cy="5502908"/>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5907" y="783"/>
                </a:lnTo>
                <a:cubicBezTo>
                  <a:pt x="5955" y="1047"/>
                  <a:pt x="4710" y="10924"/>
                  <a:pt x="4758" y="11188"/>
                </a:cubicBezTo>
                <a:lnTo>
                  <a:pt x="5074" y="11057"/>
                </a:lnTo>
                <a:lnTo>
                  <a:pt x="5220" y="11049"/>
                </a:lnTo>
                <a:lnTo>
                  <a:pt x="5785" y="10932"/>
                </a:lnTo>
                <a:lnTo>
                  <a:pt x="6513" y="10932"/>
                </a:lnTo>
                <a:lnTo>
                  <a:pt x="6778" y="10976"/>
                </a:lnTo>
                <a:lnTo>
                  <a:pt x="7169" y="10932"/>
                </a:lnTo>
                <a:lnTo>
                  <a:pt x="8303" y="467"/>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5" name="Freeform 8"/>
          <p:cNvSpPr>
            <a:spLocks/>
          </p:cNvSpPr>
          <p:nvPr/>
        </p:nvSpPr>
        <p:spPr bwMode="auto">
          <a:xfrm>
            <a:off x="3218499" y="1054365"/>
            <a:ext cx="1703344" cy="5068303"/>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6" name="Freeform 9"/>
          <p:cNvSpPr>
            <a:spLocks/>
          </p:cNvSpPr>
          <p:nvPr/>
        </p:nvSpPr>
        <p:spPr bwMode="auto">
          <a:xfrm>
            <a:off x="3400957" y="1221646"/>
            <a:ext cx="1785736" cy="4874667"/>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7" name="Freeform 10"/>
          <p:cNvSpPr>
            <a:spLocks/>
          </p:cNvSpPr>
          <p:nvPr/>
        </p:nvSpPr>
        <p:spPr bwMode="auto">
          <a:xfrm>
            <a:off x="4705264" y="981985"/>
            <a:ext cx="1624794" cy="509082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8" name="Freeform 11"/>
          <p:cNvSpPr>
            <a:spLocks/>
          </p:cNvSpPr>
          <p:nvPr/>
        </p:nvSpPr>
        <p:spPr bwMode="auto">
          <a:xfrm>
            <a:off x="6718465" y="860269"/>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29" name="Freeform 12"/>
          <p:cNvSpPr>
            <a:spLocks/>
          </p:cNvSpPr>
          <p:nvPr/>
        </p:nvSpPr>
        <p:spPr bwMode="auto">
          <a:xfrm>
            <a:off x="4709183" y="1126175"/>
            <a:ext cx="1483679" cy="4938803"/>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0" name="Line 13"/>
          <p:cNvSpPr>
            <a:spLocks noChangeShapeType="1"/>
          </p:cNvSpPr>
          <p:nvPr/>
        </p:nvSpPr>
        <p:spPr bwMode="auto">
          <a:xfrm flipV="1">
            <a:off x="3626207" y="3920569"/>
            <a:ext cx="665844" cy="2091534"/>
          </a:xfrm>
          <a:prstGeom prst="line">
            <a:avLst/>
          </a:prstGeom>
          <a:no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1" name="Freeform 14"/>
          <p:cNvSpPr>
            <a:spLocks/>
          </p:cNvSpPr>
          <p:nvPr/>
        </p:nvSpPr>
        <p:spPr bwMode="auto">
          <a:xfrm>
            <a:off x="3626207" y="1093520"/>
            <a:ext cx="2373206" cy="4957751"/>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2" name="Line 15"/>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3" name="Freeform 16"/>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4" name="Freeform 17"/>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5" name="Freeform 18"/>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36" name="Freeform 19"/>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47" name="Text Box 30"/>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100</a:t>
            </a:r>
          </a:p>
        </p:txBody>
      </p:sp>
      <p:sp>
        <p:nvSpPr>
          <p:cNvPr id="158748" name="Text Box 31"/>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102</a:t>
            </a:r>
          </a:p>
        </p:txBody>
      </p:sp>
      <p:sp>
        <p:nvSpPr>
          <p:cNvPr id="158766" name="Freeform 51"/>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1" h="402">
                <a:moveTo>
                  <a:pt x="0" y="400"/>
                </a:moveTo>
                <a:lnTo>
                  <a:pt x="6" y="98"/>
                </a:lnTo>
                <a:lnTo>
                  <a:pt x="1043" y="49"/>
                </a:lnTo>
                <a:lnTo>
                  <a:pt x="1103" y="181"/>
                </a:lnTo>
                <a:lnTo>
                  <a:pt x="1202" y="181"/>
                </a:lnTo>
                <a:lnTo>
                  <a:pt x="1245" y="148"/>
                </a:lnTo>
                <a:lnTo>
                  <a:pt x="1520" y="115"/>
                </a:lnTo>
                <a:lnTo>
                  <a:pt x="1778" y="153"/>
                </a:lnTo>
                <a:lnTo>
                  <a:pt x="1805" y="170"/>
                </a:lnTo>
                <a:lnTo>
                  <a:pt x="1887" y="170"/>
                </a:lnTo>
                <a:lnTo>
                  <a:pt x="1981" y="16"/>
                </a:lnTo>
                <a:lnTo>
                  <a:pt x="2781" y="0"/>
                </a:lnTo>
                <a:lnTo>
                  <a:pt x="2778" y="402"/>
                </a:lnTo>
                <a:lnTo>
                  <a:pt x="0" y="400"/>
                </a:lnTo>
                <a:close/>
              </a:path>
            </a:pathLst>
          </a:custGeom>
          <a:solidFill>
            <a:srgbClr val="996633"/>
          </a:solid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70" name="Text Box 58"/>
          <p:cNvSpPr txBox="1">
            <a:spLocks noChangeArrowheads="1"/>
          </p:cNvSpPr>
          <p:nvPr/>
        </p:nvSpPr>
        <p:spPr bwMode="auto">
          <a:xfrm>
            <a:off x="4560401" y="1436032"/>
            <a:ext cx="504818"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200" b="1">
                <a:solidFill>
                  <a:srgbClr val="FFFFFF"/>
                </a:solidFill>
                <a:latin typeface="Calibri" panose="020F0502020204030204" pitchFamily="34" charset="0"/>
              </a:rPr>
              <a:t>ditch</a:t>
            </a:r>
          </a:p>
          <a:p>
            <a:pPr algn="ctr" fontAlgn="base">
              <a:spcBef>
                <a:spcPct val="0"/>
              </a:spcBef>
              <a:spcAft>
                <a:spcPct val="0"/>
              </a:spcAft>
            </a:pPr>
            <a:r>
              <a:rPr lang="en-US" sz="1200" b="1">
                <a:solidFill>
                  <a:srgbClr val="FFFFFF"/>
                </a:solidFill>
                <a:latin typeface="Calibri" panose="020F0502020204030204" pitchFamily="34" charset="0"/>
              </a:rPr>
              <a:t>flow</a:t>
            </a:r>
          </a:p>
        </p:txBody>
      </p:sp>
      <p:sp>
        <p:nvSpPr>
          <p:cNvPr id="158772" name="Freeform 60"/>
          <p:cNvSpPr>
            <a:spLocks/>
          </p:cNvSpPr>
          <p:nvPr/>
        </p:nvSpPr>
        <p:spPr bwMode="auto">
          <a:xfrm>
            <a:off x="3705787" y="1814335"/>
            <a:ext cx="1069979" cy="3641592"/>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773" name="Freeform 61"/>
          <p:cNvSpPr>
            <a:spLocks/>
          </p:cNvSpPr>
          <p:nvPr/>
        </p:nvSpPr>
        <p:spPr bwMode="auto">
          <a:xfrm>
            <a:off x="4828643" y="1814334"/>
            <a:ext cx="1146036" cy="4199727"/>
          </a:xfrm>
          <a:custGeom>
            <a:avLst/>
            <a:gdLst>
              <a:gd name="T0" fmla="*/ 2147483647 w 271"/>
              <a:gd name="T1" fmla="*/ 0 h 880"/>
              <a:gd name="T2" fmla="*/ 0 w 271"/>
              <a:gd name="T3" fmla="*/ 2147483647 h 880"/>
              <a:gd name="T4" fmla="*/ 0 60000 65536"/>
              <a:gd name="T5" fmla="*/ 0 60000 65536"/>
              <a:gd name="T6" fmla="*/ 0 w 271"/>
              <a:gd name="T7" fmla="*/ 0 h 880"/>
              <a:gd name="T8" fmla="*/ 271 w 271"/>
              <a:gd name="T9" fmla="*/ 880 h 880"/>
            </a:gdLst>
            <a:ahLst/>
            <a:cxnLst>
              <a:cxn ang="T4">
                <a:pos x="T0" y="T1"/>
              </a:cxn>
              <a:cxn ang="T5">
                <a:pos x="T2" y="T3"/>
              </a:cxn>
            </a:cxnLst>
            <a:rect l="T6" t="T7" r="T8" b="T9"/>
            <a:pathLst>
              <a:path w="271" h="880">
                <a:moveTo>
                  <a:pt x="271" y="0"/>
                </a:moveTo>
                <a:lnTo>
                  <a:pt x="0" y="880"/>
                </a:lnTo>
              </a:path>
            </a:pathLst>
          </a:custGeom>
          <a:noFill/>
          <a:ln w="25400">
            <a:solidFill>
              <a:schemeClr val="accent2"/>
            </a:solidFill>
            <a:prstDash val="dash"/>
            <a:round/>
            <a:headEnd/>
            <a:tailEnd type="triangle" w="med" len="sm"/>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latin typeface="Calibri" panose="020F0502020204030204" pitchFamily="34" charset="0"/>
            </a:endParaRPr>
          </a:p>
        </p:txBody>
      </p:sp>
      <p:sp>
        <p:nvSpPr>
          <p:cNvPr id="107" name="Freeform 18"/>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08" name="Freeform 18"/>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110" name="Text Box 58"/>
          <p:cNvSpPr txBox="1">
            <a:spLocks noChangeArrowheads="1"/>
          </p:cNvSpPr>
          <p:nvPr/>
        </p:nvSpPr>
        <p:spPr bwMode="auto">
          <a:xfrm>
            <a:off x="5759371" y="1385014"/>
            <a:ext cx="504818"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200" b="1">
                <a:solidFill>
                  <a:srgbClr val="FFFFFF"/>
                </a:solidFill>
                <a:latin typeface="Calibri" panose="020F0502020204030204" pitchFamily="34" charset="0"/>
              </a:rPr>
              <a:t>ditch</a:t>
            </a:r>
          </a:p>
          <a:p>
            <a:pPr algn="ctr" fontAlgn="base">
              <a:spcBef>
                <a:spcPct val="0"/>
              </a:spcBef>
              <a:spcAft>
                <a:spcPct val="0"/>
              </a:spcAft>
            </a:pPr>
            <a:r>
              <a:rPr lang="en-US" sz="1200" b="1">
                <a:solidFill>
                  <a:srgbClr val="FFFFFF"/>
                </a:solidFill>
                <a:latin typeface="Calibri" panose="020F0502020204030204" pitchFamily="34" charset="0"/>
              </a:rPr>
              <a:t>flow</a:t>
            </a:r>
          </a:p>
        </p:txBody>
      </p:sp>
      <p:sp>
        <p:nvSpPr>
          <p:cNvPr id="111" name="Text Box 31"/>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104</a:t>
            </a:r>
          </a:p>
        </p:txBody>
      </p:sp>
      <p:sp>
        <p:nvSpPr>
          <p:cNvPr id="112" name="Text Box 31"/>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106</a:t>
            </a:r>
          </a:p>
        </p:txBody>
      </p:sp>
      <p:sp>
        <p:nvSpPr>
          <p:cNvPr id="113" name="Text Box 31"/>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108</a:t>
            </a:r>
          </a:p>
        </p:txBody>
      </p:sp>
      <p:sp>
        <p:nvSpPr>
          <p:cNvPr id="114" name="Text Box 31"/>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a:solidFill>
                  <a:srgbClr val="000000"/>
                </a:solidFill>
                <a:latin typeface="Calibri" panose="020F0502020204030204" pitchFamily="34" charset="0"/>
              </a:rPr>
              <a:t>110</a:t>
            </a:r>
          </a:p>
        </p:txBody>
      </p:sp>
      <p:sp>
        <p:nvSpPr>
          <p:cNvPr id="2" name="Freeform 1"/>
          <p:cNvSpPr/>
          <p:nvPr/>
        </p:nvSpPr>
        <p:spPr bwMode="auto">
          <a:xfrm>
            <a:off x="3230880" y="5567680"/>
            <a:ext cx="1859280" cy="646331"/>
          </a:xfrm>
          <a:custGeom>
            <a:avLst/>
            <a:gdLst>
              <a:gd name="connsiteX0" fmla="*/ 20320 w 1859280"/>
              <a:gd name="connsiteY0" fmla="*/ 223520 h 548640"/>
              <a:gd name="connsiteX1" fmla="*/ 1066800 w 1859280"/>
              <a:gd name="connsiteY1" fmla="*/ 0 h 548640"/>
              <a:gd name="connsiteX2" fmla="*/ 1859280 w 1859280"/>
              <a:gd name="connsiteY2" fmla="*/ 243840 h 548640"/>
              <a:gd name="connsiteX3" fmla="*/ 1686560 w 1859280"/>
              <a:gd name="connsiteY3" fmla="*/ 528320 h 548640"/>
              <a:gd name="connsiteX4" fmla="*/ 1483360 w 1859280"/>
              <a:gd name="connsiteY4" fmla="*/ 487680 h 548640"/>
              <a:gd name="connsiteX5" fmla="*/ 955040 w 1859280"/>
              <a:gd name="connsiteY5" fmla="*/ 396240 h 548640"/>
              <a:gd name="connsiteX6" fmla="*/ 365760 w 1859280"/>
              <a:gd name="connsiteY6" fmla="*/ 467360 h 548640"/>
              <a:gd name="connsiteX7" fmla="*/ 243840 w 1859280"/>
              <a:gd name="connsiteY7" fmla="*/ 548640 h 548640"/>
              <a:gd name="connsiteX8" fmla="*/ 162560 w 1859280"/>
              <a:gd name="connsiteY8" fmla="*/ 538480 h 548640"/>
              <a:gd name="connsiteX9" fmla="*/ 0 w 1859280"/>
              <a:gd name="connsiteY9" fmla="*/ 28448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0" h="548640">
                <a:moveTo>
                  <a:pt x="20320" y="223520"/>
                </a:moveTo>
                <a:lnTo>
                  <a:pt x="1066800" y="0"/>
                </a:lnTo>
                <a:lnTo>
                  <a:pt x="1859280" y="243840"/>
                </a:lnTo>
                <a:lnTo>
                  <a:pt x="1686560" y="528320"/>
                </a:lnTo>
                <a:lnTo>
                  <a:pt x="1483360" y="487680"/>
                </a:lnTo>
                <a:lnTo>
                  <a:pt x="955040" y="396240"/>
                </a:lnTo>
                <a:lnTo>
                  <a:pt x="365760" y="467360"/>
                </a:lnTo>
                <a:lnTo>
                  <a:pt x="243840" y="548640"/>
                </a:lnTo>
                <a:lnTo>
                  <a:pt x="162560" y="538480"/>
                </a:lnTo>
                <a:lnTo>
                  <a:pt x="0" y="284480"/>
                </a:lnTo>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3" name="Freeform 2"/>
          <p:cNvSpPr/>
          <p:nvPr/>
        </p:nvSpPr>
        <p:spPr bwMode="auto">
          <a:xfrm>
            <a:off x="3228687" y="948588"/>
            <a:ext cx="3084510" cy="4919143"/>
          </a:xfrm>
          <a:custGeom>
            <a:avLst/>
            <a:gdLst>
              <a:gd name="connsiteX0" fmla="*/ 0 w 3027680"/>
              <a:gd name="connsiteY0" fmla="*/ 4937760 h 4947920"/>
              <a:gd name="connsiteX1" fmla="*/ 1595120 w 3027680"/>
              <a:gd name="connsiteY1" fmla="*/ 172720 h 4947920"/>
              <a:gd name="connsiteX2" fmla="*/ 2336800 w 3027680"/>
              <a:gd name="connsiteY2" fmla="*/ 0 h 4947920"/>
              <a:gd name="connsiteX3" fmla="*/ 3027680 w 3027680"/>
              <a:gd name="connsiteY3" fmla="*/ 193040 h 4947920"/>
              <a:gd name="connsiteX4" fmla="*/ 1889760 w 3027680"/>
              <a:gd name="connsiteY4" fmla="*/ 4947920 h 4947920"/>
              <a:gd name="connsiteX5" fmla="*/ 1087120 w 3027680"/>
              <a:gd name="connsiteY5" fmla="*/ 4714240 h 4947920"/>
              <a:gd name="connsiteX6" fmla="*/ 0 w 3027680"/>
              <a:gd name="connsiteY6" fmla="*/ 4937760 h 4947920"/>
              <a:gd name="connsiteX0" fmla="*/ 0 w 2382446"/>
              <a:gd name="connsiteY0" fmla="*/ 9376053 h 9376053"/>
              <a:gd name="connsiteX1" fmla="*/ 949886 w 2382446"/>
              <a:gd name="connsiteY1" fmla="*/ 172720 h 9376053"/>
              <a:gd name="connsiteX2" fmla="*/ 1691566 w 2382446"/>
              <a:gd name="connsiteY2" fmla="*/ 0 h 9376053"/>
              <a:gd name="connsiteX3" fmla="*/ 2382446 w 2382446"/>
              <a:gd name="connsiteY3" fmla="*/ 193040 h 9376053"/>
              <a:gd name="connsiteX4" fmla="*/ 1244526 w 2382446"/>
              <a:gd name="connsiteY4" fmla="*/ 4947920 h 9376053"/>
              <a:gd name="connsiteX5" fmla="*/ 441886 w 2382446"/>
              <a:gd name="connsiteY5" fmla="*/ 4714240 h 9376053"/>
              <a:gd name="connsiteX6" fmla="*/ 0 w 2382446"/>
              <a:gd name="connsiteY6" fmla="*/ 9376053 h 9376053"/>
              <a:gd name="connsiteX0" fmla="*/ 0 w 2382446"/>
              <a:gd name="connsiteY0" fmla="*/ 9376053 h 9376053"/>
              <a:gd name="connsiteX1" fmla="*/ 949886 w 2382446"/>
              <a:gd name="connsiteY1" fmla="*/ 172720 h 9376053"/>
              <a:gd name="connsiteX2" fmla="*/ 1691566 w 2382446"/>
              <a:gd name="connsiteY2" fmla="*/ 0 h 9376053"/>
              <a:gd name="connsiteX3" fmla="*/ 2382446 w 2382446"/>
              <a:gd name="connsiteY3" fmla="*/ 193040 h 9376053"/>
              <a:gd name="connsiteX4" fmla="*/ 1363754 w 2382446"/>
              <a:gd name="connsiteY4" fmla="*/ 9350564 h 9376053"/>
              <a:gd name="connsiteX5" fmla="*/ 441886 w 2382446"/>
              <a:gd name="connsiteY5" fmla="*/ 4714240 h 9376053"/>
              <a:gd name="connsiteX6" fmla="*/ 0 w 2382446"/>
              <a:gd name="connsiteY6" fmla="*/ 9376053 h 9376053"/>
              <a:gd name="connsiteX0" fmla="*/ 0 w 2382446"/>
              <a:gd name="connsiteY0" fmla="*/ 9376053 h 9376053"/>
              <a:gd name="connsiteX1" fmla="*/ 949886 w 2382446"/>
              <a:gd name="connsiteY1" fmla="*/ 172720 h 9376053"/>
              <a:gd name="connsiteX2" fmla="*/ 1691566 w 2382446"/>
              <a:gd name="connsiteY2" fmla="*/ 0 h 9376053"/>
              <a:gd name="connsiteX3" fmla="*/ 2382446 w 2382446"/>
              <a:gd name="connsiteY3" fmla="*/ 193040 h 9376053"/>
              <a:gd name="connsiteX4" fmla="*/ 1363754 w 2382446"/>
              <a:gd name="connsiteY4" fmla="*/ 9350564 h 9376053"/>
              <a:gd name="connsiteX5" fmla="*/ 771516 w 2382446"/>
              <a:gd name="connsiteY5" fmla="*/ 8813868 h 9376053"/>
              <a:gd name="connsiteX6" fmla="*/ 0 w 2382446"/>
              <a:gd name="connsiteY6" fmla="*/ 9376053 h 9376053"/>
              <a:gd name="connsiteX0" fmla="*/ 0 w 2382446"/>
              <a:gd name="connsiteY0" fmla="*/ 9376053 h 9376053"/>
              <a:gd name="connsiteX1" fmla="*/ 1121715 w 2382446"/>
              <a:gd name="connsiteY1" fmla="*/ 216390 h 9376053"/>
              <a:gd name="connsiteX2" fmla="*/ 1691566 w 2382446"/>
              <a:gd name="connsiteY2" fmla="*/ 0 h 9376053"/>
              <a:gd name="connsiteX3" fmla="*/ 2382446 w 2382446"/>
              <a:gd name="connsiteY3" fmla="*/ 193040 h 9376053"/>
              <a:gd name="connsiteX4" fmla="*/ 1363754 w 2382446"/>
              <a:gd name="connsiteY4" fmla="*/ 9350564 h 9376053"/>
              <a:gd name="connsiteX5" fmla="*/ 771516 w 2382446"/>
              <a:gd name="connsiteY5" fmla="*/ 8813868 h 9376053"/>
              <a:gd name="connsiteX6" fmla="*/ 0 w 2382446"/>
              <a:gd name="connsiteY6" fmla="*/ 9376053 h 9376053"/>
              <a:gd name="connsiteX0" fmla="*/ 0 w 2275531"/>
              <a:gd name="connsiteY0" fmla="*/ 9376053 h 9376053"/>
              <a:gd name="connsiteX1" fmla="*/ 1121715 w 2275531"/>
              <a:gd name="connsiteY1" fmla="*/ 216390 h 9376053"/>
              <a:gd name="connsiteX2" fmla="*/ 1691566 w 2275531"/>
              <a:gd name="connsiteY2" fmla="*/ 0 h 9376053"/>
              <a:gd name="connsiteX3" fmla="*/ 2275531 w 2275531"/>
              <a:gd name="connsiteY3" fmla="*/ 23212 h 9376053"/>
              <a:gd name="connsiteX4" fmla="*/ 1363754 w 2275531"/>
              <a:gd name="connsiteY4" fmla="*/ 9350564 h 9376053"/>
              <a:gd name="connsiteX5" fmla="*/ 771516 w 2275531"/>
              <a:gd name="connsiteY5" fmla="*/ 8813868 h 9376053"/>
              <a:gd name="connsiteX6" fmla="*/ 0 w 2275531"/>
              <a:gd name="connsiteY6" fmla="*/ 9376053 h 9376053"/>
              <a:gd name="connsiteX0" fmla="*/ 0 w 2275531"/>
              <a:gd name="connsiteY0" fmla="*/ 9376053 h 9376053"/>
              <a:gd name="connsiteX1" fmla="*/ 1121715 w 2275531"/>
              <a:gd name="connsiteY1" fmla="*/ 216390 h 9376053"/>
              <a:gd name="connsiteX2" fmla="*/ 1691566 w 2275531"/>
              <a:gd name="connsiteY2" fmla="*/ 0 h 9376053"/>
              <a:gd name="connsiteX3" fmla="*/ 2275531 w 2275531"/>
              <a:gd name="connsiteY3" fmla="*/ 23212 h 9376053"/>
              <a:gd name="connsiteX4" fmla="*/ 1414157 w 2275531"/>
              <a:gd name="connsiteY4" fmla="*/ 9210820 h 9376053"/>
              <a:gd name="connsiteX5" fmla="*/ 771516 w 2275531"/>
              <a:gd name="connsiteY5" fmla="*/ 8813868 h 9376053"/>
              <a:gd name="connsiteX6" fmla="*/ 0 w 2275531"/>
              <a:gd name="connsiteY6" fmla="*/ 9376053 h 9376053"/>
              <a:gd name="connsiteX0" fmla="*/ 0 w 2275531"/>
              <a:gd name="connsiteY0" fmla="*/ 9376053 h 9397145"/>
              <a:gd name="connsiteX1" fmla="*/ 1121715 w 2275531"/>
              <a:gd name="connsiteY1" fmla="*/ 216390 h 9397145"/>
              <a:gd name="connsiteX2" fmla="*/ 1691566 w 2275531"/>
              <a:gd name="connsiteY2" fmla="*/ 0 h 9397145"/>
              <a:gd name="connsiteX3" fmla="*/ 2275531 w 2275531"/>
              <a:gd name="connsiteY3" fmla="*/ 23212 h 9397145"/>
              <a:gd name="connsiteX4" fmla="*/ 1363754 w 2275531"/>
              <a:gd name="connsiteY4" fmla="*/ 9397145 h 9397145"/>
              <a:gd name="connsiteX5" fmla="*/ 771516 w 2275531"/>
              <a:gd name="connsiteY5" fmla="*/ 8813868 h 9397145"/>
              <a:gd name="connsiteX6" fmla="*/ 0 w 2275531"/>
              <a:gd name="connsiteY6" fmla="*/ 9376053 h 9397145"/>
              <a:gd name="connsiteX0" fmla="*/ 0 w 2318488"/>
              <a:gd name="connsiteY0" fmla="*/ 9361496 h 9397145"/>
              <a:gd name="connsiteX1" fmla="*/ 1164672 w 2318488"/>
              <a:gd name="connsiteY1" fmla="*/ 216390 h 9397145"/>
              <a:gd name="connsiteX2" fmla="*/ 1734523 w 2318488"/>
              <a:gd name="connsiteY2" fmla="*/ 0 h 9397145"/>
              <a:gd name="connsiteX3" fmla="*/ 2318488 w 2318488"/>
              <a:gd name="connsiteY3" fmla="*/ 23212 h 9397145"/>
              <a:gd name="connsiteX4" fmla="*/ 1406711 w 2318488"/>
              <a:gd name="connsiteY4" fmla="*/ 9397145 h 9397145"/>
              <a:gd name="connsiteX5" fmla="*/ 814473 w 2318488"/>
              <a:gd name="connsiteY5" fmla="*/ 8813868 h 9397145"/>
              <a:gd name="connsiteX6" fmla="*/ 0 w 2318488"/>
              <a:gd name="connsiteY6" fmla="*/ 9361496 h 93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488" h="9397145">
                <a:moveTo>
                  <a:pt x="0" y="9361496"/>
                </a:moveTo>
                <a:lnTo>
                  <a:pt x="1164672" y="216390"/>
                </a:lnTo>
                <a:lnTo>
                  <a:pt x="1734523" y="0"/>
                </a:lnTo>
                <a:lnTo>
                  <a:pt x="2318488" y="23212"/>
                </a:lnTo>
                <a:lnTo>
                  <a:pt x="1406711" y="9397145"/>
                </a:lnTo>
                <a:lnTo>
                  <a:pt x="814473" y="8813868"/>
                </a:lnTo>
                <a:lnTo>
                  <a:pt x="0" y="9361496"/>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b="1">
              <a:solidFill>
                <a:srgbClr val="000000"/>
              </a:solidFill>
              <a:latin typeface="Calibri" panose="020F0502020204030204" pitchFamily="34" charset="0"/>
            </a:endParaRPr>
          </a:p>
        </p:txBody>
      </p:sp>
      <p:sp>
        <p:nvSpPr>
          <p:cNvPr id="5" name="TextBox 4"/>
          <p:cNvSpPr txBox="1"/>
          <p:nvPr/>
        </p:nvSpPr>
        <p:spPr>
          <a:xfrm>
            <a:off x="4406507" y="3045834"/>
            <a:ext cx="903837" cy="830997"/>
          </a:xfrm>
          <a:prstGeom prst="rect">
            <a:avLst/>
          </a:prstGeom>
          <a:noFill/>
        </p:spPr>
        <p:txBody>
          <a:bodyPr wrap="none" rtlCol="0">
            <a:spAutoFit/>
          </a:bodyPr>
          <a:lstStyle/>
          <a:p>
            <a:pPr algn="ctr"/>
            <a:r>
              <a:rPr lang="en-US" sz="2400" b="1">
                <a:solidFill>
                  <a:srgbClr val="FFFFFF"/>
                </a:solidFill>
                <a:latin typeface="Calibri" panose="020F0502020204030204" pitchFamily="34" charset="0"/>
              </a:rPr>
              <a:t>Road </a:t>
            </a:r>
          </a:p>
          <a:p>
            <a:pPr algn="ctr"/>
            <a:r>
              <a:rPr lang="en-US" sz="2400" b="1">
                <a:solidFill>
                  <a:srgbClr val="FFFFFF"/>
                </a:solidFill>
                <a:latin typeface="Calibri" panose="020F0502020204030204" pitchFamily="34" charset="0"/>
              </a:rPr>
              <a:t>Fill</a:t>
            </a:r>
          </a:p>
        </p:txBody>
      </p:sp>
      <p:sp>
        <p:nvSpPr>
          <p:cNvPr id="41" name="Text Box 4"/>
          <p:cNvSpPr txBox="1">
            <a:spLocks noChangeArrowheads="1"/>
          </p:cNvSpPr>
          <p:nvPr/>
        </p:nvSpPr>
        <p:spPr bwMode="auto">
          <a:xfrm>
            <a:off x="305617" y="487262"/>
            <a:ext cx="2002343" cy="707886"/>
          </a:xfrm>
          <a:prstGeom prst="rect">
            <a:avLst/>
          </a:prstGeom>
          <a:solidFill>
            <a:srgbClr val="FFFFFF"/>
          </a:solidFill>
          <a:ln w="9525">
            <a:solidFill>
              <a:schemeClr val="tx1"/>
            </a:solidFill>
            <a:miter lim="800000"/>
            <a:headEnd/>
            <a:tailEnd/>
          </a:ln>
        </p:spPr>
        <p:txBody>
          <a:bodyPr wrap="none" lIns="91440" tIns="45720" rIns="91440" bIns="45720" anchor="t">
            <a:spAutoFit/>
          </a:bodyPr>
          <a:lstStyle/>
          <a:p>
            <a:r>
              <a:rPr lang="en-US" sz="2000">
                <a:solidFill>
                  <a:srgbClr val="000000"/>
                </a:solidFill>
                <a:latin typeface="Calibri" panose="020F0502020204030204" pitchFamily="34" charset="0"/>
              </a:rPr>
              <a:t>Entrenched Road</a:t>
            </a:r>
          </a:p>
          <a:p>
            <a:r>
              <a:rPr lang="en-US" sz="2000" u="sng">
                <a:solidFill>
                  <a:srgbClr val="000000"/>
                </a:solidFill>
                <a:latin typeface="Calibri"/>
                <a:cs typeface="Calibri"/>
              </a:rPr>
              <a:t>Continuous</a:t>
            </a:r>
            <a:r>
              <a:rPr lang="en-US" sz="2000" b="1" u="sng">
                <a:solidFill>
                  <a:srgbClr val="000000"/>
                </a:solidFill>
                <a:latin typeface="Calibri"/>
                <a:cs typeface="Calibri"/>
              </a:rPr>
              <a:t> Fill</a:t>
            </a:r>
          </a:p>
        </p:txBody>
      </p:sp>
      <p:sp>
        <p:nvSpPr>
          <p:cNvPr id="8" name="Text Box 6">
            <a:extLst>
              <a:ext uri="{FF2B5EF4-FFF2-40B4-BE49-F238E27FC236}">
                <a16:creationId xmlns:a16="http://schemas.microsoft.com/office/drawing/2014/main" id="{7D366C6F-7CD1-3629-BA1F-0BA509073B13}"/>
              </a:ext>
            </a:extLst>
          </p:cNvPr>
          <p:cNvSpPr txBox="1">
            <a:spLocks noChangeArrowheads="1"/>
          </p:cNvSpPr>
          <p:nvPr/>
        </p:nvSpPr>
        <p:spPr bwMode="auto">
          <a:xfrm>
            <a:off x="4343400" y="-55563"/>
            <a:ext cx="4808538" cy="431801"/>
          </a:xfrm>
          <a:prstGeom prst="rect">
            <a:avLst/>
          </a:prstGeom>
          <a:noFill/>
          <a:ln w="9525">
            <a:noFill/>
            <a:miter lim="800000"/>
            <a:headEnd/>
            <a:tailEnd/>
          </a:ln>
        </p:spPr>
        <p:txBody>
          <a:bodyPr>
            <a:spAutoFit/>
          </a:bodyPr>
          <a:lstStyle/>
          <a:p>
            <a:pPr algn="ctr">
              <a:tabLst>
                <a:tab pos="4860925" algn="l"/>
              </a:tabLst>
            </a:pPr>
            <a:r>
              <a:rPr lang="en-US" sz="2200">
                <a:solidFill>
                  <a:srgbClr val="003300"/>
                </a:solidFill>
                <a:latin typeface="Calibri" panose="020F0502020204030204" pitchFamily="34" charset="0"/>
              </a:rPr>
              <a:t>Continuous Fill</a:t>
            </a:r>
          </a:p>
        </p:txBody>
      </p:sp>
    </p:spTree>
    <p:extLst>
      <p:ext uri="{BB962C8B-B14F-4D97-AF65-F5344CB8AC3E}">
        <p14:creationId xmlns:p14="http://schemas.microsoft.com/office/powerpoint/2010/main" val="383162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6"/>
          <p:cNvSpPr>
            <a:spLocks noChangeArrowheads="1"/>
          </p:cNvSpPr>
          <p:nvPr/>
        </p:nvSpPr>
        <p:spPr bwMode="auto">
          <a:xfrm>
            <a:off x="2388520" y="3869651"/>
            <a:ext cx="1462898" cy="264379"/>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999999"/>
                </a:solidFill>
                <a:effectLst/>
                <a:uLnTx/>
                <a:uFillTx/>
                <a:latin typeface="Arial Narrow" pitchFamily="34" charset="0"/>
                <a:ea typeface="+mn-ea"/>
                <a:cs typeface="+mn-cs"/>
              </a:rPr>
              <a:t>Figures not drawn to scale.</a:t>
            </a:r>
          </a:p>
        </p:txBody>
      </p:sp>
      <p:sp>
        <p:nvSpPr>
          <p:cNvPr id="158724" name="Freeform 7"/>
          <p:cNvSpPr>
            <a:spLocks/>
          </p:cNvSpPr>
          <p:nvPr/>
        </p:nvSpPr>
        <p:spPr bwMode="auto">
          <a:xfrm>
            <a:off x="1143000" y="838200"/>
            <a:ext cx="7004578" cy="5502908"/>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5907" y="783"/>
                </a:lnTo>
                <a:cubicBezTo>
                  <a:pt x="5955" y="1047"/>
                  <a:pt x="4710" y="10924"/>
                  <a:pt x="4758" y="11188"/>
                </a:cubicBezTo>
                <a:lnTo>
                  <a:pt x="5074" y="11057"/>
                </a:lnTo>
                <a:lnTo>
                  <a:pt x="5220" y="11049"/>
                </a:lnTo>
                <a:lnTo>
                  <a:pt x="5785" y="10932"/>
                </a:lnTo>
                <a:lnTo>
                  <a:pt x="6513" y="10932"/>
                </a:lnTo>
                <a:lnTo>
                  <a:pt x="6778" y="10976"/>
                </a:lnTo>
                <a:lnTo>
                  <a:pt x="7169" y="10932"/>
                </a:lnTo>
                <a:lnTo>
                  <a:pt x="8303" y="467"/>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5" name="Freeform 8"/>
          <p:cNvSpPr>
            <a:spLocks/>
          </p:cNvSpPr>
          <p:nvPr/>
        </p:nvSpPr>
        <p:spPr bwMode="auto">
          <a:xfrm>
            <a:off x="3218499" y="1054365"/>
            <a:ext cx="1703344" cy="5068303"/>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6" name="Freeform 9"/>
          <p:cNvSpPr>
            <a:spLocks/>
          </p:cNvSpPr>
          <p:nvPr/>
        </p:nvSpPr>
        <p:spPr bwMode="auto">
          <a:xfrm>
            <a:off x="3400957" y="1221646"/>
            <a:ext cx="1785736" cy="4874667"/>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7" name="Freeform 10"/>
          <p:cNvSpPr>
            <a:spLocks/>
          </p:cNvSpPr>
          <p:nvPr/>
        </p:nvSpPr>
        <p:spPr bwMode="auto">
          <a:xfrm>
            <a:off x="4705264" y="981985"/>
            <a:ext cx="1624794" cy="509082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8" name="Freeform 11"/>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9" name="Freeform 12"/>
          <p:cNvSpPr>
            <a:spLocks/>
          </p:cNvSpPr>
          <p:nvPr/>
        </p:nvSpPr>
        <p:spPr bwMode="auto">
          <a:xfrm>
            <a:off x="4709183" y="1126175"/>
            <a:ext cx="1483679" cy="4938803"/>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0" name="Line 13"/>
          <p:cNvSpPr>
            <a:spLocks noChangeShapeType="1"/>
          </p:cNvSpPr>
          <p:nvPr/>
        </p:nvSpPr>
        <p:spPr bwMode="auto">
          <a:xfrm flipV="1">
            <a:off x="3626207" y="3920569"/>
            <a:ext cx="665844" cy="2091534"/>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1" name="Freeform 14"/>
          <p:cNvSpPr>
            <a:spLocks/>
          </p:cNvSpPr>
          <p:nvPr/>
        </p:nvSpPr>
        <p:spPr bwMode="auto">
          <a:xfrm>
            <a:off x="3626207" y="1093520"/>
            <a:ext cx="2373206" cy="4957751"/>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2" name="Line 15"/>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3" name="Freeform 16"/>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4" name="Freeform 17"/>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5" name="Freeform 18"/>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6" name="Freeform 19"/>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47" name="Text Box 30"/>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100</a:t>
            </a:r>
          </a:p>
        </p:txBody>
      </p:sp>
      <p:sp>
        <p:nvSpPr>
          <p:cNvPr id="158748" name="Text Box 31"/>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102</a:t>
            </a:r>
          </a:p>
        </p:txBody>
      </p:sp>
      <p:sp>
        <p:nvSpPr>
          <p:cNvPr id="158766" name="Freeform 51"/>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1" h="402">
                <a:moveTo>
                  <a:pt x="0" y="400"/>
                </a:moveTo>
                <a:lnTo>
                  <a:pt x="6" y="98"/>
                </a:lnTo>
                <a:lnTo>
                  <a:pt x="1043" y="49"/>
                </a:lnTo>
                <a:lnTo>
                  <a:pt x="1103" y="181"/>
                </a:lnTo>
                <a:lnTo>
                  <a:pt x="1202" y="181"/>
                </a:lnTo>
                <a:lnTo>
                  <a:pt x="1245" y="148"/>
                </a:lnTo>
                <a:lnTo>
                  <a:pt x="1520" y="115"/>
                </a:lnTo>
                <a:lnTo>
                  <a:pt x="1778" y="153"/>
                </a:lnTo>
                <a:lnTo>
                  <a:pt x="1805" y="170"/>
                </a:lnTo>
                <a:lnTo>
                  <a:pt x="1887" y="170"/>
                </a:lnTo>
                <a:lnTo>
                  <a:pt x="1981" y="16"/>
                </a:lnTo>
                <a:lnTo>
                  <a:pt x="2781" y="0"/>
                </a:lnTo>
                <a:lnTo>
                  <a:pt x="2778" y="402"/>
                </a:lnTo>
                <a:lnTo>
                  <a:pt x="0" y="40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72" name="Freeform 60"/>
          <p:cNvSpPr>
            <a:spLocks/>
          </p:cNvSpPr>
          <p:nvPr/>
        </p:nvSpPr>
        <p:spPr bwMode="auto">
          <a:xfrm>
            <a:off x="3705787" y="1814335"/>
            <a:ext cx="1069979" cy="3641592"/>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73" name="Freeform 61"/>
          <p:cNvSpPr>
            <a:spLocks/>
          </p:cNvSpPr>
          <p:nvPr/>
        </p:nvSpPr>
        <p:spPr bwMode="auto">
          <a:xfrm>
            <a:off x="4828643" y="1814334"/>
            <a:ext cx="1146036" cy="4199727"/>
          </a:xfrm>
          <a:custGeom>
            <a:avLst/>
            <a:gdLst>
              <a:gd name="T0" fmla="*/ 2147483647 w 271"/>
              <a:gd name="T1" fmla="*/ 0 h 880"/>
              <a:gd name="T2" fmla="*/ 0 w 271"/>
              <a:gd name="T3" fmla="*/ 2147483647 h 880"/>
              <a:gd name="T4" fmla="*/ 0 60000 65536"/>
              <a:gd name="T5" fmla="*/ 0 60000 65536"/>
              <a:gd name="T6" fmla="*/ 0 w 271"/>
              <a:gd name="T7" fmla="*/ 0 h 880"/>
              <a:gd name="T8" fmla="*/ 271 w 271"/>
              <a:gd name="T9" fmla="*/ 880 h 880"/>
            </a:gdLst>
            <a:ahLst/>
            <a:cxnLst>
              <a:cxn ang="T4">
                <a:pos x="T0" y="T1"/>
              </a:cxn>
              <a:cxn ang="T5">
                <a:pos x="T2" y="T3"/>
              </a:cxn>
            </a:cxnLst>
            <a:rect l="T6" t="T7" r="T8" b="T9"/>
            <a:pathLst>
              <a:path w="271" h="880">
                <a:moveTo>
                  <a:pt x="271" y="0"/>
                </a:moveTo>
                <a:lnTo>
                  <a:pt x="0" y="880"/>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107" name="Freeform 18"/>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18"/>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Text Box 31"/>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104</a:t>
            </a:r>
          </a:p>
        </p:txBody>
      </p:sp>
      <p:sp>
        <p:nvSpPr>
          <p:cNvPr id="112" name="Text Box 31"/>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106</a:t>
            </a:r>
          </a:p>
        </p:txBody>
      </p:sp>
      <p:sp>
        <p:nvSpPr>
          <p:cNvPr id="113" name="Text Box 31"/>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108</a:t>
            </a:r>
          </a:p>
        </p:txBody>
      </p:sp>
      <p:sp>
        <p:nvSpPr>
          <p:cNvPr id="114" name="Text Box 31"/>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110</a:t>
            </a:r>
          </a:p>
        </p:txBody>
      </p:sp>
      <p:sp>
        <p:nvSpPr>
          <p:cNvPr id="58" name="Freeform 85"/>
          <p:cNvSpPr>
            <a:spLocks/>
          </p:cNvSpPr>
          <p:nvPr/>
        </p:nvSpPr>
        <p:spPr bwMode="auto">
          <a:xfrm>
            <a:off x="2998739" y="4599648"/>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10" name="Straight Connector 9"/>
          <p:cNvCxnSpPr/>
          <p:nvPr/>
        </p:nvCxnSpPr>
        <p:spPr bwMode="auto">
          <a:xfrm flipV="1">
            <a:off x="3400957" y="4114143"/>
            <a:ext cx="2170165" cy="501142"/>
          </a:xfrm>
          <a:prstGeom prst="line">
            <a:avLst/>
          </a:prstGeom>
          <a:solidFill>
            <a:schemeClr val="accent1"/>
          </a:solidFill>
          <a:ln w="190500" cap="flat" cmpd="sng" algn="ctr">
            <a:solidFill>
              <a:schemeClr val="tx1"/>
            </a:solidFill>
            <a:prstDash val="solid"/>
            <a:round/>
            <a:headEnd type="none" w="med" len="med"/>
            <a:tailEnd type="none" w="med" len="med"/>
          </a:ln>
          <a:effectLst/>
        </p:spPr>
      </p:cxnSp>
      <p:sp>
        <p:nvSpPr>
          <p:cNvPr id="57" name="Oval 79"/>
          <p:cNvSpPr>
            <a:spLocks noChangeArrowheads="1"/>
          </p:cNvSpPr>
          <p:nvPr/>
        </p:nvSpPr>
        <p:spPr bwMode="auto">
          <a:xfrm rot="20594918">
            <a:off x="3343663" y="4518889"/>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5" name="Oval 79"/>
          <p:cNvSpPr>
            <a:spLocks noChangeArrowheads="1"/>
          </p:cNvSpPr>
          <p:nvPr/>
        </p:nvSpPr>
        <p:spPr bwMode="auto">
          <a:xfrm rot="20594918">
            <a:off x="5526178" y="4007968"/>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85"/>
          <p:cNvSpPr>
            <a:spLocks/>
          </p:cNvSpPr>
          <p:nvPr/>
        </p:nvSpPr>
        <p:spPr bwMode="auto">
          <a:xfrm>
            <a:off x="3518084" y="2467659"/>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67" name="Straight Connector 66"/>
          <p:cNvCxnSpPr/>
          <p:nvPr/>
        </p:nvCxnSpPr>
        <p:spPr bwMode="auto">
          <a:xfrm flipV="1">
            <a:off x="3920302" y="1982154"/>
            <a:ext cx="2170165" cy="501142"/>
          </a:xfrm>
          <a:prstGeom prst="line">
            <a:avLst/>
          </a:prstGeom>
          <a:solidFill>
            <a:schemeClr val="accent1"/>
          </a:solidFill>
          <a:ln w="190500" cap="flat" cmpd="sng" algn="ctr">
            <a:solidFill>
              <a:schemeClr val="tx1"/>
            </a:solidFill>
            <a:prstDash val="solid"/>
            <a:round/>
            <a:headEnd type="none" w="med" len="med"/>
            <a:tailEnd type="none" w="med" len="med"/>
          </a:ln>
          <a:effectLst/>
        </p:spPr>
      </p:cxnSp>
      <p:sp>
        <p:nvSpPr>
          <p:cNvPr id="68" name="Oval 79"/>
          <p:cNvSpPr>
            <a:spLocks noChangeArrowheads="1"/>
          </p:cNvSpPr>
          <p:nvPr/>
        </p:nvSpPr>
        <p:spPr bwMode="auto">
          <a:xfrm rot="20594918">
            <a:off x="3863008" y="2386900"/>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9" name="Oval 79"/>
          <p:cNvSpPr>
            <a:spLocks noChangeArrowheads="1"/>
          </p:cNvSpPr>
          <p:nvPr/>
        </p:nvSpPr>
        <p:spPr bwMode="auto">
          <a:xfrm rot="20594918">
            <a:off x="6045523" y="1875979"/>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6" name="Group 5"/>
          <p:cNvGrpSpPr/>
          <p:nvPr/>
        </p:nvGrpSpPr>
        <p:grpSpPr>
          <a:xfrm>
            <a:off x="3230880" y="863600"/>
            <a:ext cx="3007360" cy="5252720"/>
            <a:chOff x="3230880" y="863600"/>
            <a:chExt cx="3007360" cy="5252720"/>
          </a:xfrm>
        </p:grpSpPr>
        <p:grpSp>
          <p:nvGrpSpPr>
            <p:cNvPr id="4" name="Group 3"/>
            <p:cNvGrpSpPr/>
            <p:nvPr/>
          </p:nvGrpSpPr>
          <p:grpSpPr>
            <a:xfrm>
              <a:off x="3230880" y="863600"/>
              <a:ext cx="3007360" cy="5252720"/>
              <a:chOff x="3230880" y="863600"/>
              <a:chExt cx="3007360" cy="5252720"/>
            </a:xfrm>
          </p:grpSpPr>
          <p:sp>
            <p:nvSpPr>
              <p:cNvPr id="2" name="Freeform 1"/>
              <p:cNvSpPr/>
              <p:nvPr/>
            </p:nvSpPr>
            <p:spPr bwMode="auto">
              <a:xfrm>
                <a:off x="3230880" y="5567680"/>
                <a:ext cx="1859280" cy="548640"/>
              </a:xfrm>
              <a:custGeom>
                <a:avLst/>
                <a:gdLst>
                  <a:gd name="connsiteX0" fmla="*/ 20320 w 1859280"/>
                  <a:gd name="connsiteY0" fmla="*/ 223520 h 548640"/>
                  <a:gd name="connsiteX1" fmla="*/ 1066800 w 1859280"/>
                  <a:gd name="connsiteY1" fmla="*/ 0 h 548640"/>
                  <a:gd name="connsiteX2" fmla="*/ 1859280 w 1859280"/>
                  <a:gd name="connsiteY2" fmla="*/ 243840 h 548640"/>
                  <a:gd name="connsiteX3" fmla="*/ 1686560 w 1859280"/>
                  <a:gd name="connsiteY3" fmla="*/ 528320 h 548640"/>
                  <a:gd name="connsiteX4" fmla="*/ 1483360 w 1859280"/>
                  <a:gd name="connsiteY4" fmla="*/ 487680 h 548640"/>
                  <a:gd name="connsiteX5" fmla="*/ 955040 w 1859280"/>
                  <a:gd name="connsiteY5" fmla="*/ 396240 h 548640"/>
                  <a:gd name="connsiteX6" fmla="*/ 365760 w 1859280"/>
                  <a:gd name="connsiteY6" fmla="*/ 467360 h 548640"/>
                  <a:gd name="connsiteX7" fmla="*/ 243840 w 1859280"/>
                  <a:gd name="connsiteY7" fmla="*/ 548640 h 548640"/>
                  <a:gd name="connsiteX8" fmla="*/ 162560 w 1859280"/>
                  <a:gd name="connsiteY8" fmla="*/ 538480 h 548640"/>
                  <a:gd name="connsiteX9" fmla="*/ 0 w 1859280"/>
                  <a:gd name="connsiteY9" fmla="*/ 28448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0" h="548640">
                    <a:moveTo>
                      <a:pt x="20320" y="223520"/>
                    </a:moveTo>
                    <a:lnTo>
                      <a:pt x="1066800" y="0"/>
                    </a:lnTo>
                    <a:lnTo>
                      <a:pt x="1859280" y="243840"/>
                    </a:lnTo>
                    <a:lnTo>
                      <a:pt x="1686560" y="528320"/>
                    </a:lnTo>
                    <a:lnTo>
                      <a:pt x="1483360" y="487680"/>
                    </a:lnTo>
                    <a:lnTo>
                      <a:pt x="955040" y="396240"/>
                    </a:lnTo>
                    <a:lnTo>
                      <a:pt x="365760" y="467360"/>
                    </a:lnTo>
                    <a:lnTo>
                      <a:pt x="243840" y="548640"/>
                    </a:lnTo>
                    <a:lnTo>
                      <a:pt x="162560" y="538480"/>
                    </a:lnTo>
                    <a:lnTo>
                      <a:pt x="0" y="284480"/>
                    </a:lnTo>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Freeform 2"/>
              <p:cNvSpPr/>
              <p:nvPr/>
            </p:nvSpPr>
            <p:spPr bwMode="auto">
              <a:xfrm>
                <a:off x="3230880" y="863600"/>
                <a:ext cx="3007360" cy="4947920"/>
              </a:xfrm>
              <a:custGeom>
                <a:avLst/>
                <a:gdLst>
                  <a:gd name="connsiteX0" fmla="*/ 0 w 3027680"/>
                  <a:gd name="connsiteY0" fmla="*/ 4937760 h 4947920"/>
                  <a:gd name="connsiteX1" fmla="*/ 1595120 w 3027680"/>
                  <a:gd name="connsiteY1" fmla="*/ 172720 h 4947920"/>
                  <a:gd name="connsiteX2" fmla="*/ 2336800 w 3027680"/>
                  <a:gd name="connsiteY2" fmla="*/ 0 h 4947920"/>
                  <a:gd name="connsiteX3" fmla="*/ 3027680 w 3027680"/>
                  <a:gd name="connsiteY3" fmla="*/ 193040 h 4947920"/>
                  <a:gd name="connsiteX4" fmla="*/ 1889760 w 3027680"/>
                  <a:gd name="connsiteY4" fmla="*/ 4947920 h 4947920"/>
                  <a:gd name="connsiteX5" fmla="*/ 1087120 w 3027680"/>
                  <a:gd name="connsiteY5" fmla="*/ 4714240 h 4947920"/>
                  <a:gd name="connsiteX6" fmla="*/ 0 w 3027680"/>
                  <a:gd name="connsiteY6" fmla="*/ 4937760 h 494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680" h="4947920">
                    <a:moveTo>
                      <a:pt x="0" y="4937760"/>
                    </a:moveTo>
                    <a:lnTo>
                      <a:pt x="1595120" y="172720"/>
                    </a:lnTo>
                    <a:lnTo>
                      <a:pt x="2336800" y="0"/>
                    </a:lnTo>
                    <a:lnTo>
                      <a:pt x="3027680" y="193040"/>
                    </a:lnTo>
                    <a:lnTo>
                      <a:pt x="1889760" y="4947920"/>
                    </a:lnTo>
                    <a:lnTo>
                      <a:pt x="1087120" y="4714240"/>
                    </a:lnTo>
                    <a:lnTo>
                      <a:pt x="0" y="4937760"/>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5" name="TextBox 4"/>
            <p:cNvSpPr txBox="1"/>
            <p:nvPr/>
          </p:nvSpPr>
          <p:spPr>
            <a:xfrm>
              <a:off x="4338892" y="3045834"/>
              <a:ext cx="1039067"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n-ea"/>
                  <a:cs typeface="+mn-cs"/>
                </a:rPr>
                <a:t>Road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n-ea"/>
                  <a:cs typeface="+mn-cs"/>
                </a:rPr>
                <a:t>Fill</a:t>
              </a:r>
            </a:p>
          </p:txBody>
        </p:sp>
      </p:grpSp>
      <p:sp>
        <p:nvSpPr>
          <p:cNvPr id="70" name="Freeform 85"/>
          <p:cNvSpPr>
            <a:spLocks/>
          </p:cNvSpPr>
          <p:nvPr/>
        </p:nvSpPr>
        <p:spPr bwMode="auto">
          <a:xfrm>
            <a:off x="3670483" y="2945257"/>
            <a:ext cx="595713" cy="159801"/>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 name="Freeform 85"/>
          <p:cNvSpPr>
            <a:spLocks/>
          </p:cNvSpPr>
          <p:nvPr/>
        </p:nvSpPr>
        <p:spPr bwMode="auto">
          <a:xfrm>
            <a:off x="3506986" y="3604381"/>
            <a:ext cx="595713" cy="159801"/>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2" name="Freeform 85"/>
          <p:cNvSpPr>
            <a:spLocks/>
          </p:cNvSpPr>
          <p:nvPr/>
        </p:nvSpPr>
        <p:spPr bwMode="auto">
          <a:xfrm>
            <a:off x="3091010" y="5179873"/>
            <a:ext cx="595713" cy="159801"/>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Freeform 85"/>
          <p:cNvSpPr>
            <a:spLocks/>
          </p:cNvSpPr>
          <p:nvPr/>
        </p:nvSpPr>
        <p:spPr bwMode="auto">
          <a:xfrm>
            <a:off x="4158138" y="1695332"/>
            <a:ext cx="595713" cy="159801"/>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74" name="Straight Arrow Connector 73"/>
          <p:cNvCxnSpPr>
            <a:stCxn id="75" idx="3"/>
          </p:cNvCxnSpPr>
          <p:nvPr/>
        </p:nvCxnSpPr>
        <p:spPr>
          <a:xfrm>
            <a:off x="1964601" y="1933695"/>
            <a:ext cx="1847119" cy="502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 Box 4"/>
          <p:cNvSpPr txBox="1">
            <a:spLocks noChangeArrowheads="1"/>
          </p:cNvSpPr>
          <p:nvPr/>
        </p:nvSpPr>
        <p:spPr bwMode="auto">
          <a:xfrm>
            <a:off x="580889" y="1733640"/>
            <a:ext cx="1383712" cy="400110"/>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New pipes</a:t>
            </a:r>
          </a:p>
        </p:txBody>
      </p:sp>
      <p:cxnSp>
        <p:nvCxnSpPr>
          <p:cNvPr id="79" name="Straight Arrow Connector 78"/>
          <p:cNvCxnSpPr>
            <a:stCxn id="80" idx="3"/>
          </p:cNvCxnSpPr>
          <p:nvPr/>
        </p:nvCxnSpPr>
        <p:spPr>
          <a:xfrm>
            <a:off x="1608046" y="3254212"/>
            <a:ext cx="2299555" cy="323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4"/>
          <p:cNvSpPr txBox="1">
            <a:spLocks noChangeArrowheads="1"/>
          </p:cNvSpPr>
          <p:nvPr/>
        </p:nvSpPr>
        <p:spPr bwMode="auto">
          <a:xfrm>
            <a:off x="225936" y="3054157"/>
            <a:ext cx="1382110" cy="400110"/>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Sheet flow</a:t>
            </a:r>
          </a:p>
        </p:txBody>
      </p:sp>
      <p:sp>
        <p:nvSpPr>
          <p:cNvPr id="82" name="Text Box 4"/>
          <p:cNvSpPr txBox="1">
            <a:spLocks noChangeArrowheads="1"/>
          </p:cNvSpPr>
          <p:nvPr/>
        </p:nvSpPr>
        <p:spPr bwMode="auto">
          <a:xfrm>
            <a:off x="216586" y="487262"/>
            <a:ext cx="2180405" cy="707886"/>
          </a:xfrm>
          <a:prstGeom prst="rect">
            <a:avLst/>
          </a:prstGeom>
          <a:solidFill>
            <a:srgbClr val="FFFFFF"/>
          </a:solidFill>
          <a:ln w="9525">
            <a:solidFill>
              <a:schemeClr val="tx1"/>
            </a:solidFill>
            <a:miter lim="800000"/>
            <a:headEnd/>
            <a:tailEnd/>
          </a:ln>
        </p:spPr>
        <p:txBody>
          <a:bodyPr wrap="non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Entrenched Road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u="sng">
                <a:solidFill>
                  <a:srgbClr val="000000"/>
                </a:solidFill>
                <a:latin typeface="Times New Roman"/>
                <a:cs typeface="Times New Roman"/>
              </a:rPr>
              <a:t>Continuous</a:t>
            </a:r>
            <a:r>
              <a:rPr kumimoji="0" lang="en-US" sz="2000" b="1" i="0" u="sng" strike="noStrike" kern="1200" cap="none" spc="0" normalizeH="0" baseline="0" noProof="0">
                <a:ln>
                  <a:noFill/>
                </a:ln>
                <a:solidFill>
                  <a:srgbClr val="000000"/>
                </a:solidFill>
                <a:effectLst/>
                <a:uLnTx/>
                <a:uFillTx/>
                <a:latin typeface="Times New Roman"/>
                <a:cs typeface="Times New Roman"/>
              </a:rPr>
              <a:t> Fill</a:t>
            </a:r>
            <a:endParaRPr lang="en-US" sz="2000" b="1" i="0" u="sng" strike="noStrike" kern="1200" cap="none" spc="0" normalizeH="0" baseline="0" noProof="0">
              <a:ln>
                <a:noFill/>
              </a:ln>
              <a:solidFill>
                <a:srgbClr val="000000"/>
              </a:solidFill>
              <a:effectLst/>
              <a:uLnTx/>
              <a:uFillTx/>
              <a:latin typeface="Times New Roman"/>
              <a:cs typeface="Times New Roman"/>
            </a:endParaRPr>
          </a:p>
        </p:txBody>
      </p:sp>
      <p:sp>
        <p:nvSpPr>
          <p:cNvPr id="8" name="Text Box 6">
            <a:extLst>
              <a:ext uri="{FF2B5EF4-FFF2-40B4-BE49-F238E27FC236}">
                <a16:creationId xmlns:a16="http://schemas.microsoft.com/office/drawing/2014/main" id="{F08A07C0-8FF3-CB19-4AA2-C9D320CEC91B}"/>
              </a:ext>
            </a:extLst>
          </p:cNvPr>
          <p:cNvSpPr txBox="1">
            <a:spLocks noChangeArrowheads="1"/>
          </p:cNvSpPr>
          <p:nvPr/>
        </p:nvSpPr>
        <p:spPr bwMode="auto">
          <a:xfrm>
            <a:off x="4343400" y="-55563"/>
            <a:ext cx="4808538" cy="431801"/>
          </a:xfrm>
          <a:prstGeom prst="rect">
            <a:avLst/>
          </a:prstGeom>
          <a:noFill/>
          <a:ln w="9525">
            <a:noFill/>
            <a:miter lim="800000"/>
            <a:headEnd/>
            <a:tailEnd/>
          </a:ln>
        </p:spPr>
        <p:txBody>
          <a:bodyPr>
            <a:spAutoFit/>
          </a:bodyPr>
          <a:lstStyle/>
          <a:p>
            <a:pPr algn="ctr">
              <a:tabLst>
                <a:tab pos="4860925" algn="l"/>
              </a:tabLst>
            </a:pPr>
            <a:r>
              <a:rPr lang="en-US" sz="2200">
                <a:solidFill>
                  <a:srgbClr val="003300"/>
                </a:solidFill>
                <a:latin typeface="Calibri" panose="020F0502020204030204" pitchFamily="34" charset="0"/>
              </a:rPr>
              <a:t>Continuous Fill</a:t>
            </a:r>
          </a:p>
        </p:txBody>
      </p:sp>
      <p:sp>
        <p:nvSpPr>
          <p:cNvPr id="158770" name="Text Box 58"/>
          <p:cNvSpPr txBox="1">
            <a:spLocks noChangeArrowheads="1"/>
          </p:cNvSpPr>
          <p:nvPr/>
        </p:nvSpPr>
        <p:spPr bwMode="auto">
          <a:xfrm>
            <a:off x="4625476" y="1042742"/>
            <a:ext cx="630301"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imes New Roman" pitchFamily="18" charset="0"/>
                <a:ea typeface="+mn-ea"/>
                <a:cs typeface="+mn-cs"/>
              </a:rPr>
              <a:t>ditch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imes New Roman" pitchFamily="18" charset="0"/>
                <a:ea typeface="+mn-ea"/>
                <a:cs typeface="+mn-cs"/>
              </a:rPr>
              <a:t>flow</a:t>
            </a:r>
          </a:p>
        </p:txBody>
      </p:sp>
      <p:sp>
        <p:nvSpPr>
          <p:cNvPr id="110" name="Text Box 58"/>
          <p:cNvSpPr txBox="1">
            <a:spLocks noChangeArrowheads="1"/>
          </p:cNvSpPr>
          <p:nvPr/>
        </p:nvSpPr>
        <p:spPr bwMode="auto">
          <a:xfrm>
            <a:off x="5667129" y="991724"/>
            <a:ext cx="630301"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imes New Roman" pitchFamily="18" charset="0"/>
                <a:ea typeface="+mn-ea"/>
                <a:cs typeface="+mn-cs"/>
              </a:rPr>
              <a:t>ditch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imes New Roman" pitchFamily="18" charset="0"/>
                <a:ea typeface="+mn-ea"/>
                <a:cs typeface="+mn-cs"/>
              </a:rPr>
              <a:t>flow</a:t>
            </a:r>
          </a:p>
        </p:txBody>
      </p:sp>
    </p:spTree>
    <p:extLst>
      <p:ext uri="{BB962C8B-B14F-4D97-AF65-F5344CB8AC3E}">
        <p14:creationId xmlns:p14="http://schemas.microsoft.com/office/powerpoint/2010/main" val="1769251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ree, ground, outdoor&#10;&#10;Description automatically generated">
            <a:extLst>
              <a:ext uri="{FF2B5EF4-FFF2-40B4-BE49-F238E27FC236}">
                <a16:creationId xmlns:a16="http://schemas.microsoft.com/office/drawing/2014/main" id="{4C327F39-36CF-456D-BA71-EA99515079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 y="3279434"/>
            <a:ext cx="9144000" cy="3526429"/>
          </a:xfrm>
          <a:prstGeom prst="rect">
            <a:avLst/>
          </a:prstGeom>
        </p:spPr>
      </p:pic>
      <p:sp>
        <p:nvSpPr>
          <p:cNvPr id="83971" name="Rectangle 7"/>
          <p:cNvSpPr>
            <a:spLocks noChangeArrowheads="1"/>
          </p:cNvSpPr>
          <p:nvPr/>
        </p:nvSpPr>
        <p:spPr bwMode="auto">
          <a:xfrm>
            <a:off x="171450" y="431800"/>
            <a:ext cx="8671214" cy="990600"/>
          </a:xfrm>
          <a:prstGeom prst="rect">
            <a:avLst/>
          </a:prstGeom>
          <a:noFill/>
          <a:ln w="9525">
            <a:noFill/>
            <a:miter lim="800000"/>
            <a:headEnd/>
            <a:tailEnd/>
          </a:ln>
        </p:spPr>
        <p:txBody>
          <a:bodyPr/>
          <a:lstStyle/>
          <a:p>
            <a:pPr algn="l">
              <a:spcBef>
                <a:spcPct val="20000"/>
              </a:spcBef>
            </a:pPr>
            <a:r>
              <a:rPr lang="en-US" sz="3200" u="sng" dirty="0">
                <a:latin typeface="Calibri" panose="020F0502020204030204" pitchFamily="34" charset="0"/>
              </a:rPr>
              <a:t>Drainage Disconnection and infiltration are the goals of the DGLVR Program</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Road Fill</a:t>
            </a:r>
          </a:p>
        </p:txBody>
      </p:sp>
      <p:sp>
        <p:nvSpPr>
          <p:cNvPr id="2" name="TextBox 1">
            <a:extLst>
              <a:ext uri="{FF2B5EF4-FFF2-40B4-BE49-F238E27FC236}">
                <a16:creationId xmlns:a16="http://schemas.microsoft.com/office/drawing/2014/main" id="{5C2C6B79-A399-4FDC-9DE6-B4FC8E4815C4}"/>
              </a:ext>
            </a:extLst>
          </p:cNvPr>
          <p:cNvSpPr txBox="1"/>
          <p:nvPr/>
        </p:nvSpPr>
        <p:spPr>
          <a:xfrm>
            <a:off x="171449" y="1604963"/>
            <a:ext cx="8463395" cy="1348061"/>
          </a:xfrm>
          <a:prstGeom prst="rect">
            <a:avLst/>
          </a:prstGeom>
          <a:noFill/>
        </p:spPr>
        <p:txBody>
          <a:bodyPr wrap="square" rtlCol="0">
            <a:spAutoFit/>
          </a:bodyPr>
          <a:lstStyle/>
          <a:p>
            <a:pPr marL="571500" indent="-571500" algn="l">
              <a:spcBef>
                <a:spcPct val="20000"/>
              </a:spcBef>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Hallmarks of the DGLVR program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Keeping sediment &amp; excess </a:t>
            </a:r>
            <a:r>
              <a:rPr lang="en-US" sz="2400" dirty="0">
                <a:latin typeface="Arial" panose="020B0604020202020204" pitchFamily="34" charset="0"/>
                <a:ea typeface="Calibri" panose="020F0502020204030204" pitchFamily="34" charset="0"/>
                <a:cs typeface="Times New Roman" panose="02020603050405020304" pitchFamily="18" charset="0"/>
              </a:rPr>
              <a:t>runoff out of the stream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spcBef>
                <a:spcPct val="20000"/>
              </a:spcBef>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Getting water into the groun</a:t>
            </a:r>
            <a:r>
              <a:rPr lang="en-US" sz="2400" dirty="0">
                <a:latin typeface="Arial" panose="020B0604020202020204" pitchFamily="34" charset="0"/>
                <a:ea typeface="Calibri" panose="020F0502020204030204" pitchFamily="34" charset="0"/>
                <a:cs typeface="Times New Roman" panose="02020603050405020304" pitchFamily="18" charset="0"/>
              </a:rPr>
              <a:t>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9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58014"/>
            <a:ext cx="9144001" cy="6510146"/>
          </a:xfrm>
          <a:prstGeom prst="rect">
            <a:avLst/>
          </a:prstGeom>
        </p:spPr>
      </p:pic>
      <p:sp>
        <p:nvSpPr>
          <p:cNvPr id="17" name="Oval 16"/>
          <p:cNvSpPr/>
          <p:nvPr/>
        </p:nvSpPr>
        <p:spPr>
          <a:xfrm>
            <a:off x="2590800" y="2514600"/>
            <a:ext cx="73025" cy="762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anose="020F0502020204030204" pitchFamily="34" charset="0"/>
            </a:endParaRPr>
          </a:p>
        </p:txBody>
      </p:sp>
      <p:sp>
        <p:nvSpPr>
          <p:cNvPr id="93196" name="Text Box 4"/>
          <p:cNvSpPr txBox="1">
            <a:spLocks noChangeArrowheads="1"/>
          </p:cNvSpPr>
          <p:nvPr/>
        </p:nvSpPr>
        <p:spPr bwMode="auto">
          <a:xfrm>
            <a:off x="799863" y="4819696"/>
            <a:ext cx="1203325" cy="40005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No ditch!</a:t>
            </a:r>
          </a:p>
        </p:txBody>
      </p:sp>
      <p:cxnSp>
        <p:nvCxnSpPr>
          <p:cNvPr id="19" name="Straight Arrow Connector 18"/>
          <p:cNvCxnSpPr/>
          <p:nvPr/>
        </p:nvCxnSpPr>
        <p:spPr>
          <a:xfrm flipH="1" flipV="1">
            <a:off x="3954295" y="3315464"/>
            <a:ext cx="1447800" cy="762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162018" y="3076450"/>
            <a:ext cx="1075920" cy="4775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12" name="Text Box 28"/>
          <p:cNvSpPr txBox="1">
            <a:spLocks noChangeArrowheads="1"/>
          </p:cNvSpPr>
          <p:nvPr/>
        </p:nvSpPr>
        <p:spPr bwMode="auto">
          <a:xfrm>
            <a:off x="5358915" y="6519446"/>
            <a:ext cx="3792705" cy="338554"/>
          </a:xfrm>
          <a:prstGeom prst="rect">
            <a:avLst/>
          </a:prstGeom>
          <a:solidFill>
            <a:schemeClr val="bg1"/>
          </a:solidFill>
          <a:ln w="9525">
            <a:noFill/>
            <a:miter lim="800000"/>
            <a:headEnd/>
            <a:tailEnd/>
          </a:ln>
        </p:spPr>
        <p:txBody>
          <a:bodyPr wrap="none">
            <a:spAutoFit/>
          </a:bodyPr>
          <a:lstStyle/>
          <a:p>
            <a:r>
              <a:rPr lang="en-US" sz="1600" b="1">
                <a:solidFill>
                  <a:prstClr val="black"/>
                </a:solidFill>
                <a:latin typeface="Calibri" panose="020F0502020204030204" pitchFamily="34" charset="0"/>
              </a:rPr>
              <a:t>Huntingdon County – Red Rose Road – 6/6</a:t>
            </a:r>
          </a:p>
        </p:txBody>
      </p:sp>
      <p:pic>
        <p:nvPicPr>
          <p:cNvPr id="14" name="Picture 2" descr="rrbefore"/>
          <p:cNvPicPr>
            <a:picLocks noChangeAspect="1" noChangeArrowheads="1"/>
          </p:cNvPicPr>
          <p:nvPr/>
        </p:nvPicPr>
        <p:blipFill>
          <a:blip r:embed="rId4" cstate="email">
            <a:extLst>
              <a:ext uri="{28A0092B-C50C-407E-A947-70E740481C1C}">
                <a14:useLocalDpi xmlns:a14="http://schemas.microsoft.com/office/drawing/2010/main"/>
              </a:ext>
            </a:extLst>
          </a:blip>
          <a:srcRect t="-484"/>
          <a:stretch>
            <a:fillRect/>
          </a:stretch>
        </p:blipFill>
        <p:spPr bwMode="auto">
          <a:xfrm>
            <a:off x="56587" y="398503"/>
            <a:ext cx="3420050" cy="2416835"/>
          </a:xfrm>
          <a:prstGeom prst="rect">
            <a:avLst/>
          </a:prstGeom>
          <a:noFill/>
          <a:ln w="57150">
            <a:solidFill>
              <a:schemeClr val="bg1"/>
            </a:solidFill>
            <a:miter lim="800000"/>
            <a:headEnd/>
            <a:tailEnd/>
          </a:ln>
        </p:spPr>
      </p:pic>
      <p:sp>
        <p:nvSpPr>
          <p:cNvPr id="16" name="Text Box 4"/>
          <p:cNvSpPr txBox="1">
            <a:spLocks noChangeArrowheads="1"/>
          </p:cNvSpPr>
          <p:nvPr/>
        </p:nvSpPr>
        <p:spPr bwMode="auto">
          <a:xfrm>
            <a:off x="3870407" y="711653"/>
            <a:ext cx="915635" cy="523220"/>
          </a:xfrm>
          <a:prstGeom prst="rect">
            <a:avLst/>
          </a:prstGeom>
          <a:solidFill>
            <a:srgbClr val="FFFFFF"/>
          </a:solidFill>
          <a:ln w="9525">
            <a:solidFill>
              <a:schemeClr val="tx1"/>
            </a:solidFill>
            <a:miter lim="800000"/>
            <a:headEnd/>
            <a:tailEnd/>
          </a:ln>
        </p:spPr>
        <p:txBody>
          <a:bodyPr wrap="none">
            <a:spAutoFit/>
          </a:bodyPr>
          <a:lstStyle/>
          <a:p>
            <a:r>
              <a:rPr lang="en-US" sz="2800">
                <a:solidFill>
                  <a:srgbClr val="FF0000"/>
                </a:solidFill>
                <a:latin typeface="Calibri" panose="020F0502020204030204" pitchFamily="34" charset="0"/>
              </a:rPr>
              <a:t>2020</a:t>
            </a:r>
          </a:p>
        </p:txBody>
      </p:sp>
      <p:sp>
        <p:nvSpPr>
          <p:cNvPr id="23" name="Text Box 4"/>
          <p:cNvSpPr txBox="1">
            <a:spLocks noChangeArrowheads="1"/>
          </p:cNvSpPr>
          <p:nvPr/>
        </p:nvSpPr>
        <p:spPr bwMode="auto">
          <a:xfrm>
            <a:off x="73344" y="389613"/>
            <a:ext cx="70403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FF0000"/>
                </a:solidFill>
                <a:latin typeface="Calibri" panose="020F0502020204030204" pitchFamily="34" charset="0"/>
              </a:rPr>
              <a:t>2001</a:t>
            </a:r>
          </a:p>
        </p:txBody>
      </p:sp>
      <p:sp>
        <p:nvSpPr>
          <p:cNvPr id="24" name="Freeform 23"/>
          <p:cNvSpPr/>
          <p:nvPr/>
        </p:nvSpPr>
        <p:spPr>
          <a:xfrm>
            <a:off x="989434" y="1066800"/>
            <a:ext cx="2363366" cy="314959"/>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 name="connsiteX0" fmla="*/ 0 w 5859663"/>
              <a:gd name="connsiteY0" fmla="*/ 24529 h 608622"/>
              <a:gd name="connsiteX1" fmla="*/ 1506748 w 5859663"/>
              <a:gd name="connsiteY1" fmla="*/ 22862 h 608622"/>
              <a:gd name="connsiteX2" fmla="*/ 1753862 w 5859663"/>
              <a:gd name="connsiteY2" fmla="*/ 463259 h 608622"/>
              <a:gd name="connsiteX3" fmla="*/ 4228983 w 5859663"/>
              <a:gd name="connsiteY3" fmla="*/ 594161 h 608622"/>
              <a:gd name="connsiteX4" fmla="*/ 4669718 w 5859663"/>
              <a:gd name="connsiteY4" fmla="*/ 167441 h 608622"/>
              <a:gd name="connsiteX5" fmla="*/ 5859663 w 5859663"/>
              <a:gd name="connsiteY5" fmla="*/ 121721 h 608622"/>
              <a:gd name="connsiteX0" fmla="*/ 0 w 5859663"/>
              <a:gd name="connsiteY0" fmla="*/ 0 h 582429"/>
              <a:gd name="connsiteX1" fmla="*/ 1259156 w 5859663"/>
              <a:gd name="connsiteY1" fmla="*/ 110968 h 582429"/>
              <a:gd name="connsiteX2" fmla="*/ 1753862 w 5859663"/>
              <a:gd name="connsiteY2" fmla="*/ 438730 h 582429"/>
              <a:gd name="connsiteX3" fmla="*/ 4228983 w 5859663"/>
              <a:gd name="connsiteY3" fmla="*/ 569632 h 582429"/>
              <a:gd name="connsiteX4" fmla="*/ 4669718 w 5859663"/>
              <a:gd name="connsiteY4" fmla="*/ 142912 h 582429"/>
              <a:gd name="connsiteX5" fmla="*/ 5859663 w 5859663"/>
              <a:gd name="connsiteY5" fmla="*/ 97192 h 582429"/>
              <a:gd name="connsiteX0" fmla="*/ 0 w 5859663"/>
              <a:gd name="connsiteY0" fmla="*/ 0 h 656534"/>
              <a:gd name="connsiteX1" fmla="*/ 1259156 w 5859663"/>
              <a:gd name="connsiteY1" fmla="*/ 110968 h 656534"/>
              <a:gd name="connsiteX2" fmla="*/ 1891413 w 5859663"/>
              <a:gd name="connsiteY2" fmla="*/ 617070 h 656534"/>
              <a:gd name="connsiteX3" fmla="*/ 4228983 w 5859663"/>
              <a:gd name="connsiteY3" fmla="*/ 569632 h 656534"/>
              <a:gd name="connsiteX4" fmla="*/ 4669718 w 5859663"/>
              <a:gd name="connsiteY4" fmla="*/ 142912 h 656534"/>
              <a:gd name="connsiteX5" fmla="*/ 5859663 w 5859663"/>
              <a:gd name="connsiteY5" fmla="*/ 97192 h 656534"/>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228983 w 5859663"/>
              <a:gd name="connsiteY4" fmla="*/ 569632 h 634979"/>
              <a:gd name="connsiteX5" fmla="*/ 4669718 w 5859663"/>
              <a:gd name="connsiteY5" fmla="*/ 142912 h 634979"/>
              <a:gd name="connsiteX6" fmla="*/ 5859663 w 5859663"/>
              <a:gd name="connsiteY6" fmla="*/ 97192 h 634979"/>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421554 w 5859663"/>
              <a:gd name="connsiteY4" fmla="*/ 569632 h 634979"/>
              <a:gd name="connsiteX5" fmla="*/ 4669718 w 5859663"/>
              <a:gd name="connsiteY5" fmla="*/ 142912 h 634979"/>
              <a:gd name="connsiteX6" fmla="*/ 5859663 w 5859663"/>
              <a:gd name="connsiteY6" fmla="*/ 97192 h 634979"/>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421554 w 5859663"/>
              <a:gd name="connsiteY4" fmla="*/ 569632 h 634979"/>
              <a:gd name="connsiteX5" fmla="*/ 4944819 w 5859663"/>
              <a:gd name="connsiteY5" fmla="*/ 58435 h 634979"/>
              <a:gd name="connsiteX6" fmla="*/ 5859663 w 5859663"/>
              <a:gd name="connsiteY6" fmla="*/ 97192 h 634979"/>
              <a:gd name="connsiteX0" fmla="*/ 0 w 6070574"/>
              <a:gd name="connsiteY0" fmla="*/ 0 h 634979"/>
              <a:gd name="connsiteX1" fmla="*/ 1259156 w 6070574"/>
              <a:gd name="connsiteY1" fmla="*/ 110968 h 634979"/>
              <a:gd name="connsiteX2" fmla="*/ 1891413 w 6070574"/>
              <a:gd name="connsiteY2" fmla="*/ 617070 h 634979"/>
              <a:gd name="connsiteX3" fmla="*/ 2994022 w 6070574"/>
              <a:gd name="connsiteY3" fmla="*/ 525632 h 634979"/>
              <a:gd name="connsiteX4" fmla="*/ 4421554 w 6070574"/>
              <a:gd name="connsiteY4" fmla="*/ 569632 h 634979"/>
              <a:gd name="connsiteX5" fmla="*/ 4944819 w 6070574"/>
              <a:gd name="connsiteY5" fmla="*/ 58435 h 634979"/>
              <a:gd name="connsiteX6" fmla="*/ 6070574 w 6070574"/>
              <a:gd name="connsiteY6" fmla="*/ 50260 h 63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574" h="634979">
                <a:moveTo>
                  <a:pt x="0" y="0"/>
                </a:moveTo>
                <a:cubicBezTo>
                  <a:pt x="541020" y="55880"/>
                  <a:pt x="943921" y="8123"/>
                  <a:pt x="1259156" y="110968"/>
                </a:cubicBezTo>
                <a:cubicBezTo>
                  <a:pt x="1574391" y="213813"/>
                  <a:pt x="1602269" y="547959"/>
                  <a:pt x="1891413" y="617070"/>
                </a:cubicBezTo>
                <a:cubicBezTo>
                  <a:pt x="2180557" y="686181"/>
                  <a:pt x="2604427" y="533538"/>
                  <a:pt x="2994022" y="525632"/>
                </a:cubicBezTo>
                <a:cubicBezTo>
                  <a:pt x="3383617" y="517726"/>
                  <a:pt x="4096421" y="647498"/>
                  <a:pt x="4421554" y="569632"/>
                </a:cubicBezTo>
                <a:cubicBezTo>
                  <a:pt x="4746687" y="491766"/>
                  <a:pt x="4669982" y="144997"/>
                  <a:pt x="4944819" y="58435"/>
                </a:cubicBezTo>
                <a:cubicBezTo>
                  <a:pt x="5219656" y="-28127"/>
                  <a:pt x="5459704" y="28670"/>
                  <a:pt x="6070574" y="50260"/>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4" name="Freeform 3"/>
          <p:cNvSpPr/>
          <p:nvPr/>
        </p:nvSpPr>
        <p:spPr>
          <a:xfrm>
            <a:off x="1145894" y="4025035"/>
            <a:ext cx="5937814" cy="454366"/>
          </a:xfrm>
          <a:custGeom>
            <a:avLst/>
            <a:gdLst>
              <a:gd name="connsiteX0" fmla="*/ 6991109 w 7063173"/>
              <a:gd name="connsiteY0" fmla="*/ 614050 h 623576"/>
              <a:gd name="connsiteX1" fmla="*/ 6921661 w 7063173"/>
              <a:gd name="connsiteY1" fmla="*/ 590901 h 623576"/>
              <a:gd name="connsiteX2" fmla="*/ 4224759 w 7063173"/>
              <a:gd name="connsiteY2" fmla="*/ 104764 h 623576"/>
              <a:gd name="connsiteX3" fmla="*/ 2257063 w 7063173"/>
              <a:gd name="connsiteY3" fmla="*/ 592 h 623576"/>
              <a:gd name="connsiteX4" fmla="*/ 0 w 7063173"/>
              <a:gd name="connsiteY4" fmla="*/ 70040 h 623576"/>
              <a:gd name="connsiteX0" fmla="*/ 6991109 w 6991109"/>
              <a:gd name="connsiteY0" fmla="*/ 614050 h 614050"/>
              <a:gd name="connsiteX1" fmla="*/ 4224759 w 6991109"/>
              <a:gd name="connsiteY1" fmla="*/ 104764 h 614050"/>
              <a:gd name="connsiteX2" fmla="*/ 2257063 w 6991109"/>
              <a:gd name="connsiteY2" fmla="*/ 592 h 614050"/>
              <a:gd name="connsiteX3" fmla="*/ 0 w 6991109"/>
              <a:gd name="connsiteY3" fmla="*/ 70040 h 614050"/>
              <a:gd name="connsiteX0" fmla="*/ 6204031 w 6204031"/>
              <a:gd name="connsiteY0" fmla="*/ 127913 h 127913"/>
              <a:gd name="connsiteX1" fmla="*/ 4224759 w 6204031"/>
              <a:gd name="connsiteY1" fmla="*/ 104764 h 127913"/>
              <a:gd name="connsiteX2" fmla="*/ 2257063 w 6204031"/>
              <a:gd name="connsiteY2" fmla="*/ 592 h 127913"/>
              <a:gd name="connsiteX3" fmla="*/ 0 w 6204031"/>
              <a:gd name="connsiteY3" fmla="*/ 70040 h 127913"/>
              <a:gd name="connsiteX0" fmla="*/ 6204031 w 6204031"/>
              <a:gd name="connsiteY0" fmla="*/ 429488 h 429488"/>
              <a:gd name="connsiteX1" fmla="*/ 4085863 w 6204031"/>
              <a:gd name="connsiteY1" fmla="*/ 1226 h 429488"/>
              <a:gd name="connsiteX2" fmla="*/ 2257063 w 6204031"/>
              <a:gd name="connsiteY2" fmla="*/ 302167 h 429488"/>
              <a:gd name="connsiteX3" fmla="*/ 0 w 6204031"/>
              <a:gd name="connsiteY3" fmla="*/ 371615 h 429488"/>
              <a:gd name="connsiteX0" fmla="*/ 6204031 w 6204031"/>
              <a:gd name="connsiteY0" fmla="*/ 458270 h 458270"/>
              <a:gd name="connsiteX1" fmla="*/ 4085863 w 6204031"/>
              <a:gd name="connsiteY1" fmla="*/ 30008 h 458270"/>
              <a:gd name="connsiteX2" fmla="*/ 2430683 w 6204031"/>
              <a:gd name="connsiteY2" fmla="*/ 76306 h 458270"/>
              <a:gd name="connsiteX3" fmla="*/ 0 w 6204031"/>
              <a:gd name="connsiteY3" fmla="*/ 400397 h 458270"/>
              <a:gd name="connsiteX0" fmla="*/ 5937814 w 5937814"/>
              <a:gd name="connsiteY0" fmla="*/ 454366 h 454366"/>
              <a:gd name="connsiteX1" fmla="*/ 3819646 w 5937814"/>
              <a:gd name="connsiteY1" fmla="*/ 26104 h 454366"/>
              <a:gd name="connsiteX2" fmla="*/ 2164466 w 5937814"/>
              <a:gd name="connsiteY2" fmla="*/ 72402 h 454366"/>
              <a:gd name="connsiteX3" fmla="*/ 0 w 5937814"/>
              <a:gd name="connsiteY3" fmla="*/ 280746 h 454366"/>
            </a:gdLst>
            <a:ahLst/>
            <a:cxnLst>
              <a:cxn ang="0">
                <a:pos x="connsiteX0" y="connsiteY0"/>
              </a:cxn>
              <a:cxn ang="0">
                <a:pos x="connsiteX1" y="connsiteY1"/>
              </a:cxn>
              <a:cxn ang="0">
                <a:pos x="connsiteX2" y="connsiteY2"/>
              </a:cxn>
              <a:cxn ang="0">
                <a:pos x="connsiteX3" y="connsiteY3"/>
              </a:cxn>
            </a:cxnLst>
            <a:rect l="l" t="t" r="r" b="b"/>
            <a:pathLst>
              <a:path w="5937814" h="454366">
                <a:moveTo>
                  <a:pt x="5937814" y="454366"/>
                </a:moveTo>
                <a:cubicBezTo>
                  <a:pt x="5361491" y="348265"/>
                  <a:pt x="4448537" y="89765"/>
                  <a:pt x="3819646" y="26104"/>
                </a:cubicBezTo>
                <a:cubicBezTo>
                  <a:pt x="3190755" y="-37557"/>
                  <a:pt x="2801074" y="29962"/>
                  <a:pt x="2164466" y="72402"/>
                </a:cubicBezTo>
                <a:cubicBezTo>
                  <a:pt x="1527858" y="114842"/>
                  <a:pt x="776468" y="243128"/>
                  <a:pt x="0" y="280746"/>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25" name="Text Box 4"/>
          <p:cNvSpPr txBox="1">
            <a:spLocks noChangeArrowheads="1"/>
          </p:cNvSpPr>
          <p:nvPr/>
        </p:nvSpPr>
        <p:spPr bwMode="auto">
          <a:xfrm>
            <a:off x="5157732" y="711653"/>
            <a:ext cx="3851953" cy="523220"/>
          </a:xfrm>
          <a:prstGeom prst="rect">
            <a:avLst/>
          </a:prstGeom>
          <a:solidFill>
            <a:srgbClr val="FFFFFF"/>
          </a:solidFill>
          <a:ln w="9525">
            <a:solidFill>
              <a:schemeClr val="tx1"/>
            </a:solidFill>
            <a:miter lim="800000"/>
            <a:headEnd/>
            <a:tailEnd/>
          </a:ln>
        </p:spPr>
        <p:txBody>
          <a:bodyPr wrap="none">
            <a:spAutoFit/>
          </a:bodyPr>
          <a:lstStyle/>
          <a:p>
            <a:pPr algn="ctr"/>
            <a:r>
              <a:rPr lang="en-US" sz="2800">
                <a:solidFill>
                  <a:srgbClr val="000000"/>
                </a:solidFill>
                <a:latin typeface="Calibri" panose="020F0502020204030204" pitchFamily="34" charset="0"/>
              </a:rPr>
              <a:t>long term improvement!</a:t>
            </a:r>
          </a:p>
        </p:txBody>
      </p:sp>
      <p:cxnSp>
        <p:nvCxnSpPr>
          <p:cNvPr id="5" name="Straight Arrow Connector 4"/>
          <p:cNvCxnSpPr>
            <a:endCxn id="16" idx="3"/>
          </p:cNvCxnSpPr>
          <p:nvPr/>
        </p:nvCxnSpPr>
        <p:spPr>
          <a:xfrm flipH="1" flipV="1">
            <a:off x="4786042" y="973263"/>
            <a:ext cx="393772" cy="79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62600" y="2695545"/>
            <a:ext cx="304800" cy="504855"/>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7" name="Text Box 4"/>
          <p:cNvSpPr txBox="1">
            <a:spLocks noChangeArrowheads="1"/>
          </p:cNvSpPr>
          <p:nvPr/>
        </p:nvSpPr>
        <p:spPr bwMode="auto">
          <a:xfrm>
            <a:off x="5708589" y="2495490"/>
            <a:ext cx="755335"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pipes</a:t>
            </a:r>
          </a:p>
        </p:txBody>
      </p:sp>
      <p:sp>
        <p:nvSpPr>
          <p:cNvPr id="6" name="Text Box 6">
            <a:extLst>
              <a:ext uri="{FF2B5EF4-FFF2-40B4-BE49-F238E27FC236}">
                <a16:creationId xmlns:a16="http://schemas.microsoft.com/office/drawing/2014/main" id="{D90488BE-8FF4-EF4D-864B-4107D2CF6F05}"/>
              </a:ext>
            </a:extLst>
          </p:cNvPr>
          <p:cNvSpPr txBox="1">
            <a:spLocks noChangeArrowheads="1"/>
          </p:cNvSpPr>
          <p:nvPr/>
        </p:nvSpPr>
        <p:spPr bwMode="auto">
          <a:xfrm>
            <a:off x="4343400" y="-55563"/>
            <a:ext cx="4808538" cy="431801"/>
          </a:xfrm>
          <a:prstGeom prst="rect">
            <a:avLst/>
          </a:prstGeom>
          <a:noFill/>
          <a:ln w="9525">
            <a:noFill/>
            <a:miter lim="800000"/>
            <a:headEnd/>
            <a:tailEnd/>
          </a:ln>
        </p:spPr>
        <p:txBody>
          <a:bodyPr>
            <a:spAutoFit/>
          </a:bodyPr>
          <a:lstStyle/>
          <a:p>
            <a:pPr algn="ctr">
              <a:tabLst>
                <a:tab pos="4860925" algn="l"/>
              </a:tabLst>
            </a:pPr>
            <a:r>
              <a:rPr lang="en-US" sz="2200">
                <a:solidFill>
                  <a:srgbClr val="003300"/>
                </a:solidFill>
                <a:latin typeface="Calibri" panose="020F0502020204030204" pitchFamily="34" charset="0"/>
              </a:rPr>
              <a:t>Continuous Fill</a:t>
            </a:r>
          </a:p>
        </p:txBody>
      </p:sp>
    </p:spTree>
    <p:extLst>
      <p:ext uri="{BB962C8B-B14F-4D97-AF65-F5344CB8AC3E}">
        <p14:creationId xmlns:p14="http://schemas.microsoft.com/office/powerpoint/2010/main" val="1639254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Road Fill</a:t>
            </a:r>
          </a:p>
        </p:txBody>
      </p:sp>
      <p:pic>
        <p:nvPicPr>
          <p:cNvPr id="3" name="Picture 2">
            <a:extLst>
              <a:ext uri="{FF2B5EF4-FFF2-40B4-BE49-F238E27FC236}">
                <a16:creationId xmlns:a16="http://schemas.microsoft.com/office/drawing/2014/main" id="{D25B6B1A-6FB1-101B-7019-5697DB873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525" y="3288260"/>
            <a:ext cx="5524926" cy="324317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9086F349-D885-9C2A-449E-386DEF939E3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5655588" y="4048770"/>
            <a:ext cx="3563774" cy="2530063"/>
          </a:xfrm>
          <a:prstGeom prst="rect">
            <a:avLst/>
          </a:prstGeom>
        </p:spPr>
      </p:pic>
      <p:sp>
        <p:nvSpPr>
          <p:cNvPr id="6" name="Cube 5">
            <a:extLst>
              <a:ext uri="{FF2B5EF4-FFF2-40B4-BE49-F238E27FC236}">
                <a16:creationId xmlns:a16="http://schemas.microsoft.com/office/drawing/2014/main" id="{637FA784-C9F7-9CBF-2139-457D847B2C15}"/>
              </a:ext>
            </a:extLst>
          </p:cNvPr>
          <p:cNvSpPr/>
          <p:nvPr/>
        </p:nvSpPr>
        <p:spPr>
          <a:xfrm>
            <a:off x="6657164" y="1324766"/>
            <a:ext cx="1603727" cy="4566419"/>
          </a:xfrm>
          <a:prstGeom prst="cube">
            <a:avLst>
              <a:gd name="adj" fmla="val 45809"/>
            </a:avLst>
          </a:prstGeom>
          <a:solidFill>
            <a:srgbClr val="996633">
              <a:alpha val="69804"/>
            </a:srgbClr>
          </a:solid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4D121D8-3A0D-DE99-FCDE-88C2CE2DAC99}"/>
              </a:ext>
            </a:extLst>
          </p:cNvPr>
          <p:cNvSpPr txBox="1"/>
          <p:nvPr/>
        </p:nvSpPr>
        <p:spPr>
          <a:xfrm flipH="1">
            <a:off x="6435906" y="488514"/>
            <a:ext cx="2357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850’ 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(300’x160’)</a:t>
            </a:r>
          </a:p>
        </p:txBody>
      </p:sp>
      <p:sp>
        <p:nvSpPr>
          <p:cNvPr id="8" name="TextBox 7">
            <a:extLst>
              <a:ext uri="{FF2B5EF4-FFF2-40B4-BE49-F238E27FC236}">
                <a16:creationId xmlns:a16="http://schemas.microsoft.com/office/drawing/2014/main" id="{BF93B717-CC0A-0693-046B-6A13EE751E5B}"/>
              </a:ext>
            </a:extLst>
          </p:cNvPr>
          <p:cNvSpPr txBox="1"/>
          <p:nvPr/>
        </p:nvSpPr>
        <p:spPr>
          <a:xfrm>
            <a:off x="6657164" y="2058632"/>
            <a:ext cx="976165" cy="224676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Past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years</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Of</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FILL</a:t>
            </a:r>
          </a:p>
        </p:txBody>
      </p:sp>
      <p:sp>
        <p:nvSpPr>
          <p:cNvPr id="9" name="Text Box 6">
            <a:extLst>
              <a:ext uri="{FF2B5EF4-FFF2-40B4-BE49-F238E27FC236}">
                <a16:creationId xmlns:a16="http://schemas.microsoft.com/office/drawing/2014/main" id="{379B2606-B8FB-1F42-A8A9-D3A21E0FF10C}"/>
              </a:ext>
            </a:extLst>
          </p:cNvPr>
          <p:cNvSpPr txBox="1">
            <a:spLocks noChangeArrowheads="1"/>
          </p:cNvSpPr>
          <p:nvPr/>
        </p:nvSpPr>
        <p:spPr bwMode="auto">
          <a:xfrm>
            <a:off x="350156" y="903541"/>
            <a:ext cx="6021161" cy="954107"/>
          </a:xfrm>
          <a:prstGeom prst="rect">
            <a:avLst/>
          </a:prstGeom>
          <a:noFill/>
          <a:ln w="9525">
            <a:noFill/>
            <a:miter lim="800000"/>
            <a:headEnd/>
            <a:tailEnd/>
          </a:ln>
        </p:spPr>
        <p:txBody>
          <a:bodyPr wrap="square">
            <a:spAutoFit/>
          </a:bodyPr>
          <a:lstStyle/>
          <a:p>
            <a:pPr algn="l">
              <a:tabLst>
                <a:tab pos="4860925" algn="l"/>
              </a:tabLst>
            </a:pPr>
            <a:r>
              <a:rPr lang="en-US" sz="2800" dirty="0">
                <a:solidFill>
                  <a:srgbClr val="003300"/>
                </a:solidFill>
                <a:latin typeface="Arial" pitchFamily="34" charset="0"/>
              </a:rPr>
              <a:t>Program uses over 300,000 tons annually (13,500+ tri-axles)</a:t>
            </a:r>
          </a:p>
        </p:txBody>
      </p:sp>
    </p:spTree>
    <p:extLst>
      <p:ext uri="{BB962C8B-B14F-4D97-AF65-F5344CB8AC3E}">
        <p14:creationId xmlns:p14="http://schemas.microsoft.com/office/powerpoint/2010/main" val="182404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Calibri" panose="020F0502020204030204" pitchFamily="34" charset="0"/>
                <a:ea typeface="+mn-ea"/>
                <a:cs typeface="+mn-cs"/>
              </a:rPr>
              <a:t>Road Fill</a:t>
            </a:r>
          </a:p>
        </p:txBody>
      </p:sp>
      <p:sp>
        <p:nvSpPr>
          <p:cNvPr id="9" name="Text Box 6">
            <a:extLst>
              <a:ext uri="{FF2B5EF4-FFF2-40B4-BE49-F238E27FC236}">
                <a16:creationId xmlns:a16="http://schemas.microsoft.com/office/drawing/2014/main" id="{379B2606-B8FB-1F42-A8A9-D3A21E0FF10C}"/>
              </a:ext>
            </a:extLst>
          </p:cNvPr>
          <p:cNvSpPr txBox="1">
            <a:spLocks noChangeArrowheads="1"/>
          </p:cNvSpPr>
          <p:nvPr/>
        </p:nvSpPr>
        <p:spPr bwMode="auto">
          <a:xfrm>
            <a:off x="479878" y="805648"/>
            <a:ext cx="7922987" cy="3170099"/>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tab pos="4860925" algn="l"/>
              </a:tabLst>
              <a:defRPr/>
            </a:pPr>
            <a:r>
              <a:rPr kumimoji="0" lang="en-US" sz="2800" b="0" i="0" u="none" strike="noStrike" kern="1200" cap="none" spc="0" normalizeH="0" baseline="0" noProof="0" dirty="0">
                <a:ln>
                  <a:noFill/>
                </a:ln>
                <a:solidFill>
                  <a:srgbClr val="FF0000"/>
                </a:solidFill>
                <a:effectLst/>
                <a:uLnTx/>
                <a:uFillTx/>
                <a:latin typeface="Arial" pitchFamily="34" charset="0"/>
                <a:ea typeface="+mn-ea"/>
                <a:cs typeface="+mn-cs"/>
              </a:rPr>
              <a:t>This is only a quick refresher</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800" b="1" i="0" u="sng" strike="noStrike" kern="1200" cap="none" spc="0" normalizeH="0" baseline="0" noProof="0" dirty="0">
                <a:ln>
                  <a:noFill/>
                </a:ln>
                <a:solidFill>
                  <a:srgbClr val="003300"/>
                </a:solidFill>
                <a:effectLst/>
                <a:uLnTx/>
                <a:uFillTx/>
                <a:latin typeface="Arial" pitchFamily="34" charset="0"/>
                <a:ea typeface="+mn-ea"/>
                <a:cs typeface="+mn-cs"/>
              </a:rPr>
              <a:t>Road Fill</a:t>
            </a:r>
            <a:r>
              <a:rPr kumimoji="0" lang="en-US" sz="2800" b="1" i="0" u="none" strike="noStrike" kern="1200" cap="none" spc="0" normalizeH="0" baseline="0" noProof="0" dirty="0">
                <a:ln>
                  <a:noFill/>
                </a:ln>
                <a:solidFill>
                  <a:srgbClr val="003300"/>
                </a:solidFill>
                <a:effectLst/>
                <a:uLnTx/>
                <a:uFillTx/>
                <a:latin typeface="Arial" pitchFamily="34" charset="0"/>
                <a:ea typeface="+mn-ea"/>
                <a:cs typeface="+mn-cs"/>
              </a:rPr>
              <a: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2 Hour Remote Training recorded 5/2021</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Recording and PPT Available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3333CC"/>
                </a:solidFill>
                <a:effectLst/>
                <a:uLnTx/>
                <a:uFillTx/>
                <a:latin typeface="Arial" pitchFamily="34" charset="0"/>
                <a:ea typeface="+mn-ea"/>
                <a:cs typeface="+mn-cs"/>
                <a:hlinkClick r:id="rId3">
                  <a:extLst>
                    <a:ext uri="{A12FA001-AC4F-418D-AE19-62706E023703}">
                      <ahyp:hlinkClr xmlns:ahyp="http://schemas.microsoft.com/office/drawing/2018/hyperlinkcolor" val="tx"/>
                    </a:ext>
                  </a:extLst>
                </a:hlinkClick>
              </a:rPr>
              <a:t>www.dirtandgravelroad.org</a:t>
            </a:r>
            <a:endParaRPr kumimoji="0" lang="en-US" sz="2400" b="0" i="0" u="none" strike="noStrike" kern="1200" cap="none" spc="0" normalizeH="0" baseline="0" noProof="0" dirty="0">
              <a:ln>
                <a:noFill/>
              </a:ln>
              <a:solidFill>
                <a:srgbClr val="3333CC"/>
              </a:solidFill>
              <a:effectLst/>
              <a:uLnTx/>
              <a:uFillTx/>
              <a:latin typeface="Arial" pitchFamily="34" charset="0"/>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Education/Training – Remote Learning Center</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000" b="1" i="0" u="none" strike="noStrike" kern="1200" cap="none" spc="0" normalizeH="0" baseline="0" noProof="0" dirty="0">
                <a:ln>
                  <a:noFill/>
                </a:ln>
                <a:solidFill>
                  <a:srgbClr val="003300"/>
                </a:solidFill>
                <a:effectLst/>
                <a:uLnTx/>
                <a:uFillTx/>
                <a:latin typeface="Arial" pitchFamily="34" charset="0"/>
                <a:ea typeface="+mn-ea"/>
                <a:cs typeface="+mn-cs"/>
              </a:rPr>
              <a:t>Background – example projects - fill types  – RFP – more  </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endParaRPr kumimoji="0" lang="en-US" sz="28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pic>
        <p:nvPicPr>
          <p:cNvPr id="4" name="Picture 3">
            <a:extLst>
              <a:ext uri="{FF2B5EF4-FFF2-40B4-BE49-F238E27FC236}">
                <a16:creationId xmlns:a16="http://schemas.microsoft.com/office/drawing/2014/main" id="{AF267809-4B3C-34F9-E53F-FF943F95CC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10" b="-1"/>
          <a:stretch/>
        </p:blipFill>
        <p:spPr>
          <a:xfrm>
            <a:off x="19050" y="4015434"/>
            <a:ext cx="9144000" cy="2842566"/>
          </a:xfrm>
          <a:prstGeom prst="rect">
            <a:avLst/>
          </a:prstGeom>
        </p:spPr>
      </p:pic>
      <p:sp>
        <p:nvSpPr>
          <p:cNvPr id="10" name="Oval 9">
            <a:extLst>
              <a:ext uri="{FF2B5EF4-FFF2-40B4-BE49-F238E27FC236}">
                <a16:creationId xmlns:a16="http://schemas.microsoft.com/office/drawing/2014/main" id="{B017BFF1-0157-0661-468D-7BA27B322298}"/>
              </a:ext>
            </a:extLst>
          </p:cNvPr>
          <p:cNvSpPr/>
          <p:nvPr/>
        </p:nvSpPr>
        <p:spPr bwMode="auto">
          <a:xfrm>
            <a:off x="2670630" y="5457372"/>
            <a:ext cx="1509485" cy="2891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8855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118427" y="449943"/>
            <a:ext cx="5865916" cy="5638800"/>
          </a:xfrm>
          <a:noFill/>
        </p:spPr>
        <p:txBody>
          <a:bodyPr/>
          <a:lstStyle/>
          <a:p>
            <a:pPr eaLnBrk="1" hangingPunct="1">
              <a:buFontTx/>
              <a:buNone/>
            </a:pPr>
            <a:r>
              <a:rPr lang="en-US" sz="4000" b="1" dirty="0">
                <a:solidFill>
                  <a:srgbClr val="FFFF00"/>
                </a:solidFill>
              </a:rPr>
              <a:t>Sectional Fill</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lumMod val="65000"/>
                  </a:schemeClr>
                </a:solidFill>
              </a:rPr>
              <a:t>Introduction</a:t>
            </a:r>
          </a:p>
          <a:p>
            <a:pPr lvl="1" eaLnBrk="1" hangingPunct="1">
              <a:buFont typeface="Arial" panose="020B0604020202020204" pitchFamily="34" charset="0"/>
              <a:buChar char="•"/>
            </a:pPr>
            <a:r>
              <a:rPr lang="en-US" sz="3200" dirty="0">
                <a:solidFill>
                  <a:schemeClr val="bg1">
                    <a:lumMod val="65000"/>
                  </a:schemeClr>
                </a:solidFill>
              </a:rPr>
              <a:t>Continuous Fill</a:t>
            </a:r>
          </a:p>
          <a:p>
            <a:pPr lvl="1" eaLnBrk="1" hangingPunct="1">
              <a:buFont typeface="Arial" panose="020B0604020202020204" pitchFamily="34" charset="0"/>
              <a:buChar char="•"/>
            </a:pPr>
            <a:r>
              <a:rPr lang="en-US" sz="3200" b="1" dirty="0">
                <a:solidFill>
                  <a:srgbClr val="FFFF00"/>
                </a:solidFill>
              </a:rPr>
              <a:t>Issues seen with Continuous fill projects</a:t>
            </a:r>
          </a:p>
          <a:p>
            <a:pPr lvl="1" eaLnBrk="1" hangingPunct="1">
              <a:buFont typeface="Arial" panose="020B0604020202020204" pitchFamily="34" charset="0"/>
              <a:buChar char="•"/>
            </a:pPr>
            <a:r>
              <a:rPr lang="en-US" sz="3200" dirty="0">
                <a:solidFill>
                  <a:schemeClr val="bg1"/>
                </a:solidFill>
              </a:rPr>
              <a:t>Sectional Fill Alternative</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spTree>
    <p:extLst>
      <p:ext uri="{BB962C8B-B14F-4D97-AF65-F5344CB8AC3E}">
        <p14:creationId xmlns:p14="http://schemas.microsoft.com/office/powerpoint/2010/main" val="3158496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62857" y="624382"/>
            <a:ext cx="8781143" cy="5168632"/>
          </a:xfrm>
          <a:noFill/>
        </p:spPr>
        <p:txBody>
          <a:bodyPr/>
          <a:lstStyle/>
          <a:p>
            <a:pPr eaLnBrk="1" hangingPunct="1">
              <a:buFontTx/>
              <a:buNone/>
            </a:pPr>
            <a:r>
              <a:rPr lang="en-US" b="1" u="sng" dirty="0"/>
              <a:t>Road Fill</a:t>
            </a:r>
          </a:p>
          <a:p>
            <a:pPr marL="0" indent="0" eaLnBrk="1" hangingPunct="1">
              <a:buFontTx/>
              <a:buNone/>
            </a:pPr>
            <a:r>
              <a:rPr lang="en-US" sz="3200" b="1" dirty="0"/>
              <a:t>Dollar for Dollar, one of the best drainage improvement practice available when done correctly.</a:t>
            </a:r>
          </a:p>
          <a:p>
            <a:pPr marL="0" indent="0" eaLnBrk="1" hangingPunct="1">
              <a:buFontTx/>
              <a:buNone/>
            </a:pPr>
            <a:endParaRPr lang="en-US" b="1" dirty="0"/>
          </a:p>
          <a:p>
            <a:pPr marL="0" indent="0" eaLnBrk="1" hangingPunct="1">
              <a:buFontTx/>
              <a:buNone/>
            </a:pPr>
            <a:r>
              <a:rPr lang="en-US" sz="3200" b="1" dirty="0"/>
              <a:t>Some issues seen in the field:</a:t>
            </a:r>
          </a:p>
          <a:p>
            <a:pPr eaLnBrk="1" hangingPunct="1">
              <a:buFontTx/>
              <a:buChar char="-"/>
            </a:pPr>
            <a:r>
              <a:rPr lang="en-US" dirty="0"/>
              <a:t>Not achieving sheet flow (not enough fill)</a:t>
            </a:r>
          </a:p>
          <a:p>
            <a:pPr eaLnBrk="1" hangingPunct="1">
              <a:buFontTx/>
              <a:buChar char="-"/>
            </a:pPr>
            <a:r>
              <a:rPr lang="en-US" sz="3200" dirty="0"/>
              <a:t>Not building above ground elevation</a:t>
            </a:r>
          </a:p>
          <a:p>
            <a:pPr eaLnBrk="1" hangingPunct="1">
              <a:buFontTx/>
              <a:buChar char="-"/>
            </a:pPr>
            <a:r>
              <a:rPr lang="en-US" dirty="0">
                <a:latin typeface="Calibri"/>
                <a:cs typeface="Calibri"/>
              </a:rPr>
              <a:t>No surface features = water still runs down road even though it is not entrenched </a:t>
            </a:r>
            <a:endParaRPr lang="en-US" sz="3200" dirty="0">
              <a:cs typeface="Calibri"/>
            </a:endParaRPr>
          </a:p>
          <a:p>
            <a:pPr lvl="1" eaLnBrk="1" hangingPunct="1"/>
            <a:endParaRPr lang="en-US" sz="3200" dirty="0"/>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E5BB3E61-6806-E3B1-82A9-6D2B2A6472C7}"/>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7175484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sky, outdoor, dirt&#10;&#10;Description automatically generated">
            <a:extLst>
              <a:ext uri="{FF2B5EF4-FFF2-40B4-BE49-F238E27FC236}">
                <a16:creationId xmlns:a16="http://schemas.microsoft.com/office/drawing/2014/main" id="{FF19E5EA-7FD0-2991-F4A9-AFF27D8C6B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51620" cy="6857999"/>
          </a:xfrm>
          <a:prstGeom prst="rect">
            <a:avLst/>
          </a:prstGeom>
        </p:spPr>
      </p:pic>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C6DBB8D2-A2E9-6294-2256-58C501AA1377}"/>
              </a:ext>
            </a:extLst>
          </p:cNvPr>
          <p:cNvSpPr txBox="1"/>
          <p:nvPr/>
        </p:nvSpPr>
        <p:spPr>
          <a:xfrm>
            <a:off x="0" y="6071674"/>
            <a:ext cx="8327760" cy="800219"/>
          </a:xfrm>
          <a:prstGeom prst="rect">
            <a:avLst/>
          </a:prstGeom>
          <a:solidFill>
            <a:schemeClr val="bg1"/>
          </a:solidFill>
        </p:spPr>
        <p:txBody>
          <a:bodyPr wrap="square" rtlCol="0">
            <a:spAutoFit/>
          </a:bodyPr>
          <a:lstStyle>
            <a:defPPr>
              <a:defRPr lang="en-US"/>
            </a:defPPr>
            <a:lvl1pPr>
              <a:defRPr sz="2800">
                <a:latin typeface="Calibri" panose="020F0502020204030204" pitchFamily="34" charset="0"/>
              </a:defRPr>
            </a:lvl1pPr>
          </a:lstStyle>
          <a:p>
            <a:pPr algn="l"/>
            <a:r>
              <a:rPr lang="en-US" sz="2400" u="sng" dirty="0"/>
              <a:t>Completed Project: Road fill &amp; underdrain </a:t>
            </a:r>
          </a:p>
          <a:p>
            <a:pPr marL="342900" indent="-342900" algn="l">
              <a:buFont typeface="Arial" panose="020B0604020202020204" pitchFamily="34" charset="0"/>
              <a:buChar char="•"/>
            </a:pPr>
            <a:r>
              <a:rPr lang="en-US" sz="2200" dirty="0">
                <a:latin typeface="Calibri" panose="020F0502020204030204" pitchFamily="34" charset="0"/>
              </a:rPr>
              <a:t>Road filled ~18”, but did not achieve shee</a:t>
            </a:r>
            <a:r>
              <a:rPr lang="en-US" sz="2200" dirty="0"/>
              <a:t>t flow</a:t>
            </a:r>
            <a:endParaRPr lang="en-US" sz="2200" dirty="0">
              <a:latin typeface="Calibri" panose="020F0502020204030204" pitchFamily="34" charset="0"/>
            </a:endParaRPr>
          </a:p>
        </p:txBody>
      </p:sp>
      <p:sp>
        <p:nvSpPr>
          <p:cNvPr id="5" name="Text Box 6">
            <a:extLst>
              <a:ext uri="{FF2B5EF4-FFF2-40B4-BE49-F238E27FC236}">
                <a16:creationId xmlns:a16="http://schemas.microsoft.com/office/drawing/2014/main" id="{6A63414C-182B-D8D0-4588-76E044B74C7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cxnSp>
        <p:nvCxnSpPr>
          <p:cNvPr id="10" name="Straight Arrow Connector 9">
            <a:extLst>
              <a:ext uri="{FF2B5EF4-FFF2-40B4-BE49-F238E27FC236}">
                <a16:creationId xmlns:a16="http://schemas.microsoft.com/office/drawing/2014/main" id="{1C848AFD-137F-85B3-8593-7E79210D256C}"/>
              </a:ext>
            </a:extLst>
          </p:cNvPr>
          <p:cNvCxnSpPr>
            <a:cxnSpLocks/>
          </p:cNvCxnSpPr>
          <p:nvPr/>
        </p:nvCxnSpPr>
        <p:spPr bwMode="auto">
          <a:xfrm flipV="1">
            <a:off x="1190171" y="4267200"/>
            <a:ext cx="841829" cy="87085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98B540C4-916D-EAFE-3FD0-EBE22028A5F6}"/>
              </a:ext>
            </a:extLst>
          </p:cNvPr>
          <p:cNvCxnSpPr>
            <a:cxnSpLocks/>
          </p:cNvCxnSpPr>
          <p:nvPr/>
        </p:nvCxnSpPr>
        <p:spPr bwMode="auto">
          <a:xfrm flipV="1">
            <a:off x="3166472" y="2657475"/>
            <a:ext cx="464458" cy="44740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D58CEB1-4FF9-7E3C-BFA2-BBA5F1DFD572}"/>
              </a:ext>
            </a:extLst>
          </p:cNvPr>
          <p:cNvCxnSpPr>
            <a:cxnSpLocks/>
          </p:cNvCxnSpPr>
          <p:nvPr/>
        </p:nvCxnSpPr>
        <p:spPr bwMode="auto">
          <a:xfrm flipV="1">
            <a:off x="4433888" y="1804988"/>
            <a:ext cx="290512" cy="17145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112176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0" y="609600"/>
            <a:ext cx="9144000" cy="5638800"/>
          </a:xfrm>
          <a:noFill/>
        </p:spPr>
        <p:txBody>
          <a:bodyPr/>
          <a:lstStyle/>
          <a:p>
            <a:pPr eaLnBrk="1" hangingPunct="1">
              <a:buFontTx/>
              <a:buNone/>
            </a:pPr>
            <a:r>
              <a:rPr lang="en-US" b="1" dirty="0">
                <a:latin typeface="Arial" charset="0"/>
              </a:rPr>
              <a:t>Purpose:</a:t>
            </a:r>
          </a:p>
          <a:p>
            <a:pPr eaLnBrk="1" hangingPunct="1">
              <a:buFontTx/>
              <a:buNone/>
            </a:pPr>
            <a:endParaRPr lang="en-US" sz="1200" b="1" dirty="0">
              <a:latin typeface="Arial" charset="0"/>
            </a:endParaRPr>
          </a:p>
          <a:p>
            <a:pPr lvl="1" eaLnBrk="1" hangingPunct="1">
              <a:buFont typeface="Arial" panose="020B0604020202020204" pitchFamily="34" charset="0"/>
              <a:buChar char="•"/>
            </a:pPr>
            <a:r>
              <a:rPr lang="en-US" sz="3200" dirty="0">
                <a:latin typeface="Arial" charset="0"/>
              </a:rPr>
              <a:t>Refresher on Road fill and some issues seen on fill projects.</a:t>
            </a:r>
          </a:p>
          <a:p>
            <a:pPr lvl="1" eaLnBrk="1" hangingPunct="1">
              <a:buFont typeface="Arial" panose="020B0604020202020204" pitchFamily="34" charset="0"/>
              <a:buChar char="•"/>
            </a:pPr>
            <a:endParaRPr lang="en-US" sz="3200" dirty="0">
              <a:latin typeface="Arial" charset="0"/>
            </a:endParaRPr>
          </a:p>
          <a:p>
            <a:pPr lvl="1" eaLnBrk="1" hangingPunct="1">
              <a:buFont typeface="Arial" panose="020B0604020202020204" pitchFamily="34" charset="0"/>
              <a:buChar char="•"/>
            </a:pPr>
            <a:r>
              <a:rPr lang="en-US" sz="3200" dirty="0">
                <a:latin typeface="Arial" charset="0"/>
              </a:rPr>
              <a:t>Overview of “Sectional Fill” as an alternative to “Continuous Fill</a:t>
            </a:r>
          </a:p>
          <a:p>
            <a:pPr lvl="1" eaLnBrk="1" hangingPunct="1">
              <a:buFont typeface="Arial" panose="020B0604020202020204" pitchFamily="34" charset="0"/>
              <a:buChar char="•"/>
            </a:pPr>
            <a:endParaRPr lang="en-US" sz="3200" dirty="0">
              <a:latin typeface="Arial" charset="0"/>
            </a:endParaRPr>
          </a:p>
          <a:p>
            <a:pPr lvl="1" eaLnBrk="1" hangingPunct="1">
              <a:buFont typeface="Arial" panose="020B0604020202020204" pitchFamily="34" charset="0"/>
              <a:buChar char="•"/>
            </a:pPr>
            <a:endParaRPr lang="en-US" sz="3200" dirty="0">
              <a:latin typeface="Arial" charset="0"/>
            </a:endParaRPr>
          </a:p>
          <a:p>
            <a:pPr marL="457200" lvl="1" indent="0" eaLnBrk="1" hangingPunct="1">
              <a:buNone/>
            </a:pPr>
            <a:endParaRPr lang="en-US" sz="3200" dirty="0">
              <a:latin typeface="Arial" charset="0"/>
            </a:endParaRPr>
          </a:p>
          <a:p>
            <a:pPr lvl="1" eaLnBrk="1" hangingPunct="1"/>
            <a:endParaRPr lang="en-US" sz="3200" dirty="0">
              <a:latin typeface="Arial" charset="0"/>
            </a:endParaRPr>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Box 6"/>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dirty="0">
                <a:solidFill>
                  <a:srgbClr val="003300"/>
                </a:solidFill>
                <a:latin typeface="Arial" pitchFamily="34" charset="0"/>
              </a:rPr>
              <a:t>Filling Road Cross-Section</a:t>
            </a:r>
          </a:p>
        </p:txBody>
      </p:sp>
      <p:sp>
        <p:nvSpPr>
          <p:cNvPr id="13"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dirty="0">
                <a:solidFill>
                  <a:srgbClr val="FFFFCC"/>
                </a:solidFill>
                <a:latin typeface="Arial" pitchFamily="34" charset="0"/>
              </a:rPr>
              <a:t>Road Fill</a:t>
            </a:r>
          </a:p>
        </p:txBody>
      </p:sp>
    </p:spTree>
    <p:extLst>
      <p:ext uri="{BB962C8B-B14F-4D97-AF65-F5344CB8AC3E}">
        <p14:creationId xmlns:p14="http://schemas.microsoft.com/office/powerpoint/2010/main" val="52587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trees on the side&#10;&#10;Description automatically generated with low confidence">
            <a:extLst>
              <a:ext uri="{FF2B5EF4-FFF2-40B4-BE49-F238E27FC236}">
                <a16:creationId xmlns:a16="http://schemas.microsoft.com/office/drawing/2014/main" id="{9EB79FAF-6595-A5F3-C67E-90B5C90DA2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14968"/>
            <a:ext cx="11617977" cy="6542650"/>
          </a:xfrm>
          <a:prstGeom prst="rect">
            <a:avLst/>
          </a:prstGeom>
        </p:spPr>
      </p:pic>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C6DBB8D2-A2E9-6294-2256-58C501AA1377}"/>
              </a:ext>
            </a:extLst>
          </p:cNvPr>
          <p:cNvSpPr txBox="1"/>
          <p:nvPr/>
        </p:nvSpPr>
        <p:spPr>
          <a:xfrm>
            <a:off x="-1" y="5379117"/>
            <a:ext cx="10029371" cy="1477328"/>
          </a:xfrm>
          <a:prstGeom prst="rect">
            <a:avLst/>
          </a:prstGeom>
          <a:solidFill>
            <a:schemeClr val="bg1"/>
          </a:solidFill>
        </p:spPr>
        <p:txBody>
          <a:bodyPr wrap="square" rtlCol="0">
            <a:spAutoFit/>
          </a:bodyPr>
          <a:lstStyle>
            <a:defPPr>
              <a:defRPr lang="en-US"/>
            </a:defPPr>
            <a:lvl1pPr>
              <a:defRPr sz="2800">
                <a:latin typeface="Calibri" panose="020F0502020204030204" pitchFamily="34" charset="0"/>
              </a:defRPr>
            </a:lvl1pPr>
          </a:lstStyle>
          <a:p>
            <a:pPr algn="l"/>
            <a:r>
              <a:rPr lang="en-US" sz="2400" u="sng" dirty="0"/>
              <a:t>Completed Project: Road fill &amp; turnouts and ditch stabilization</a:t>
            </a:r>
          </a:p>
          <a:p>
            <a:pPr marL="342900" indent="-342900" algn="l">
              <a:buFont typeface="Arial" panose="020B0604020202020204" pitchFamily="34" charset="0"/>
              <a:buChar char="•"/>
            </a:pPr>
            <a:r>
              <a:rPr lang="en-US" sz="2200" dirty="0">
                <a:latin typeface="Calibri" panose="020F0502020204030204" pitchFamily="34" charset="0"/>
              </a:rPr>
              <a:t>No grade changes in road to divert runoff</a:t>
            </a:r>
          </a:p>
          <a:p>
            <a:pPr marL="342900" indent="-342900" algn="l">
              <a:buFont typeface="Arial" panose="020B0604020202020204" pitchFamily="34" charset="0"/>
              <a:buChar char="•"/>
            </a:pPr>
            <a:r>
              <a:rPr lang="en-US" sz="2200" dirty="0"/>
              <a:t>Looks good now (months old), what about in 2 years?</a:t>
            </a:r>
          </a:p>
          <a:p>
            <a:pPr marL="342900" indent="-342900" algn="l">
              <a:buFont typeface="Arial" panose="020B0604020202020204" pitchFamily="34" charset="0"/>
              <a:buChar char="•"/>
            </a:pPr>
            <a:r>
              <a:rPr lang="en-US" sz="2200" dirty="0">
                <a:latin typeface="Calibri" panose="020F0502020204030204" pitchFamily="34" charset="0"/>
              </a:rPr>
              <a:t>Note this is a dead-end road…likely meaning minimal maintenance to keep crown</a:t>
            </a:r>
          </a:p>
        </p:txBody>
      </p:sp>
      <p:sp>
        <p:nvSpPr>
          <p:cNvPr id="5" name="Text Box 6">
            <a:extLst>
              <a:ext uri="{FF2B5EF4-FFF2-40B4-BE49-F238E27FC236}">
                <a16:creationId xmlns:a16="http://schemas.microsoft.com/office/drawing/2014/main" id="{6A63414C-182B-D8D0-4588-76E044B74C7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cxnSp>
        <p:nvCxnSpPr>
          <p:cNvPr id="10" name="Straight Arrow Connector 9">
            <a:extLst>
              <a:ext uri="{FF2B5EF4-FFF2-40B4-BE49-F238E27FC236}">
                <a16:creationId xmlns:a16="http://schemas.microsoft.com/office/drawing/2014/main" id="{1C848AFD-137F-85B3-8593-7E79210D256C}"/>
              </a:ext>
            </a:extLst>
          </p:cNvPr>
          <p:cNvCxnSpPr>
            <a:cxnSpLocks/>
          </p:cNvCxnSpPr>
          <p:nvPr/>
        </p:nvCxnSpPr>
        <p:spPr bwMode="auto">
          <a:xfrm flipH="1">
            <a:off x="981075" y="3586293"/>
            <a:ext cx="990146" cy="77615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98B540C4-916D-EAFE-3FD0-EBE22028A5F6}"/>
              </a:ext>
            </a:extLst>
          </p:cNvPr>
          <p:cNvCxnSpPr>
            <a:cxnSpLocks/>
          </p:cNvCxnSpPr>
          <p:nvPr/>
        </p:nvCxnSpPr>
        <p:spPr bwMode="auto">
          <a:xfrm flipH="1">
            <a:off x="3524250" y="2145414"/>
            <a:ext cx="413747" cy="349203"/>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78586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ground, tree, grass&#10;&#10;Description automatically generated">
            <a:extLst>
              <a:ext uri="{FF2B5EF4-FFF2-40B4-BE49-F238E27FC236}">
                <a16:creationId xmlns:a16="http://schemas.microsoft.com/office/drawing/2014/main" id="{76CEA2AB-342F-4B1A-99CA-D243219D77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C6DBB8D2-A2E9-6294-2256-58C501AA1377}"/>
              </a:ext>
            </a:extLst>
          </p:cNvPr>
          <p:cNvSpPr txBox="1"/>
          <p:nvPr/>
        </p:nvSpPr>
        <p:spPr>
          <a:xfrm>
            <a:off x="427315" y="5380290"/>
            <a:ext cx="8327760" cy="1477328"/>
          </a:xfrm>
          <a:prstGeom prst="rect">
            <a:avLst/>
          </a:prstGeom>
          <a:solidFill>
            <a:schemeClr val="bg1"/>
          </a:solidFill>
        </p:spPr>
        <p:txBody>
          <a:bodyPr wrap="square" rtlCol="0">
            <a:spAutoFit/>
          </a:bodyPr>
          <a:lstStyle>
            <a:defPPr>
              <a:defRPr lang="en-US"/>
            </a:defPPr>
            <a:lvl1pPr>
              <a:defRPr sz="2800">
                <a:latin typeface="Calibri" panose="020F0502020204030204" pitchFamily="34" charset="0"/>
              </a:defRPr>
            </a:lvl1pPr>
          </a:lstStyle>
          <a:p>
            <a:pPr algn="l"/>
            <a:r>
              <a:rPr lang="en-US" sz="2400" u="sng"/>
              <a:t>Completed Project (~$100K): Road fill &amp; cross pipes on steep hill </a:t>
            </a:r>
          </a:p>
          <a:p>
            <a:pPr marL="342900" indent="-342900" algn="l">
              <a:buFont typeface="Arial" panose="020B0604020202020204" pitchFamily="34" charset="0"/>
              <a:buChar char="•"/>
            </a:pPr>
            <a:r>
              <a:rPr lang="en-US" sz="2200">
                <a:latin typeface="Calibri" panose="020F0502020204030204" pitchFamily="34" charset="0"/>
              </a:rPr>
              <a:t>Water is unable to reach ditch or new cross pipes.</a:t>
            </a:r>
          </a:p>
          <a:p>
            <a:pPr marL="342900" indent="-342900" algn="l">
              <a:buFont typeface="Arial" panose="020B0604020202020204" pitchFamily="34" charset="0"/>
              <a:buChar char="•"/>
            </a:pPr>
            <a:r>
              <a:rPr lang="en-US" sz="2200">
                <a:latin typeface="Calibri" panose="020F0502020204030204" pitchFamily="34" charset="0"/>
              </a:rPr>
              <a:t>Fill </a:t>
            </a:r>
            <a:r>
              <a:rPr lang="en-US" sz="2200"/>
              <a:t>higher than lower side of road.</a:t>
            </a:r>
          </a:p>
          <a:p>
            <a:pPr marL="342900" indent="-342900" algn="l">
              <a:buFont typeface="Arial" panose="020B0604020202020204" pitchFamily="34" charset="0"/>
              <a:buChar char="•"/>
            </a:pPr>
            <a:r>
              <a:rPr lang="en-US" sz="2200">
                <a:latin typeface="Calibri" panose="020F0502020204030204" pitchFamily="34" charset="0"/>
              </a:rPr>
              <a:t>Need grade changes to divert runoff!</a:t>
            </a:r>
          </a:p>
        </p:txBody>
      </p:sp>
      <p:sp>
        <p:nvSpPr>
          <p:cNvPr id="5" name="Text Box 6">
            <a:extLst>
              <a:ext uri="{FF2B5EF4-FFF2-40B4-BE49-F238E27FC236}">
                <a16:creationId xmlns:a16="http://schemas.microsoft.com/office/drawing/2014/main" id="{6A63414C-182B-D8D0-4588-76E044B74C7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
        <p:nvSpPr>
          <p:cNvPr id="2" name="TextBox 1">
            <a:extLst>
              <a:ext uri="{FF2B5EF4-FFF2-40B4-BE49-F238E27FC236}">
                <a16:creationId xmlns:a16="http://schemas.microsoft.com/office/drawing/2014/main" id="{CB02752F-04E5-85A9-FB37-284C18EA6D40}"/>
              </a:ext>
            </a:extLst>
          </p:cNvPr>
          <p:cNvSpPr txBox="1"/>
          <p:nvPr/>
        </p:nvSpPr>
        <p:spPr>
          <a:xfrm>
            <a:off x="211410" y="1836518"/>
            <a:ext cx="1819729" cy="523220"/>
          </a:xfrm>
          <a:prstGeom prst="rect">
            <a:avLst/>
          </a:prstGeom>
          <a:solidFill>
            <a:schemeClr val="bg1"/>
          </a:solidFill>
        </p:spPr>
        <p:txBody>
          <a:bodyPr wrap="none" rtlCol="0">
            <a:spAutoFit/>
          </a:bodyPr>
          <a:lstStyle/>
          <a:p>
            <a:r>
              <a:rPr lang="en-US" sz="2800" dirty="0"/>
              <a:t>Pipe is dry</a:t>
            </a:r>
          </a:p>
        </p:txBody>
      </p:sp>
      <p:cxnSp>
        <p:nvCxnSpPr>
          <p:cNvPr id="7" name="Straight Arrow Connector 6">
            <a:extLst>
              <a:ext uri="{FF2B5EF4-FFF2-40B4-BE49-F238E27FC236}">
                <a16:creationId xmlns:a16="http://schemas.microsoft.com/office/drawing/2014/main" id="{3C339D37-D906-22BD-1DE6-FB34E30528EB}"/>
              </a:ext>
            </a:extLst>
          </p:cNvPr>
          <p:cNvCxnSpPr/>
          <p:nvPr/>
        </p:nvCxnSpPr>
        <p:spPr bwMode="auto">
          <a:xfrm flipH="1">
            <a:off x="754743" y="2380343"/>
            <a:ext cx="145143" cy="696686"/>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EF8BF704-3C73-5A81-7E15-37928E5E72C0}"/>
              </a:ext>
            </a:extLst>
          </p:cNvPr>
          <p:cNvCxnSpPr>
            <a:cxnSpLocks/>
          </p:cNvCxnSpPr>
          <p:nvPr/>
        </p:nvCxnSpPr>
        <p:spPr bwMode="auto">
          <a:xfrm flipH="1" flipV="1">
            <a:off x="3327816" y="4047344"/>
            <a:ext cx="186824" cy="87965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90115814-CD93-A4BD-AE75-63973833F621}"/>
              </a:ext>
            </a:extLst>
          </p:cNvPr>
          <p:cNvCxnSpPr>
            <a:cxnSpLocks/>
          </p:cNvCxnSpPr>
          <p:nvPr/>
        </p:nvCxnSpPr>
        <p:spPr bwMode="auto">
          <a:xfrm flipH="1" flipV="1">
            <a:off x="7933505" y="3871316"/>
            <a:ext cx="655859" cy="352056"/>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ABA34808-ED82-41E8-82AB-2678628D5BFA}"/>
              </a:ext>
            </a:extLst>
          </p:cNvPr>
          <p:cNvSpPr txBox="1"/>
          <p:nvPr/>
        </p:nvSpPr>
        <p:spPr>
          <a:xfrm>
            <a:off x="6590016" y="820754"/>
            <a:ext cx="2375843" cy="523220"/>
          </a:xfrm>
          <a:prstGeom prst="rect">
            <a:avLst/>
          </a:prstGeom>
          <a:solidFill>
            <a:schemeClr val="bg1"/>
          </a:solidFill>
        </p:spPr>
        <p:txBody>
          <a:bodyPr wrap="none" rtlCol="0">
            <a:spAutoFit/>
          </a:bodyPr>
          <a:lstStyle/>
          <a:p>
            <a:r>
              <a:rPr lang="en-US" sz="2800" dirty="0"/>
              <a:t>Lower ground</a:t>
            </a:r>
          </a:p>
        </p:txBody>
      </p:sp>
      <p:cxnSp>
        <p:nvCxnSpPr>
          <p:cNvPr id="15" name="Straight Arrow Connector 14">
            <a:extLst>
              <a:ext uri="{FF2B5EF4-FFF2-40B4-BE49-F238E27FC236}">
                <a16:creationId xmlns:a16="http://schemas.microsoft.com/office/drawing/2014/main" id="{338D1F37-98E7-573E-4290-69139C91CEC7}"/>
              </a:ext>
            </a:extLst>
          </p:cNvPr>
          <p:cNvCxnSpPr/>
          <p:nvPr/>
        </p:nvCxnSpPr>
        <p:spPr bwMode="auto">
          <a:xfrm flipH="1">
            <a:off x="7411404" y="1364579"/>
            <a:ext cx="145143" cy="696686"/>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03390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outdoor, road, sky&#10;&#10;Description automatically generated">
            <a:extLst>
              <a:ext uri="{FF2B5EF4-FFF2-40B4-BE49-F238E27FC236}">
                <a16:creationId xmlns:a16="http://schemas.microsoft.com/office/drawing/2014/main" id="{E539039C-EB2F-690F-F6F2-93B14243E6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75643"/>
            <a:ext cx="11508151" cy="6480802"/>
          </a:xfrm>
          <a:prstGeom prst="rect">
            <a:avLst/>
          </a:prstGeom>
        </p:spPr>
      </p:pic>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Box 2">
            <a:extLst>
              <a:ext uri="{FF2B5EF4-FFF2-40B4-BE49-F238E27FC236}">
                <a16:creationId xmlns:a16="http://schemas.microsoft.com/office/drawing/2014/main" id="{C6DBB8D2-A2E9-6294-2256-58C501AA1377}"/>
              </a:ext>
            </a:extLst>
          </p:cNvPr>
          <p:cNvSpPr txBox="1"/>
          <p:nvPr/>
        </p:nvSpPr>
        <p:spPr>
          <a:xfrm>
            <a:off x="-1" y="5719227"/>
            <a:ext cx="10029371" cy="1138773"/>
          </a:xfrm>
          <a:prstGeom prst="rect">
            <a:avLst/>
          </a:prstGeom>
          <a:solidFill>
            <a:schemeClr val="bg1"/>
          </a:solidFill>
        </p:spPr>
        <p:txBody>
          <a:bodyPr wrap="square" rtlCol="0">
            <a:spAutoFit/>
          </a:bodyPr>
          <a:lstStyle>
            <a:defPPr>
              <a:defRPr lang="en-US"/>
            </a:defPPr>
            <a:lvl1pPr>
              <a:defRPr sz="2800">
                <a:latin typeface="Calibri" panose="020F0502020204030204" pitchFamily="34" charset="0"/>
              </a:defRPr>
            </a:lvl1pPr>
          </a:lstStyle>
          <a:p>
            <a:pPr algn="l"/>
            <a:r>
              <a:rPr lang="en-US" sz="2400" u="sng" dirty="0"/>
              <a:t>Completed Project: Road fill &amp; turnouts</a:t>
            </a:r>
          </a:p>
          <a:p>
            <a:pPr marL="342900" indent="-342900" algn="l">
              <a:buFont typeface="Arial" panose="020B0604020202020204" pitchFamily="34" charset="0"/>
              <a:buChar char="•"/>
            </a:pPr>
            <a:r>
              <a:rPr lang="en-US" sz="2200" dirty="0">
                <a:latin typeface="Calibri" panose="020F0502020204030204" pitchFamily="34" charset="0"/>
              </a:rPr>
              <a:t>After 2 years, water running down road again</a:t>
            </a:r>
          </a:p>
          <a:p>
            <a:pPr marL="342900" indent="-342900" algn="l">
              <a:buFont typeface="Arial" panose="020B0604020202020204" pitchFamily="34" charset="0"/>
              <a:buChar char="•"/>
            </a:pPr>
            <a:r>
              <a:rPr lang="en-US" sz="2200" dirty="0"/>
              <a:t>Lack of maintenance was again an issue</a:t>
            </a:r>
            <a:endParaRPr lang="en-US" sz="2200" dirty="0">
              <a:latin typeface="Calibri" panose="020F0502020204030204" pitchFamily="34" charset="0"/>
            </a:endParaRPr>
          </a:p>
        </p:txBody>
      </p:sp>
      <p:sp>
        <p:nvSpPr>
          <p:cNvPr id="5" name="Text Box 6">
            <a:extLst>
              <a:ext uri="{FF2B5EF4-FFF2-40B4-BE49-F238E27FC236}">
                <a16:creationId xmlns:a16="http://schemas.microsoft.com/office/drawing/2014/main" id="{6A63414C-182B-D8D0-4588-76E044B74C7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cxnSp>
        <p:nvCxnSpPr>
          <p:cNvPr id="7" name="Straight Arrow Connector 6">
            <a:extLst>
              <a:ext uri="{FF2B5EF4-FFF2-40B4-BE49-F238E27FC236}">
                <a16:creationId xmlns:a16="http://schemas.microsoft.com/office/drawing/2014/main" id="{FE63E1CF-E905-BBBB-7A33-72A8039C2A3C}"/>
              </a:ext>
            </a:extLst>
          </p:cNvPr>
          <p:cNvCxnSpPr>
            <a:cxnSpLocks/>
          </p:cNvCxnSpPr>
          <p:nvPr/>
        </p:nvCxnSpPr>
        <p:spPr bwMode="auto">
          <a:xfrm flipH="1">
            <a:off x="3705225" y="5143500"/>
            <a:ext cx="371475" cy="332337"/>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82760F77-7B2B-0D86-5FAF-77F15E091B62}"/>
              </a:ext>
            </a:extLst>
          </p:cNvPr>
          <p:cNvCxnSpPr>
            <a:cxnSpLocks/>
          </p:cNvCxnSpPr>
          <p:nvPr/>
        </p:nvCxnSpPr>
        <p:spPr bwMode="auto">
          <a:xfrm flipH="1">
            <a:off x="6134100" y="2418668"/>
            <a:ext cx="266700" cy="347772"/>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643743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62857" y="624382"/>
            <a:ext cx="8781143" cy="5168632"/>
          </a:xfrm>
          <a:noFill/>
        </p:spPr>
        <p:txBody>
          <a:bodyPr/>
          <a:lstStyle/>
          <a:p>
            <a:pPr eaLnBrk="1" hangingPunct="1">
              <a:buFontTx/>
              <a:buNone/>
            </a:pPr>
            <a:r>
              <a:rPr lang="en-US" b="1" u="sng" dirty="0"/>
              <a:t>Road Fill</a:t>
            </a:r>
          </a:p>
          <a:p>
            <a:pPr marL="0" indent="0" eaLnBrk="1" hangingPunct="1">
              <a:buFontTx/>
              <a:buNone/>
            </a:pPr>
            <a:endParaRPr lang="en-US" sz="3200" b="1" dirty="0"/>
          </a:p>
          <a:p>
            <a:pPr marL="0" indent="0" eaLnBrk="1" hangingPunct="1">
              <a:buFontTx/>
              <a:buNone/>
            </a:pPr>
            <a:r>
              <a:rPr lang="en-US" sz="3200" b="1" dirty="0"/>
              <a:t>Improvement option 1: </a:t>
            </a:r>
            <a:r>
              <a:rPr lang="en-US" sz="3200" b="1" u="sng" dirty="0"/>
              <a:t>Overfill the road</a:t>
            </a:r>
          </a:p>
          <a:p>
            <a:pPr marL="0" indent="0" eaLnBrk="1" hangingPunct="1">
              <a:buFontTx/>
              <a:buNone/>
            </a:pPr>
            <a:endParaRPr lang="en-US" sz="3200" b="1" u="sng" dirty="0"/>
          </a:p>
          <a:p>
            <a:pPr eaLnBrk="1" hangingPunct="1"/>
            <a:r>
              <a:rPr lang="en-US" b="1" dirty="0"/>
              <a:t>Road Fill settles</a:t>
            </a:r>
          </a:p>
          <a:p>
            <a:pPr eaLnBrk="1" hangingPunct="1"/>
            <a:r>
              <a:rPr lang="en-US" b="1" dirty="0"/>
              <a:t>Traffic and erosion wear surface away</a:t>
            </a:r>
          </a:p>
          <a:p>
            <a:pPr eaLnBrk="1" hangingPunct="1"/>
            <a:r>
              <a:rPr lang="en-US" sz="3200" b="1" dirty="0"/>
              <a:t>Ensure sheet flow in year 10, not just year 1</a:t>
            </a:r>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E5BB3E61-6806-E3B1-82A9-6D2B2A6472C7}"/>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2616019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0" y="765175"/>
            <a:ext cx="9093200" cy="4876800"/>
          </a:xfrm>
          <a:prstGeom prst="rect">
            <a:avLst/>
          </a:prstGeom>
          <a:solidFill>
            <a:srgbClr val="99CCFF"/>
          </a:solidFill>
          <a:ln w="9525">
            <a:solidFill>
              <a:schemeClr val="tx1"/>
            </a:solidFill>
            <a:miter lim="800000"/>
            <a:headEnd/>
            <a:tailEnd/>
          </a:ln>
        </p:spPr>
        <p:txBody>
          <a:bodyPr wrap="none" anchor="ctr"/>
          <a:lstStyle/>
          <a:p>
            <a:pPr algn="ctr"/>
            <a:endParaRPr lang="en-US" sz="2400">
              <a:latin typeface="Calibri" panose="020F0502020204030204" pitchFamily="34" charset="0"/>
            </a:endParaRPr>
          </a:p>
        </p:txBody>
      </p:sp>
      <p:sp>
        <p:nvSpPr>
          <p:cNvPr id="81923" name="Freeform 4"/>
          <p:cNvSpPr>
            <a:spLocks/>
          </p:cNvSpPr>
          <p:nvPr/>
        </p:nvSpPr>
        <p:spPr bwMode="auto">
          <a:xfrm>
            <a:off x="5051425" y="1143000"/>
            <a:ext cx="4021138" cy="3698875"/>
          </a:xfrm>
          <a:custGeom>
            <a:avLst/>
            <a:gdLst>
              <a:gd name="T0" fmla="*/ 4021138 w 2533"/>
              <a:gd name="T1" fmla="*/ 9525 h 2330"/>
              <a:gd name="T2" fmla="*/ 3990976 w 2533"/>
              <a:gd name="T3" fmla="*/ 2949575 h 2330"/>
              <a:gd name="T4" fmla="*/ 103188 w 2533"/>
              <a:gd name="T5" fmla="*/ 3698875 h 2330"/>
              <a:gd name="T6" fmla="*/ 0 w 2533"/>
              <a:gd name="T7" fmla="*/ 3438525 h 2330"/>
              <a:gd name="T8" fmla="*/ 238125 w 2533"/>
              <a:gd name="T9" fmla="*/ 2544762 h 2330"/>
              <a:gd name="T10" fmla="*/ 560388 w 2533"/>
              <a:gd name="T11" fmla="*/ 1963737 h 2330"/>
              <a:gd name="T12" fmla="*/ 996950 w 2533"/>
              <a:gd name="T13" fmla="*/ 1287462 h 2330"/>
              <a:gd name="T14" fmla="*/ 1474788 w 2533"/>
              <a:gd name="T15" fmla="*/ 800100 h 2330"/>
              <a:gd name="T16" fmla="*/ 1963738 w 2533"/>
              <a:gd name="T17" fmla="*/ 519112 h 2330"/>
              <a:gd name="T18" fmla="*/ 2473325 w 2533"/>
              <a:gd name="T19" fmla="*/ 258762 h 2330"/>
              <a:gd name="T20" fmla="*/ 3054350 w 2533"/>
              <a:gd name="T21" fmla="*/ 123825 h 2330"/>
              <a:gd name="T22" fmla="*/ 3490913 w 2533"/>
              <a:gd name="T23" fmla="*/ 61912 h 2330"/>
              <a:gd name="T24" fmla="*/ 4021138 w 2533"/>
              <a:gd name="T25" fmla="*/ 0 h 2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3"/>
              <a:gd name="T40" fmla="*/ 0 h 2330"/>
              <a:gd name="T41" fmla="*/ 2533 w 2533"/>
              <a:gd name="T42" fmla="*/ 2330 h 2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3" h="2330">
                <a:moveTo>
                  <a:pt x="2533" y="6"/>
                </a:moveTo>
                <a:lnTo>
                  <a:pt x="2514" y="1858"/>
                </a:lnTo>
                <a:lnTo>
                  <a:pt x="65" y="2330"/>
                </a:lnTo>
                <a:lnTo>
                  <a:pt x="0" y="2166"/>
                </a:lnTo>
                <a:lnTo>
                  <a:pt x="150" y="1603"/>
                </a:lnTo>
                <a:lnTo>
                  <a:pt x="353" y="1237"/>
                </a:lnTo>
                <a:lnTo>
                  <a:pt x="628" y="811"/>
                </a:lnTo>
                <a:lnTo>
                  <a:pt x="929" y="504"/>
                </a:lnTo>
                <a:lnTo>
                  <a:pt x="1237" y="327"/>
                </a:lnTo>
                <a:lnTo>
                  <a:pt x="1558" y="163"/>
                </a:lnTo>
                <a:lnTo>
                  <a:pt x="1924" y="78"/>
                </a:lnTo>
                <a:lnTo>
                  <a:pt x="2199" y="39"/>
                </a:lnTo>
                <a:lnTo>
                  <a:pt x="2533" y="0"/>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4" name="Freeform 5"/>
          <p:cNvSpPr>
            <a:spLocks/>
          </p:cNvSpPr>
          <p:nvPr/>
        </p:nvSpPr>
        <p:spPr bwMode="auto">
          <a:xfrm>
            <a:off x="-31750" y="3708400"/>
            <a:ext cx="2105025" cy="1190625"/>
          </a:xfrm>
          <a:custGeom>
            <a:avLst/>
            <a:gdLst>
              <a:gd name="T0" fmla="*/ 1590675 w 1326"/>
              <a:gd name="T1" fmla="*/ 1190625 h 750"/>
              <a:gd name="T2" fmla="*/ 9525 w 1326"/>
              <a:gd name="T3" fmla="*/ 1038225 h 750"/>
              <a:gd name="T4" fmla="*/ 0 w 1326"/>
              <a:gd name="T5" fmla="*/ 142875 h 750"/>
              <a:gd name="T6" fmla="*/ 180975 w 1326"/>
              <a:gd name="T7" fmla="*/ 123825 h 750"/>
              <a:gd name="T8" fmla="*/ 1219200 w 1326"/>
              <a:gd name="T9" fmla="*/ 0 h 750"/>
              <a:gd name="T10" fmla="*/ 1571625 w 1326"/>
              <a:gd name="T11" fmla="*/ 85725 h 750"/>
              <a:gd name="T12" fmla="*/ 2105025 w 1326"/>
              <a:gd name="T13" fmla="*/ 1028700 h 750"/>
              <a:gd name="T14" fmla="*/ 0 60000 65536"/>
              <a:gd name="T15" fmla="*/ 0 60000 65536"/>
              <a:gd name="T16" fmla="*/ 0 60000 65536"/>
              <a:gd name="T17" fmla="*/ 0 60000 65536"/>
              <a:gd name="T18" fmla="*/ 0 60000 65536"/>
              <a:gd name="T19" fmla="*/ 0 60000 65536"/>
              <a:gd name="T20" fmla="*/ 0 60000 65536"/>
              <a:gd name="T21" fmla="*/ 0 w 1326"/>
              <a:gd name="T22" fmla="*/ 0 h 750"/>
              <a:gd name="T23" fmla="*/ 1326 w 1326"/>
              <a:gd name="T24" fmla="*/ 750 h 7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750">
                <a:moveTo>
                  <a:pt x="1002" y="750"/>
                </a:moveTo>
                <a:lnTo>
                  <a:pt x="6" y="654"/>
                </a:lnTo>
                <a:lnTo>
                  <a:pt x="0" y="90"/>
                </a:lnTo>
                <a:lnTo>
                  <a:pt x="114" y="78"/>
                </a:lnTo>
                <a:lnTo>
                  <a:pt x="768" y="0"/>
                </a:lnTo>
                <a:lnTo>
                  <a:pt x="990" y="54"/>
                </a:lnTo>
                <a:lnTo>
                  <a:pt x="1326" y="648"/>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5" name="Freeform 6"/>
          <p:cNvSpPr>
            <a:spLocks/>
          </p:cNvSpPr>
          <p:nvPr/>
        </p:nvSpPr>
        <p:spPr bwMode="auto">
          <a:xfrm>
            <a:off x="-22225" y="1495425"/>
            <a:ext cx="9115425" cy="4183063"/>
          </a:xfrm>
          <a:custGeom>
            <a:avLst/>
            <a:gdLst>
              <a:gd name="T0" fmla="*/ 9105900 w 5742"/>
              <a:gd name="T1" fmla="*/ 0 h 2635"/>
              <a:gd name="T2" fmla="*/ 9102725 w 5742"/>
              <a:gd name="T3" fmla="*/ 4146551 h 2635"/>
              <a:gd name="T4" fmla="*/ 0 w 5742"/>
              <a:gd name="T5" fmla="*/ 4183063 h 2635"/>
              <a:gd name="T6" fmla="*/ 30163 w 5742"/>
              <a:gd name="T7" fmla="*/ 2586038 h 2635"/>
              <a:gd name="T8" fmla="*/ 1320800 w 5742"/>
              <a:gd name="T9" fmla="*/ 2479675 h 2635"/>
              <a:gd name="T10" fmla="*/ 1668463 w 5742"/>
              <a:gd name="T11" fmla="*/ 2536825 h 2635"/>
              <a:gd name="T12" fmla="*/ 1898650 w 5742"/>
              <a:gd name="T13" fmla="*/ 2924175 h 2635"/>
              <a:gd name="T14" fmla="*/ 2006600 w 5742"/>
              <a:gd name="T15" fmla="*/ 3128962 h 2635"/>
              <a:gd name="T16" fmla="*/ 2233613 w 5742"/>
              <a:gd name="T17" fmla="*/ 3165475 h 2635"/>
              <a:gd name="T18" fmla="*/ 2441575 w 5742"/>
              <a:gd name="T19" fmla="*/ 3019425 h 2635"/>
              <a:gd name="T20" fmla="*/ 3005137 w 5742"/>
              <a:gd name="T21" fmla="*/ 2887663 h 2635"/>
              <a:gd name="T22" fmla="*/ 3611563 w 5742"/>
              <a:gd name="T23" fmla="*/ 2768600 h 2635"/>
              <a:gd name="T24" fmla="*/ 4248150 w 5742"/>
              <a:gd name="T25" fmla="*/ 2911475 h 2635"/>
              <a:gd name="T26" fmla="*/ 4727575 w 5742"/>
              <a:gd name="T27" fmla="*/ 3055938 h 2635"/>
              <a:gd name="T28" fmla="*/ 4881562 w 5742"/>
              <a:gd name="T29" fmla="*/ 3200400 h 2635"/>
              <a:gd name="T30" fmla="*/ 5081587 w 5742"/>
              <a:gd name="T31" fmla="*/ 3176587 h 2635"/>
              <a:gd name="T32" fmla="*/ 5260975 w 5742"/>
              <a:gd name="T33" fmla="*/ 3024188 h 2635"/>
              <a:gd name="T34" fmla="*/ 5759450 w 5742"/>
              <a:gd name="T35" fmla="*/ 2192338 h 2635"/>
              <a:gd name="T36" fmla="*/ 6289674 w 5742"/>
              <a:gd name="T37" fmla="*/ 1414463 h 2635"/>
              <a:gd name="T38" fmla="*/ 7151688 w 5742"/>
              <a:gd name="T39" fmla="*/ 728663 h 2635"/>
              <a:gd name="T40" fmla="*/ 8180388 w 5742"/>
              <a:gd name="T41" fmla="*/ 157163 h 2635"/>
              <a:gd name="T42" fmla="*/ 9115425 w 5742"/>
              <a:gd name="T43" fmla="*/ 12700 h 26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2"/>
              <a:gd name="T67" fmla="*/ 0 h 2635"/>
              <a:gd name="T68" fmla="*/ 5742 w 5742"/>
              <a:gd name="T69" fmla="*/ 2635 h 26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2" h="2635">
                <a:moveTo>
                  <a:pt x="5736" y="0"/>
                </a:moveTo>
                <a:lnTo>
                  <a:pt x="5734" y="2612"/>
                </a:lnTo>
                <a:lnTo>
                  <a:pt x="0" y="2635"/>
                </a:lnTo>
                <a:lnTo>
                  <a:pt x="19" y="1629"/>
                </a:lnTo>
                <a:lnTo>
                  <a:pt x="832" y="1562"/>
                </a:lnTo>
                <a:lnTo>
                  <a:pt x="1051" y="1598"/>
                </a:lnTo>
                <a:lnTo>
                  <a:pt x="1196" y="1842"/>
                </a:lnTo>
                <a:lnTo>
                  <a:pt x="1264" y="1971"/>
                </a:lnTo>
                <a:lnTo>
                  <a:pt x="1407" y="1994"/>
                </a:lnTo>
                <a:lnTo>
                  <a:pt x="1538" y="1902"/>
                </a:lnTo>
                <a:lnTo>
                  <a:pt x="1893" y="1819"/>
                </a:lnTo>
                <a:lnTo>
                  <a:pt x="2275" y="1744"/>
                </a:lnTo>
                <a:lnTo>
                  <a:pt x="2676" y="1834"/>
                </a:lnTo>
                <a:lnTo>
                  <a:pt x="2978" y="1925"/>
                </a:lnTo>
                <a:lnTo>
                  <a:pt x="3075" y="2016"/>
                </a:lnTo>
                <a:lnTo>
                  <a:pt x="3201" y="2001"/>
                </a:lnTo>
                <a:lnTo>
                  <a:pt x="3314" y="1905"/>
                </a:lnTo>
                <a:lnTo>
                  <a:pt x="3628" y="1381"/>
                </a:lnTo>
                <a:lnTo>
                  <a:pt x="3962" y="891"/>
                </a:lnTo>
                <a:lnTo>
                  <a:pt x="4505" y="459"/>
                </a:lnTo>
                <a:lnTo>
                  <a:pt x="5153" y="99"/>
                </a:lnTo>
                <a:lnTo>
                  <a:pt x="5742" y="8"/>
                </a:lnTo>
              </a:path>
            </a:pathLst>
          </a:custGeom>
          <a:solidFill>
            <a:srgbClr val="996600"/>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6" name="Text Box 7"/>
          <p:cNvSpPr txBox="1">
            <a:spLocks noChangeArrowheads="1"/>
          </p:cNvSpPr>
          <p:nvPr/>
        </p:nvSpPr>
        <p:spPr bwMode="auto">
          <a:xfrm>
            <a:off x="6014631" y="3660775"/>
            <a:ext cx="136447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SUB-SOIL</a:t>
            </a:r>
          </a:p>
        </p:txBody>
      </p:sp>
      <p:sp>
        <p:nvSpPr>
          <p:cNvPr id="81927" name="Text Box 9"/>
          <p:cNvSpPr txBox="1">
            <a:spLocks noChangeArrowheads="1"/>
          </p:cNvSpPr>
          <p:nvPr/>
        </p:nvSpPr>
        <p:spPr bwMode="auto">
          <a:xfrm>
            <a:off x="2846047" y="4727575"/>
            <a:ext cx="152150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ROADWAY</a:t>
            </a:r>
          </a:p>
        </p:txBody>
      </p:sp>
      <p:sp>
        <p:nvSpPr>
          <p:cNvPr id="81928" name="Freeform 10" descr="Sand"/>
          <p:cNvSpPr>
            <a:spLocks/>
          </p:cNvSpPr>
          <p:nvPr/>
        </p:nvSpPr>
        <p:spPr bwMode="auto">
          <a:xfrm>
            <a:off x="2173288" y="4270375"/>
            <a:ext cx="2728912" cy="533400"/>
          </a:xfrm>
          <a:custGeom>
            <a:avLst/>
            <a:gdLst>
              <a:gd name="T0" fmla="*/ 61912 w 1719"/>
              <a:gd name="T1" fmla="*/ 381000 h 336"/>
              <a:gd name="T2" fmla="*/ 311150 w 1719"/>
              <a:gd name="T3" fmla="*/ 249238 h 336"/>
              <a:gd name="T4" fmla="*/ 1433512 w 1719"/>
              <a:gd name="T5" fmla="*/ 0 h 336"/>
              <a:gd name="T6" fmla="*/ 2576512 w 1719"/>
              <a:gd name="T7" fmla="*/ 322262 h 336"/>
              <a:gd name="T8" fmla="*/ 2728912 w 1719"/>
              <a:gd name="T9" fmla="*/ 533400 h 336"/>
              <a:gd name="T10" fmla="*/ 1433512 w 1719"/>
              <a:gd name="T11" fmla="*/ 228600 h 336"/>
              <a:gd name="T12" fmla="*/ 0 w 1719"/>
              <a:gd name="T13" fmla="*/ 519113 h 336"/>
              <a:gd name="T14" fmla="*/ 73025 w 1719"/>
              <a:gd name="T15" fmla="*/ 374650 h 336"/>
              <a:gd name="T16" fmla="*/ 0 60000 65536"/>
              <a:gd name="T17" fmla="*/ 0 60000 65536"/>
              <a:gd name="T18" fmla="*/ 0 60000 65536"/>
              <a:gd name="T19" fmla="*/ 0 60000 65536"/>
              <a:gd name="T20" fmla="*/ 0 60000 65536"/>
              <a:gd name="T21" fmla="*/ 0 60000 65536"/>
              <a:gd name="T22" fmla="*/ 0 60000 65536"/>
              <a:gd name="T23" fmla="*/ 0 60000 65536"/>
              <a:gd name="T24" fmla="*/ 0 w 1719"/>
              <a:gd name="T25" fmla="*/ 0 h 336"/>
              <a:gd name="T26" fmla="*/ 1719 w 1719"/>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9" h="336">
                <a:moveTo>
                  <a:pt x="39" y="240"/>
                </a:moveTo>
                <a:lnTo>
                  <a:pt x="196" y="157"/>
                </a:lnTo>
                <a:lnTo>
                  <a:pt x="903" y="0"/>
                </a:lnTo>
                <a:lnTo>
                  <a:pt x="1623" y="203"/>
                </a:lnTo>
                <a:lnTo>
                  <a:pt x="1719" y="336"/>
                </a:lnTo>
                <a:lnTo>
                  <a:pt x="903" y="144"/>
                </a:lnTo>
                <a:lnTo>
                  <a:pt x="0" y="327"/>
                </a:lnTo>
                <a:lnTo>
                  <a:pt x="46" y="236"/>
                </a:lnTo>
              </a:path>
            </a:pathLst>
          </a:custGeom>
          <a:blipFill dpi="0" rotWithShape="0">
            <a:blip r:embed="rId3" cstate="print"/>
            <a:srcRect/>
            <a:tile tx="0" ty="0" sx="100000" sy="100000" flip="none" algn="tl"/>
          </a:blipFill>
          <a:ln w="9525">
            <a:solidFill>
              <a:schemeClr val="tx1"/>
            </a:solidFill>
            <a:round/>
            <a:headEnd/>
            <a:tailEnd/>
          </a:ln>
        </p:spPr>
        <p:txBody>
          <a:bodyPr/>
          <a:lstStyle/>
          <a:p>
            <a:endParaRPr lang="en-US">
              <a:latin typeface="Calibri" panose="020F0502020204030204" pitchFamily="34" charset="0"/>
            </a:endParaRPr>
          </a:p>
        </p:txBody>
      </p:sp>
      <p:sp>
        <p:nvSpPr>
          <p:cNvPr id="81929" name="Text Box 11"/>
          <p:cNvSpPr txBox="1">
            <a:spLocks noChangeArrowheads="1"/>
          </p:cNvSpPr>
          <p:nvPr/>
        </p:nvSpPr>
        <p:spPr bwMode="auto">
          <a:xfrm rot="-2275757">
            <a:off x="6184637" y="1905943"/>
            <a:ext cx="1361014"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TOP-SOIL</a:t>
            </a:r>
          </a:p>
        </p:txBody>
      </p:sp>
      <p:grpSp>
        <p:nvGrpSpPr>
          <p:cNvPr id="2" name="Group 25"/>
          <p:cNvGrpSpPr>
            <a:grpSpLocks/>
          </p:cNvGrpSpPr>
          <p:nvPr/>
        </p:nvGrpSpPr>
        <p:grpSpPr bwMode="auto">
          <a:xfrm>
            <a:off x="254000" y="1208088"/>
            <a:ext cx="5086350" cy="2652712"/>
            <a:chOff x="192" y="1527"/>
            <a:chExt cx="3204" cy="1671"/>
          </a:xfrm>
        </p:grpSpPr>
        <p:sp>
          <p:nvSpPr>
            <p:cNvPr id="81941" name="Freeform 13"/>
            <p:cNvSpPr>
              <a:spLocks/>
            </p:cNvSpPr>
            <p:nvPr/>
          </p:nvSpPr>
          <p:spPr bwMode="auto">
            <a:xfrm>
              <a:off x="966" y="2928"/>
              <a:ext cx="2430" cy="270"/>
            </a:xfrm>
            <a:custGeom>
              <a:avLst/>
              <a:gdLst>
                <a:gd name="T0" fmla="*/ 0 w 2430"/>
                <a:gd name="T1" fmla="*/ 174 h 270"/>
                <a:gd name="T2" fmla="*/ 1320 w 2430"/>
                <a:gd name="T3" fmla="*/ 0 h 270"/>
                <a:gd name="T4" fmla="*/ 2430 w 2430"/>
                <a:gd name="T5" fmla="*/ 270 h 270"/>
                <a:gd name="T6" fmla="*/ 0 60000 65536"/>
                <a:gd name="T7" fmla="*/ 0 60000 65536"/>
                <a:gd name="T8" fmla="*/ 0 60000 65536"/>
                <a:gd name="T9" fmla="*/ 0 w 2430"/>
                <a:gd name="T10" fmla="*/ 0 h 270"/>
                <a:gd name="T11" fmla="*/ 2430 w 2430"/>
                <a:gd name="T12" fmla="*/ 270 h 270"/>
              </a:gdLst>
              <a:ahLst/>
              <a:cxnLst>
                <a:cxn ang="T6">
                  <a:pos x="T0" y="T1"/>
                </a:cxn>
                <a:cxn ang="T7">
                  <a:pos x="T2" y="T3"/>
                </a:cxn>
                <a:cxn ang="T8">
                  <a:pos x="T4" y="T5"/>
                </a:cxn>
              </a:cxnLst>
              <a:rect l="T9" t="T10" r="T11" b="T12"/>
              <a:pathLst>
                <a:path w="2430" h="270">
                  <a:moveTo>
                    <a:pt x="0" y="174"/>
                  </a:moveTo>
                  <a:lnTo>
                    <a:pt x="1320" y="0"/>
                  </a:lnTo>
                  <a:lnTo>
                    <a:pt x="2430" y="270"/>
                  </a:lnTo>
                </a:path>
              </a:pathLst>
            </a:custGeom>
            <a:noFill/>
            <a:ln w="133350">
              <a:solidFill>
                <a:srgbClr val="FF0000"/>
              </a:solidFill>
              <a:prstDash val="sysDot"/>
              <a:round/>
              <a:headEnd/>
              <a:tailEnd/>
            </a:ln>
          </p:spPr>
          <p:txBody>
            <a:bodyPr/>
            <a:lstStyle/>
            <a:p>
              <a:endParaRPr lang="en-US">
                <a:latin typeface="Calibri" panose="020F0502020204030204" pitchFamily="34" charset="0"/>
              </a:endParaRPr>
            </a:p>
          </p:txBody>
        </p:sp>
        <p:sp>
          <p:nvSpPr>
            <p:cNvPr id="81942" name="Freeform 14"/>
            <p:cNvSpPr>
              <a:spLocks/>
            </p:cNvSpPr>
            <p:nvPr/>
          </p:nvSpPr>
          <p:spPr bwMode="auto">
            <a:xfrm>
              <a:off x="882" y="2928"/>
              <a:ext cx="2430" cy="241"/>
            </a:xfrm>
            <a:custGeom>
              <a:avLst/>
              <a:gdLst>
                <a:gd name="T0" fmla="*/ 0 w 2430"/>
                <a:gd name="T1" fmla="*/ 186 h 241"/>
                <a:gd name="T2" fmla="*/ 1392 w 2430"/>
                <a:gd name="T3" fmla="*/ 0 h 241"/>
                <a:gd name="T4" fmla="*/ 2430 w 2430"/>
                <a:gd name="T5" fmla="*/ 241 h 241"/>
                <a:gd name="T6" fmla="*/ 0 60000 65536"/>
                <a:gd name="T7" fmla="*/ 0 60000 65536"/>
                <a:gd name="T8" fmla="*/ 0 60000 65536"/>
                <a:gd name="T9" fmla="*/ 0 w 2430"/>
                <a:gd name="T10" fmla="*/ 0 h 241"/>
                <a:gd name="T11" fmla="*/ 2430 w 2430"/>
                <a:gd name="T12" fmla="*/ 241 h 241"/>
              </a:gdLst>
              <a:ahLst/>
              <a:cxnLst>
                <a:cxn ang="T6">
                  <a:pos x="T0" y="T1"/>
                </a:cxn>
                <a:cxn ang="T7">
                  <a:pos x="T2" y="T3"/>
                </a:cxn>
                <a:cxn ang="T8">
                  <a:pos x="T4" y="T5"/>
                </a:cxn>
              </a:cxnLst>
              <a:rect l="T9" t="T10" r="T11" b="T12"/>
              <a:pathLst>
                <a:path w="2430" h="241">
                  <a:moveTo>
                    <a:pt x="0" y="186"/>
                  </a:moveTo>
                  <a:lnTo>
                    <a:pt x="1392" y="0"/>
                  </a:lnTo>
                  <a:lnTo>
                    <a:pt x="2430" y="241"/>
                  </a:lnTo>
                </a:path>
              </a:pathLst>
            </a:custGeom>
            <a:noFill/>
            <a:ln w="133350">
              <a:solidFill>
                <a:schemeClr val="bg1"/>
              </a:solidFill>
              <a:prstDash val="sysDot"/>
              <a:round/>
              <a:headEnd/>
              <a:tailEnd/>
            </a:ln>
          </p:spPr>
          <p:txBody>
            <a:bodyPr/>
            <a:lstStyle/>
            <a:p>
              <a:endParaRPr lang="en-US">
                <a:latin typeface="Calibri" panose="020F0502020204030204" pitchFamily="34" charset="0"/>
              </a:endParaRPr>
            </a:p>
          </p:txBody>
        </p:sp>
        <p:sp>
          <p:nvSpPr>
            <p:cNvPr id="81943" name="Line 21"/>
            <p:cNvSpPr>
              <a:spLocks noChangeShapeType="1"/>
            </p:cNvSpPr>
            <p:nvPr/>
          </p:nvSpPr>
          <p:spPr bwMode="auto">
            <a:xfrm>
              <a:off x="1728" y="2160"/>
              <a:ext cx="336" cy="768"/>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1944" name="Rectangle 8"/>
            <p:cNvSpPr>
              <a:spLocks noChangeArrowheads="1"/>
            </p:cNvSpPr>
            <p:nvPr/>
          </p:nvSpPr>
          <p:spPr bwMode="auto">
            <a:xfrm>
              <a:off x="192" y="1527"/>
              <a:ext cx="2448" cy="681"/>
            </a:xfrm>
            <a:prstGeom prst="rect">
              <a:avLst/>
            </a:prstGeom>
            <a:noFill/>
            <a:ln w="9525">
              <a:noFill/>
              <a:miter lim="800000"/>
              <a:headEnd/>
              <a:tailEnd/>
            </a:ln>
          </p:spPr>
          <p:txBody>
            <a:bodyPr/>
            <a:lstStyle/>
            <a:p>
              <a:pPr marL="342900" indent="-342900" algn="ctr">
                <a:spcBef>
                  <a:spcPct val="20000"/>
                </a:spcBef>
              </a:pPr>
              <a:r>
                <a:rPr lang="en-US" sz="3200">
                  <a:solidFill>
                    <a:srgbClr val="FF0000"/>
                  </a:solidFill>
                  <a:latin typeface="Calibri" panose="020F0502020204030204" pitchFamily="34" charset="0"/>
                </a:rPr>
                <a:t>Minimum elevation </a:t>
              </a:r>
              <a:br>
                <a:rPr lang="en-US" sz="3200">
                  <a:solidFill>
                    <a:srgbClr val="FF0000"/>
                  </a:solidFill>
                  <a:latin typeface="Calibri" panose="020F0502020204030204" pitchFamily="34" charset="0"/>
                </a:rPr>
              </a:br>
              <a:r>
                <a:rPr lang="en-US" sz="3200">
                  <a:solidFill>
                    <a:srgbClr val="FF0000"/>
                  </a:solidFill>
                  <a:latin typeface="Calibri" panose="020F0502020204030204" pitchFamily="34" charset="0"/>
                </a:rPr>
                <a:t>for sheet flow</a:t>
              </a:r>
            </a:p>
          </p:txBody>
        </p:sp>
      </p:grpSp>
      <p:sp>
        <p:nvSpPr>
          <p:cNvPr id="81931" name="Rectangle 24"/>
          <p:cNvSpPr>
            <a:spLocks noGrp="1" noChangeArrowheads="1"/>
          </p:cNvSpPr>
          <p:nvPr>
            <p:ph idx="1"/>
          </p:nvPr>
        </p:nvSpPr>
        <p:spPr>
          <a:xfrm>
            <a:off x="0" y="277495"/>
            <a:ext cx="9067800" cy="4114800"/>
          </a:xfrm>
          <a:noFill/>
        </p:spPr>
        <p:txBody>
          <a:bodyPr/>
          <a:lstStyle/>
          <a:p>
            <a:pPr eaLnBrk="1" hangingPunct="1">
              <a:buFontTx/>
              <a:buNone/>
            </a:pPr>
            <a:r>
              <a:rPr lang="en-US" sz="2800" b="1" u="sng"/>
              <a:t>How</a:t>
            </a:r>
            <a:r>
              <a:rPr lang="en-US" sz="2800" b="1"/>
              <a:t>: Where banks are higher on both sides of the road </a:t>
            </a:r>
          </a:p>
          <a:p>
            <a:pPr lvl="1" eaLnBrk="1" hangingPunct="1">
              <a:buFontTx/>
              <a:buNone/>
            </a:pPr>
            <a:endParaRPr lang="en-US" b="1"/>
          </a:p>
        </p:txBody>
      </p:sp>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 Box 6">
            <a:extLst>
              <a:ext uri="{FF2B5EF4-FFF2-40B4-BE49-F238E27FC236}">
                <a16:creationId xmlns:a16="http://schemas.microsoft.com/office/drawing/2014/main" id="{A832934B-8050-9953-B901-A6C9F1B361AE}"/>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1482209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841375"/>
            <a:ext cx="9093200" cy="4876800"/>
          </a:xfrm>
          <a:prstGeom prst="rect">
            <a:avLst/>
          </a:prstGeom>
          <a:solidFill>
            <a:srgbClr val="99CCFF"/>
          </a:solidFill>
          <a:ln w="9525">
            <a:solidFill>
              <a:schemeClr val="tx1"/>
            </a:solidFill>
            <a:miter lim="800000"/>
            <a:headEnd/>
            <a:tailEnd/>
          </a:ln>
        </p:spPr>
        <p:txBody>
          <a:bodyPr wrap="none" anchor="ctr"/>
          <a:lstStyle/>
          <a:p>
            <a:pPr algn="ctr"/>
            <a:endParaRPr lang="en-US" sz="2400">
              <a:latin typeface="Calibri" panose="020F0502020204030204" pitchFamily="34" charset="0"/>
            </a:endParaRPr>
          </a:p>
        </p:txBody>
      </p:sp>
      <p:sp>
        <p:nvSpPr>
          <p:cNvPr id="82947" name="Freeform 3"/>
          <p:cNvSpPr>
            <a:spLocks/>
          </p:cNvSpPr>
          <p:nvPr/>
        </p:nvSpPr>
        <p:spPr bwMode="auto">
          <a:xfrm>
            <a:off x="5051425" y="1219200"/>
            <a:ext cx="4021138" cy="3698875"/>
          </a:xfrm>
          <a:custGeom>
            <a:avLst/>
            <a:gdLst>
              <a:gd name="T0" fmla="*/ 4021138 w 2533"/>
              <a:gd name="T1" fmla="*/ 9525 h 2330"/>
              <a:gd name="T2" fmla="*/ 3990976 w 2533"/>
              <a:gd name="T3" fmla="*/ 2949575 h 2330"/>
              <a:gd name="T4" fmla="*/ 103188 w 2533"/>
              <a:gd name="T5" fmla="*/ 3698875 h 2330"/>
              <a:gd name="T6" fmla="*/ 0 w 2533"/>
              <a:gd name="T7" fmla="*/ 3438525 h 2330"/>
              <a:gd name="T8" fmla="*/ 238125 w 2533"/>
              <a:gd name="T9" fmla="*/ 2544762 h 2330"/>
              <a:gd name="T10" fmla="*/ 560388 w 2533"/>
              <a:gd name="T11" fmla="*/ 1963737 h 2330"/>
              <a:gd name="T12" fmla="*/ 996950 w 2533"/>
              <a:gd name="T13" fmla="*/ 1287462 h 2330"/>
              <a:gd name="T14" fmla="*/ 1474788 w 2533"/>
              <a:gd name="T15" fmla="*/ 800100 h 2330"/>
              <a:gd name="T16" fmla="*/ 1963738 w 2533"/>
              <a:gd name="T17" fmla="*/ 519112 h 2330"/>
              <a:gd name="T18" fmla="*/ 2473325 w 2533"/>
              <a:gd name="T19" fmla="*/ 258762 h 2330"/>
              <a:gd name="T20" fmla="*/ 3054350 w 2533"/>
              <a:gd name="T21" fmla="*/ 123825 h 2330"/>
              <a:gd name="T22" fmla="*/ 3490913 w 2533"/>
              <a:gd name="T23" fmla="*/ 61912 h 2330"/>
              <a:gd name="T24" fmla="*/ 4021138 w 2533"/>
              <a:gd name="T25" fmla="*/ 0 h 2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3"/>
              <a:gd name="T40" fmla="*/ 0 h 2330"/>
              <a:gd name="T41" fmla="*/ 2533 w 2533"/>
              <a:gd name="T42" fmla="*/ 2330 h 2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3" h="2330">
                <a:moveTo>
                  <a:pt x="2533" y="6"/>
                </a:moveTo>
                <a:lnTo>
                  <a:pt x="2514" y="1858"/>
                </a:lnTo>
                <a:lnTo>
                  <a:pt x="65" y="2330"/>
                </a:lnTo>
                <a:lnTo>
                  <a:pt x="0" y="2166"/>
                </a:lnTo>
                <a:lnTo>
                  <a:pt x="150" y="1603"/>
                </a:lnTo>
                <a:lnTo>
                  <a:pt x="353" y="1237"/>
                </a:lnTo>
                <a:lnTo>
                  <a:pt x="628" y="811"/>
                </a:lnTo>
                <a:lnTo>
                  <a:pt x="929" y="504"/>
                </a:lnTo>
                <a:lnTo>
                  <a:pt x="1237" y="327"/>
                </a:lnTo>
                <a:lnTo>
                  <a:pt x="1558" y="163"/>
                </a:lnTo>
                <a:lnTo>
                  <a:pt x="1924" y="78"/>
                </a:lnTo>
                <a:lnTo>
                  <a:pt x="2199" y="39"/>
                </a:lnTo>
                <a:lnTo>
                  <a:pt x="2533" y="0"/>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48" name="Freeform 4"/>
          <p:cNvSpPr>
            <a:spLocks/>
          </p:cNvSpPr>
          <p:nvPr/>
        </p:nvSpPr>
        <p:spPr bwMode="auto">
          <a:xfrm>
            <a:off x="-31750" y="3803650"/>
            <a:ext cx="2105025" cy="1171575"/>
          </a:xfrm>
          <a:custGeom>
            <a:avLst/>
            <a:gdLst>
              <a:gd name="T0" fmla="*/ 1590675 w 1326"/>
              <a:gd name="T1" fmla="*/ 1171575 h 738"/>
              <a:gd name="T2" fmla="*/ 9525 w 1326"/>
              <a:gd name="T3" fmla="*/ 1019175 h 738"/>
              <a:gd name="T4" fmla="*/ 0 w 1326"/>
              <a:gd name="T5" fmla="*/ 123825 h 738"/>
              <a:gd name="T6" fmla="*/ 180975 w 1326"/>
              <a:gd name="T7" fmla="*/ 104775 h 738"/>
              <a:gd name="T8" fmla="*/ 1219200 w 1326"/>
              <a:gd name="T9" fmla="*/ 0 h 738"/>
              <a:gd name="T10" fmla="*/ 1581150 w 1326"/>
              <a:gd name="T11" fmla="*/ 0 h 738"/>
              <a:gd name="T12" fmla="*/ 2105025 w 1326"/>
              <a:gd name="T13" fmla="*/ 1009650 h 738"/>
              <a:gd name="T14" fmla="*/ 0 60000 65536"/>
              <a:gd name="T15" fmla="*/ 0 60000 65536"/>
              <a:gd name="T16" fmla="*/ 0 60000 65536"/>
              <a:gd name="T17" fmla="*/ 0 60000 65536"/>
              <a:gd name="T18" fmla="*/ 0 60000 65536"/>
              <a:gd name="T19" fmla="*/ 0 60000 65536"/>
              <a:gd name="T20" fmla="*/ 0 60000 65536"/>
              <a:gd name="T21" fmla="*/ 0 w 1326"/>
              <a:gd name="T22" fmla="*/ 0 h 738"/>
              <a:gd name="T23" fmla="*/ 1326 w 1326"/>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738">
                <a:moveTo>
                  <a:pt x="1002" y="738"/>
                </a:moveTo>
                <a:lnTo>
                  <a:pt x="6" y="642"/>
                </a:lnTo>
                <a:lnTo>
                  <a:pt x="0" y="78"/>
                </a:lnTo>
                <a:lnTo>
                  <a:pt x="114" y="66"/>
                </a:lnTo>
                <a:lnTo>
                  <a:pt x="768" y="0"/>
                </a:lnTo>
                <a:lnTo>
                  <a:pt x="996" y="0"/>
                </a:lnTo>
                <a:lnTo>
                  <a:pt x="1326" y="636"/>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49" name="Freeform 5"/>
          <p:cNvSpPr>
            <a:spLocks/>
          </p:cNvSpPr>
          <p:nvPr/>
        </p:nvSpPr>
        <p:spPr bwMode="auto">
          <a:xfrm>
            <a:off x="-22225" y="1571625"/>
            <a:ext cx="9115425" cy="4183063"/>
          </a:xfrm>
          <a:custGeom>
            <a:avLst/>
            <a:gdLst>
              <a:gd name="T0" fmla="*/ 9105900 w 5742"/>
              <a:gd name="T1" fmla="*/ 0 h 2635"/>
              <a:gd name="T2" fmla="*/ 9102725 w 5742"/>
              <a:gd name="T3" fmla="*/ 4146551 h 2635"/>
              <a:gd name="T4" fmla="*/ 0 w 5742"/>
              <a:gd name="T5" fmla="*/ 4183063 h 2635"/>
              <a:gd name="T6" fmla="*/ 30163 w 5742"/>
              <a:gd name="T7" fmla="*/ 2586038 h 2635"/>
              <a:gd name="T8" fmla="*/ 1320800 w 5742"/>
              <a:gd name="T9" fmla="*/ 2479675 h 2635"/>
              <a:gd name="T10" fmla="*/ 1668463 w 5742"/>
              <a:gd name="T11" fmla="*/ 2536825 h 2635"/>
              <a:gd name="T12" fmla="*/ 1581150 w 5742"/>
              <a:gd name="T13" fmla="*/ 2241550 h 2635"/>
              <a:gd name="T14" fmla="*/ 2033588 w 5742"/>
              <a:gd name="T15" fmla="*/ 2197100 h 2635"/>
              <a:gd name="T16" fmla="*/ 2211388 w 5742"/>
              <a:gd name="T17" fmla="*/ 2093913 h 2635"/>
              <a:gd name="T18" fmla="*/ 2425700 w 5742"/>
              <a:gd name="T19" fmla="*/ 1990725 h 2635"/>
              <a:gd name="T20" fmla="*/ 3590925 w 5742"/>
              <a:gd name="T21" fmla="*/ 1785938 h 2635"/>
              <a:gd name="T22" fmla="*/ 4702175 w 5742"/>
              <a:gd name="T23" fmla="*/ 2149475 h 2635"/>
              <a:gd name="T24" fmla="*/ 4926012 w 5742"/>
              <a:gd name="T25" fmla="*/ 2243138 h 2635"/>
              <a:gd name="T26" fmla="*/ 5411787 w 5742"/>
              <a:gd name="T27" fmla="*/ 2363788 h 2635"/>
              <a:gd name="T28" fmla="*/ 5616575 w 5742"/>
              <a:gd name="T29" fmla="*/ 2401888 h 2635"/>
              <a:gd name="T30" fmla="*/ 5759450 w 5742"/>
              <a:gd name="T31" fmla="*/ 2192338 h 2635"/>
              <a:gd name="T32" fmla="*/ 6289674 w 5742"/>
              <a:gd name="T33" fmla="*/ 1414463 h 2635"/>
              <a:gd name="T34" fmla="*/ 7151688 w 5742"/>
              <a:gd name="T35" fmla="*/ 728663 h 2635"/>
              <a:gd name="T36" fmla="*/ 8180388 w 5742"/>
              <a:gd name="T37" fmla="*/ 157163 h 2635"/>
              <a:gd name="T38" fmla="*/ 9115425 w 5742"/>
              <a:gd name="T39" fmla="*/ 12700 h 2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42"/>
              <a:gd name="T61" fmla="*/ 0 h 2635"/>
              <a:gd name="T62" fmla="*/ 5742 w 5742"/>
              <a:gd name="T63" fmla="*/ 2635 h 2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42" h="2635">
                <a:moveTo>
                  <a:pt x="5736" y="0"/>
                </a:moveTo>
                <a:lnTo>
                  <a:pt x="5734" y="2612"/>
                </a:lnTo>
                <a:lnTo>
                  <a:pt x="0" y="2635"/>
                </a:lnTo>
                <a:lnTo>
                  <a:pt x="19" y="1629"/>
                </a:lnTo>
                <a:lnTo>
                  <a:pt x="832" y="1562"/>
                </a:lnTo>
                <a:lnTo>
                  <a:pt x="1051" y="1598"/>
                </a:lnTo>
                <a:lnTo>
                  <a:pt x="996" y="1412"/>
                </a:lnTo>
                <a:lnTo>
                  <a:pt x="1281" y="1384"/>
                </a:lnTo>
                <a:lnTo>
                  <a:pt x="1393" y="1319"/>
                </a:lnTo>
                <a:lnTo>
                  <a:pt x="1528" y="1254"/>
                </a:lnTo>
                <a:lnTo>
                  <a:pt x="2262" y="1125"/>
                </a:lnTo>
                <a:lnTo>
                  <a:pt x="2962" y="1354"/>
                </a:lnTo>
                <a:lnTo>
                  <a:pt x="3103" y="1413"/>
                </a:lnTo>
                <a:lnTo>
                  <a:pt x="3409" y="1489"/>
                </a:lnTo>
                <a:lnTo>
                  <a:pt x="3538" y="1513"/>
                </a:lnTo>
                <a:lnTo>
                  <a:pt x="3628" y="1381"/>
                </a:lnTo>
                <a:lnTo>
                  <a:pt x="3962" y="891"/>
                </a:lnTo>
                <a:lnTo>
                  <a:pt x="4505" y="459"/>
                </a:lnTo>
                <a:lnTo>
                  <a:pt x="5153" y="99"/>
                </a:lnTo>
                <a:lnTo>
                  <a:pt x="5742" y="8"/>
                </a:lnTo>
              </a:path>
            </a:pathLst>
          </a:custGeom>
          <a:solidFill>
            <a:srgbClr val="996600"/>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50" name="Freeform 19"/>
          <p:cNvSpPr>
            <a:spLocks/>
          </p:cNvSpPr>
          <p:nvPr/>
        </p:nvSpPr>
        <p:spPr bwMode="auto">
          <a:xfrm>
            <a:off x="1551782" y="3468860"/>
            <a:ext cx="4021137" cy="1257300"/>
          </a:xfrm>
          <a:custGeom>
            <a:avLst/>
            <a:gdLst>
              <a:gd name="T0" fmla="*/ 82550 w 2533"/>
              <a:gd name="T1" fmla="*/ 593725 h 792"/>
              <a:gd name="T2" fmla="*/ 312737 w 2533"/>
              <a:gd name="T3" fmla="*/ 981075 h 792"/>
              <a:gd name="T4" fmla="*/ 420687 w 2533"/>
              <a:gd name="T5" fmla="*/ 1185863 h 792"/>
              <a:gd name="T6" fmla="*/ 647700 w 2533"/>
              <a:gd name="T7" fmla="*/ 1222375 h 792"/>
              <a:gd name="T8" fmla="*/ 855662 w 2533"/>
              <a:gd name="T9" fmla="*/ 1076325 h 792"/>
              <a:gd name="T10" fmla="*/ 1419225 w 2533"/>
              <a:gd name="T11" fmla="*/ 944563 h 792"/>
              <a:gd name="T12" fmla="*/ 2025650 w 2533"/>
              <a:gd name="T13" fmla="*/ 825500 h 792"/>
              <a:gd name="T14" fmla="*/ 2662237 w 2533"/>
              <a:gd name="T15" fmla="*/ 968375 h 792"/>
              <a:gd name="T16" fmla="*/ 3141662 w 2533"/>
              <a:gd name="T17" fmla="*/ 1112838 h 792"/>
              <a:gd name="T18" fmla="*/ 3295650 w 2533"/>
              <a:gd name="T19" fmla="*/ 1257300 h 792"/>
              <a:gd name="T20" fmla="*/ 3495675 w 2533"/>
              <a:gd name="T21" fmla="*/ 1233488 h 792"/>
              <a:gd name="T22" fmla="*/ 3675062 w 2533"/>
              <a:gd name="T23" fmla="*/ 1081088 h 792"/>
              <a:gd name="T24" fmla="*/ 4021137 w 2533"/>
              <a:gd name="T25" fmla="*/ 531813 h 792"/>
              <a:gd name="T26" fmla="*/ 3302000 w 2533"/>
              <a:gd name="T27" fmla="*/ 334962 h 792"/>
              <a:gd name="T28" fmla="*/ 1978025 w 2533"/>
              <a:gd name="T29" fmla="*/ 0 h 792"/>
              <a:gd name="T30" fmla="*/ 849312 w 2533"/>
              <a:gd name="T31" fmla="*/ 92075 h 792"/>
              <a:gd name="T32" fmla="*/ 409575 w 2533"/>
              <a:gd name="T33" fmla="*/ 315912 h 792"/>
              <a:gd name="T34" fmla="*/ 0 w 2533"/>
              <a:gd name="T35" fmla="*/ 344487 h 792"/>
              <a:gd name="T36" fmla="*/ 84137 w 2533"/>
              <a:gd name="T37" fmla="*/ 587375 h 7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3"/>
              <a:gd name="T58" fmla="*/ 0 h 792"/>
              <a:gd name="T59" fmla="*/ 2533 w 2533"/>
              <a:gd name="T60" fmla="*/ 792 h 7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3" h="792">
                <a:moveTo>
                  <a:pt x="52" y="374"/>
                </a:moveTo>
                <a:lnTo>
                  <a:pt x="197" y="618"/>
                </a:lnTo>
                <a:lnTo>
                  <a:pt x="265" y="747"/>
                </a:lnTo>
                <a:lnTo>
                  <a:pt x="408" y="770"/>
                </a:lnTo>
                <a:lnTo>
                  <a:pt x="539" y="678"/>
                </a:lnTo>
                <a:lnTo>
                  <a:pt x="894" y="595"/>
                </a:lnTo>
                <a:lnTo>
                  <a:pt x="1276" y="520"/>
                </a:lnTo>
                <a:lnTo>
                  <a:pt x="1677" y="610"/>
                </a:lnTo>
                <a:lnTo>
                  <a:pt x="1979" y="701"/>
                </a:lnTo>
                <a:lnTo>
                  <a:pt x="2076" y="792"/>
                </a:lnTo>
                <a:lnTo>
                  <a:pt x="2202" y="777"/>
                </a:lnTo>
                <a:lnTo>
                  <a:pt x="2315" y="681"/>
                </a:lnTo>
                <a:lnTo>
                  <a:pt x="2533" y="335"/>
                </a:lnTo>
                <a:lnTo>
                  <a:pt x="2080" y="211"/>
                </a:lnTo>
                <a:lnTo>
                  <a:pt x="1246" y="0"/>
                </a:lnTo>
                <a:lnTo>
                  <a:pt x="535" y="58"/>
                </a:lnTo>
                <a:lnTo>
                  <a:pt x="258" y="199"/>
                </a:lnTo>
                <a:lnTo>
                  <a:pt x="0" y="217"/>
                </a:lnTo>
                <a:lnTo>
                  <a:pt x="53" y="370"/>
                </a:lnTo>
              </a:path>
            </a:pathLst>
          </a:custGeom>
          <a:solidFill>
            <a:schemeClr val="accent2">
              <a:lumMod val="50000"/>
            </a:schemeClr>
          </a:solidFill>
          <a:ln w="76200" cap="flat" cmpd="sng">
            <a:noFill/>
            <a:prstDash val="sysDot"/>
            <a:round/>
            <a:headEnd/>
            <a:tailEnd/>
          </a:ln>
        </p:spPr>
        <p:txBody>
          <a:bodyPr/>
          <a:lstStyle/>
          <a:p>
            <a:endParaRPr lang="en-US">
              <a:latin typeface="Calibri" panose="020F0502020204030204" pitchFamily="34" charset="0"/>
            </a:endParaRPr>
          </a:p>
        </p:txBody>
      </p:sp>
      <p:sp>
        <p:nvSpPr>
          <p:cNvPr id="82951" name="Text Box 6"/>
          <p:cNvSpPr txBox="1">
            <a:spLocks noChangeArrowheads="1"/>
          </p:cNvSpPr>
          <p:nvPr/>
        </p:nvSpPr>
        <p:spPr bwMode="auto">
          <a:xfrm>
            <a:off x="6014631" y="3736975"/>
            <a:ext cx="136447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SUB-SOIL</a:t>
            </a:r>
          </a:p>
        </p:txBody>
      </p:sp>
      <p:sp>
        <p:nvSpPr>
          <p:cNvPr id="82952" name="Text Box 7"/>
          <p:cNvSpPr txBox="1">
            <a:spLocks noChangeArrowheads="1"/>
          </p:cNvSpPr>
          <p:nvPr/>
        </p:nvSpPr>
        <p:spPr bwMode="auto">
          <a:xfrm>
            <a:off x="2846047" y="4803775"/>
            <a:ext cx="152150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ROADWAY</a:t>
            </a:r>
          </a:p>
        </p:txBody>
      </p:sp>
      <p:sp>
        <p:nvSpPr>
          <p:cNvPr id="82953" name="Freeform 8" descr="Sand"/>
          <p:cNvSpPr>
            <a:spLocks/>
          </p:cNvSpPr>
          <p:nvPr/>
        </p:nvSpPr>
        <p:spPr bwMode="auto">
          <a:xfrm rot="141045">
            <a:off x="2120900" y="3355975"/>
            <a:ext cx="2728913" cy="533400"/>
          </a:xfrm>
          <a:custGeom>
            <a:avLst/>
            <a:gdLst>
              <a:gd name="T0" fmla="*/ 61913 w 1719"/>
              <a:gd name="T1" fmla="*/ 381000 h 336"/>
              <a:gd name="T2" fmla="*/ 311150 w 1719"/>
              <a:gd name="T3" fmla="*/ 249238 h 336"/>
              <a:gd name="T4" fmla="*/ 1433513 w 1719"/>
              <a:gd name="T5" fmla="*/ 0 h 336"/>
              <a:gd name="T6" fmla="*/ 2576513 w 1719"/>
              <a:gd name="T7" fmla="*/ 322262 h 336"/>
              <a:gd name="T8" fmla="*/ 2728913 w 1719"/>
              <a:gd name="T9" fmla="*/ 533400 h 336"/>
              <a:gd name="T10" fmla="*/ 1433513 w 1719"/>
              <a:gd name="T11" fmla="*/ 228600 h 336"/>
              <a:gd name="T12" fmla="*/ 0 w 1719"/>
              <a:gd name="T13" fmla="*/ 519113 h 336"/>
              <a:gd name="T14" fmla="*/ 73025 w 1719"/>
              <a:gd name="T15" fmla="*/ 374650 h 336"/>
              <a:gd name="T16" fmla="*/ 0 60000 65536"/>
              <a:gd name="T17" fmla="*/ 0 60000 65536"/>
              <a:gd name="T18" fmla="*/ 0 60000 65536"/>
              <a:gd name="T19" fmla="*/ 0 60000 65536"/>
              <a:gd name="T20" fmla="*/ 0 60000 65536"/>
              <a:gd name="T21" fmla="*/ 0 60000 65536"/>
              <a:gd name="T22" fmla="*/ 0 60000 65536"/>
              <a:gd name="T23" fmla="*/ 0 60000 65536"/>
              <a:gd name="T24" fmla="*/ 0 w 1719"/>
              <a:gd name="T25" fmla="*/ 0 h 336"/>
              <a:gd name="T26" fmla="*/ 1719 w 1719"/>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9" h="336">
                <a:moveTo>
                  <a:pt x="39" y="240"/>
                </a:moveTo>
                <a:lnTo>
                  <a:pt x="196" y="157"/>
                </a:lnTo>
                <a:lnTo>
                  <a:pt x="903" y="0"/>
                </a:lnTo>
                <a:lnTo>
                  <a:pt x="1623" y="203"/>
                </a:lnTo>
                <a:lnTo>
                  <a:pt x="1719" y="336"/>
                </a:lnTo>
                <a:lnTo>
                  <a:pt x="903" y="144"/>
                </a:lnTo>
                <a:lnTo>
                  <a:pt x="0" y="327"/>
                </a:lnTo>
                <a:lnTo>
                  <a:pt x="46" y="236"/>
                </a:lnTo>
              </a:path>
            </a:pathLst>
          </a:custGeom>
          <a:blipFill dpi="0" rotWithShape="0">
            <a:blip r:embed="rId3" cstate="print"/>
            <a:srcRect/>
            <a:tile tx="0" ty="0" sx="100000" sy="100000" flip="none" algn="tl"/>
          </a:blipFill>
          <a:ln w="9525">
            <a:solidFill>
              <a:schemeClr val="tx1"/>
            </a:solidFill>
            <a:round/>
            <a:headEnd/>
            <a:tailEnd/>
          </a:ln>
        </p:spPr>
        <p:txBody>
          <a:bodyPr/>
          <a:lstStyle/>
          <a:p>
            <a:endParaRPr lang="en-US">
              <a:latin typeface="Calibri" panose="020F0502020204030204" pitchFamily="34" charset="0"/>
            </a:endParaRPr>
          </a:p>
        </p:txBody>
      </p:sp>
      <p:sp>
        <p:nvSpPr>
          <p:cNvPr id="82954" name="Text Box 9"/>
          <p:cNvSpPr txBox="1">
            <a:spLocks noChangeArrowheads="1"/>
          </p:cNvSpPr>
          <p:nvPr/>
        </p:nvSpPr>
        <p:spPr bwMode="auto">
          <a:xfrm rot="-2275757">
            <a:off x="6184637" y="1982143"/>
            <a:ext cx="1361014"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TOP-SOIL</a:t>
            </a:r>
          </a:p>
        </p:txBody>
      </p:sp>
      <p:sp>
        <p:nvSpPr>
          <p:cNvPr id="82955" name="Line 27"/>
          <p:cNvSpPr>
            <a:spLocks noChangeShapeType="1"/>
          </p:cNvSpPr>
          <p:nvPr/>
        </p:nvSpPr>
        <p:spPr bwMode="auto">
          <a:xfrm flipH="1">
            <a:off x="1778000" y="1984375"/>
            <a:ext cx="76200" cy="2286000"/>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2956" name="Rectangle 28"/>
          <p:cNvSpPr>
            <a:spLocks noChangeArrowheads="1"/>
          </p:cNvSpPr>
          <p:nvPr/>
        </p:nvSpPr>
        <p:spPr bwMode="auto">
          <a:xfrm>
            <a:off x="482600" y="1131888"/>
            <a:ext cx="2667000" cy="1004887"/>
          </a:xfrm>
          <a:prstGeom prst="rect">
            <a:avLst/>
          </a:prstGeom>
          <a:noFill/>
          <a:ln w="9525">
            <a:noFill/>
            <a:miter lim="800000"/>
            <a:headEnd/>
            <a:tailEnd/>
          </a:ln>
        </p:spPr>
        <p:txBody>
          <a:bodyPr/>
          <a:lstStyle/>
          <a:p>
            <a:pPr algn="ctr">
              <a:spcBef>
                <a:spcPct val="20000"/>
              </a:spcBef>
            </a:pPr>
            <a:r>
              <a:rPr lang="en-US" sz="2800">
                <a:solidFill>
                  <a:srgbClr val="FF0000"/>
                </a:solidFill>
                <a:latin typeface="Calibri" panose="020F0502020204030204" pitchFamily="34" charset="0"/>
              </a:rPr>
              <a:t>ELIMINATED BANK</a:t>
            </a:r>
          </a:p>
        </p:txBody>
      </p:sp>
      <p:sp>
        <p:nvSpPr>
          <p:cNvPr id="82957" name="Line 30"/>
          <p:cNvSpPr>
            <a:spLocks noChangeShapeType="1"/>
          </p:cNvSpPr>
          <p:nvPr/>
        </p:nvSpPr>
        <p:spPr bwMode="auto">
          <a:xfrm>
            <a:off x="4902200" y="1755775"/>
            <a:ext cx="381000" cy="2514600"/>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2958" name="Rectangle 29"/>
          <p:cNvSpPr>
            <a:spLocks noChangeArrowheads="1"/>
          </p:cNvSpPr>
          <p:nvPr/>
        </p:nvSpPr>
        <p:spPr bwMode="auto">
          <a:xfrm>
            <a:off x="3683000" y="917575"/>
            <a:ext cx="3124200" cy="914400"/>
          </a:xfrm>
          <a:prstGeom prst="rect">
            <a:avLst/>
          </a:prstGeom>
          <a:noFill/>
          <a:ln w="9525">
            <a:noFill/>
            <a:miter lim="800000"/>
            <a:headEnd/>
            <a:tailEnd/>
          </a:ln>
        </p:spPr>
        <p:txBody>
          <a:bodyPr/>
          <a:lstStyle/>
          <a:p>
            <a:pPr algn="ctr">
              <a:spcBef>
                <a:spcPct val="20000"/>
              </a:spcBef>
            </a:pPr>
            <a:r>
              <a:rPr lang="en-US" sz="2800">
                <a:solidFill>
                  <a:srgbClr val="FF0000"/>
                </a:solidFill>
                <a:latin typeface="Calibri" panose="020F0502020204030204" pitchFamily="34" charset="0"/>
              </a:rPr>
              <a:t>REDUCED BANK HEIGHT</a:t>
            </a:r>
          </a:p>
        </p:txBody>
      </p:sp>
      <p:sp>
        <p:nvSpPr>
          <p:cNvPr id="82959" name="Text Box 31"/>
          <p:cNvSpPr txBox="1">
            <a:spLocks noChangeArrowheads="1"/>
          </p:cNvSpPr>
          <p:nvPr/>
        </p:nvSpPr>
        <p:spPr bwMode="auto">
          <a:xfrm>
            <a:off x="3339890" y="3813175"/>
            <a:ext cx="667169"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FILL</a:t>
            </a:r>
          </a:p>
        </p:txBody>
      </p:sp>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0" name="Rectangle 28">
            <a:extLst>
              <a:ext uri="{FF2B5EF4-FFF2-40B4-BE49-F238E27FC236}">
                <a16:creationId xmlns:a16="http://schemas.microsoft.com/office/drawing/2014/main" id="{D35782F1-189B-4A6E-B628-320315F39EBC}"/>
              </a:ext>
            </a:extLst>
          </p:cNvPr>
          <p:cNvSpPr>
            <a:spLocks noChangeArrowheads="1"/>
          </p:cNvSpPr>
          <p:nvPr/>
        </p:nvSpPr>
        <p:spPr bwMode="auto">
          <a:xfrm>
            <a:off x="2003425" y="2314984"/>
            <a:ext cx="2748495" cy="1004887"/>
          </a:xfrm>
          <a:prstGeom prst="rect">
            <a:avLst/>
          </a:prstGeom>
          <a:noFill/>
          <a:ln w="9525">
            <a:noFill/>
            <a:miter lim="800000"/>
            <a:headEnd/>
            <a:tailEnd/>
          </a:ln>
        </p:spPr>
        <p:txBody>
          <a:bodyPr/>
          <a:lstStyle/>
          <a:p>
            <a:pPr algn="ctr">
              <a:spcBef>
                <a:spcPct val="20000"/>
              </a:spcBef>
            </a:pPr>
            <a:r>
              <a:rPr lang="en-US" sz="3200">
                <a:solidFill>
                  <a:srgbClr val="FF0000"/>
                </a:solidFill>
                <a:latin typeface="Calibri" panose="020F0502020204030204" pitchFamily="34" charset="0"/>
              </a:rPr>
              <a:t>Minimum elevation</a:t>
            </a:r>
          </a:p>
        </p:txBody>
      </p:sp>
      <p:sp>
        <p:nvSpPr>
          <p:cNvPr id="2" name="Text Box 6">
            <a:extLst>
              <a:ext uri="{FF2B5EF4-FFF2-40B4-BE49-F238E27FC236}">
                <a16:creationId xmlns:a16="http://schemas.microsoft.com/office/drawing/2014/main" id="{D56D5ED3-F99E-FFC1-7BB7-AD7779E42B2B}"/>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1226831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0" y="765175"/>
            <a:ext cx="9093200" cy="4876800"/>
          </a:xfrm>
          <a:prstGeom prst="rect">
            <a:avLst/>
          </a:prstGeom>
          <a:solidFill>
            <a:srgbClr val="99CCFF"/>
          </a:solidFill>
          <a:ln w="9525">
            <a:solidFill>
              <a:schemeClr val="tx1"/>
            </a:solidFill>
            <a:miter lim="800000"/>
            <a:headEnd/>
            <a:tailEnd/>
          </a:ln>
        </p:spPr>
        <p:txBody>
          <a:bodyPr wrap="none" anchor="ctr"/>
          <a:lstStyle/>
          <a:p>
            <a:pPr algn="ctr"/>
            <a:endParaRPr lang="en-US" sz="2400">
              <a:latin typeface="Calibri" panose="020F0502020204030204" pitchFamily="34" charset="0"/>
            </a:endParaRPr>
          </a:p>
        </p:txBody>
      </p:sp>
      <p:sp>
        <p:nvSpPr>
          <p:cNvPr id="81923" name="Freeform 4"/>
          <p:cNvSpPr>
            <a:spLocks/>
          </p:cNvSpPr>
          <p:nvPr/>
        </p:nvSpPr>
        <p:spPr bwMode="auto">
          <a:xfrm>
            <a:off x="5051425" y="1143000"/>
            <a:ext cx="4021138" cy="3698875"/>
          </a:xfrm>
          <a:custGeom>
            <a:avLst/>
            <a:gdLst>
              <a:gd name="T0" fmla="*/ 4021138 w 2533"/>
              <a:gd name="T1" fmla="*/ 9525 h 2330"/>
              <a:gd name="T2" fmla="*/ 3990976 w 2533"/>
              <a:gd name="T3" fmla="*/ 2949575 h 2330"/>
              <a:gd name="T4" fmla="*/ 103188 w 2533"/>
              <a:gd name="T5" fmla="*/ 3698875 h 2330"/>
              <a:gd name="T6" fmla="*/ 0 w 2533"/>
              <a:gd name="T7" fmla="*/ 3438525 h 2330"/>
              <a:gd name="T8" fmla="*/ 238125 w 2533"/>
              <a:gd name="T9" fmla="*/ 2544762 h 2330"/>
              <a:gd name="T10" fmla="*/ 560388 w 2533"/>
              <a:gd name="T11" fmla="*/ 1963737 h 2330"/>
              <a:gd name="T12" fmla="*/ 996950 w 2533"/>
              <a:gd name="T13" fmla="*/ 1287462 h 2330"/>
              <a:gd name="T14" fmla="*/ 1474788 w 2533"/>
              <a:gd name="T15" fmla="*/ 800100 h 2330"/>
              <a:gd name="T16" fmla="*/ 1963738 w 2533"/>
              <a:gd name="T17" fmla="*/ 519112 h 2330"/>
              <a:gd name="T18" fmla="*/ 2473325 w 2533"/>
              <a:gd name="T19" fmla="*/ 258762 h 2330"/>
              <a:gd name="T20" fmla="*/ 3054350 w 2533"/>
              <a:gd name="T21" fmla="*/ 123825 h 2330"/>
              <a:gd name="T22" fmla="*/ 3490913 w 2533"/>
              <a:gd name="T23" fmla="*/ 61912 h 2330"/>
              <a:gd name="T24" fmla="*/ 4021138 w 2533"/>
              <a:gd name="T25" fmla="*/ 0 h 2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3"/>
              <a:gd name="T40" fmla="*/ 0 h 2330"/>
              <a:gd name="T41" fmla="*/ 2533 w 2533"/>
              <a:gd name="T42" fmla="*/ 2330 h 2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3" h="2330">
                <a:moveTo>
                  <a:pt x="2533" y="6"/>
                </a:moveTo>
                <a:lnTo>
                  <a:pt x="2514" y="1858"/>
                </a:lnTo>
                <a:lnTo>
                  <a:pt x="65" y="2330"/>
                </a:lnTo>
                <a:lnTo>
                  <a:pt x="0" y="2166"/>
                </a:lnTo>
                <a:lnTo>
                  <a:pt x="150" y="1603"/>
                </a:lnTo>
                <a:lnTo>
                  <a:pt x="353" y="1237"/>
                </a:lnTo>
                <a:lnTo>
                  <a:pt x="628" y="811"/>
                </a:lnTo>
                <a:lnTo>
                  <a:pt x="929" y="504"/>
                </a:lnTo>
                <a:lnTo>
                  <a:pt x="1237" y="327"/>
                </a:lnTo>
                <a:lnTo>
                  <a:pt x="1558" y="163"/>
                </a:lnTo>
                <a:lnTo>
                  <a:pt x="1924" y="78"/>
                </a:lnTo>
                <a:lnTo>
                  <a:pt x="2199" y="39"/>
                </a:lnTo>
                <a:lnTo>
                  <a:pt x="2533" y="0"/>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4" name="Freeform 5"/>
          <p:cNvSpPr>
            <a:spLocks/>
          </p:cNvSpPr>
          <p:nvPr/>
        </p:nvSpPr>
        <p:spPr bwMode="auto">
          <a:xfrm>
            <a:off x="-31750" y="3708400"/>
            <a:ext cx="2105025" cy="1190625"/>
          </a:xfrm>
          <a:custGeom>
            <a:avLst/>
            <a:gdLst>
              <a:gd name="T0" fmla="*/ 1590675 w 1326"/>
              <a:gd name="T1" fmla="*/ 1190625 h 750"/>
              <a:gd name="T2" fmla="*/ 9525 w 1326"/>
              <a:gd name="T3" fmla="*/ 1038225 h 750"/>
              <a:gd name="T4" fmla="*/ 0 w 1326"/>
              <a:gd name="T5" fmla="*/ 142875 h 750"/>
              <a:gd name="T6" fmla="*/ 180975 w 1326"/>
              <a:gd name="T7" fmla="*/ 123825 h 750"/>
              <a:gd name="T8" fmla="*/ 1219200 w 1326"/>
              <a:gd name="T9" fmla="*/ 0 h 750"/>
              <a:gd name="T10" fmla="*/ 1571625 w 1326"/>
              <a:gd name="T11" fmla="*/ 85725 h 750"/>
              <a:gd name="T12" fmla="*/ 2105025 w 1326"/>
              <a:gd name="T13" fmla="*/ 1028700 h 750"/>
              <a:gd name="T14" fmla="*/ 0 60000 65536"/>
              <a:gd name="T15" fmla="*/ 0 60000 65536"/>
              <a:gd name="T16" fmla="*/ 0 60000 65536"/>
              <a:gd name="T17" fmla="*/ 0 60000 65536"/>
              <a:gd name="T18" fmla="*/ 0 60000 65536"/>
              <a:gd name="T19" fmla="*/ 0 60000 65536"/>
              <a:gd name="T20" fmla="*/ 0 60000 65536"/>
              <a:gd name="T21" fmla="*/ 0 w 1326"/>
              <a:gd name="T22" fmla="*/ 0 h 750"/>
              <a:gd name="T23" fmla="*/ 1326 w 1326"/>
              <a:gd name="T24" fmla="*/ 750 h 7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750">
                <a:moveTo>
                  <a:pt x="1002" y="750"/>
                </a:moveTo>
                <a:lnTo>
                  <a:pt x="6" y="654"/>
                </a:lnTo>
                <a:lnTo>
                  <a:pt x="0" y="90"/>
                </a:lnTo>
                <a:lnTo>
                  <a:pt x="114" y="78"/>
                </a:lnTo>
                <a:lnTo>
                  <a:pt x="768" y="0"/>
                </a:lnTo>
                <a:lnTo>
                  <a:pt x="990" y="54"/>
                </a:lnTo>
                <a:lnTo>
                  <a:pt x="1326" y="648"/>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5" name="Freeform 6"/>
          <p:cNvSpPr>
            <a:spLocks/>
          </p:cNvSpPr>
          <p:nvPr/>
        </p:nvSpPr>
        <p:spPr bwMode="auto">
          <a:xfrm>
            <a:off x="-22225" y="1495425"/>
            <a:ext cx="9115425" cy="4183063"/>
          </a:xfrm>
          <a:custGeom>
            <a:avLst/>
            <a:gdLst>
              <a:gd name="T0" fmla="*/ 9105900 w 5742"/>
              <a:gd name="T1" fmla="*/ 0 h 2635"/>
              <a:gd name="T2" fmla="*/ 9102725 w 5742"/>
              <a:gd name="T3" fmla="*/ 4146551 h 2635"/>
              <a:gd name="T4" fmla="*/ 0 w 5742"/>
              <a:gd name="T5" fmla="*/ 4183063 h 2635"/>
              <a:gd name="T6" fmla="*/ 30163 w 5742"/>
              <a:gd name="T7" fmla="*/ 2586038 h 2635"/>
              <a:gd name="T8" fmla="*/ 1320800 w 5742"/>
              <a:gd name="T9" fmla="*/ 2479675 h 2635"/>
              <a:gd name="T10" fmla="*/ 1668463 w 5742"/>
              <a:gd name="T11" fmla="*/ 2536825 h 2635"/>
              <a:gd name="T12" fmla="*/ 1898650 w 5742"/>
              <a:gd name="T13" fmla="*/ 2924175 h 2635"/>
              <a:gd name="T14" fmla="*/ 2006600 w 5742"/>
              <a:gd name="T15" fmla="*/ 3128962 h 2635"/>
              <a:gd name="T16" fmla="*/ 2233613 w 5742"/>
              <a:gd name="T17" fmla="*/ 3165475 h 2635"/>
              <a:gd name="T18" fmla="*/ 2441575 w 5742"/>
              <a:gd name="T19" fmla="*/ 3019425 h 2635"/>
              <a:gd name="T20" fmla="*/ 3005137 w 5742"/>
              <a:gd name="T21" fmla="*/ 2887663 h 2635"/>
              <a:gd name="T22" fmla="*/ 3611563 w 5742"/>
              <a:gd name="T23" fmla="*/ 2768600 h 2635"/>
              <a:gd name="T24" fmla="*/ 4248150 w 5742"/>
              <a:gd name="T25" fmla="*/ 2911475 h 2635"/>
              <a:gd name="T26" fmla="*/ 4727575 w 5742"/>
              <a:gd name="T27" fmla="*/ 3055938 h 2635"/>
              <a:gd name="T28" fmla="*/ 4881562 w 5742"/>
              <a:gd name="T29" fmla="*/ 3200400 h 2635"/>
              <a:gd name="T30" fmla="*/ 5081587 w 5742"/>
              <a:gd name="T31" fmla="*/ 3176587 h 2635"/>
              <a:gd name="T32" fmla="*/ 5260975 w 5742"/>
              <a:gd name="T33" fmla="*/ 3024188 h 2635"/>
              <a:gd name="T34" fmla="*/ 5759450 w 5742"/>
              <a:gd name="T35" fmla="*/ 2192338 h 2635"/>
              <a:gd name="T36" fmla="*/ 6289674 w 5742"/>
              <a:gd name="T37" fmla="*/ 1414463 h 2635"/>
              <a:gd name="T38" fmla="*/ 7151688 w 5742"/>
              <a:gd name="T39" fmla="*/ 728663 h 2635"/>
              <a:gd name="T40" fmla="*/ 8180388 w 5742"/>
              <a:gd name="T41" fmla="*/ 157163 h 2635"/>
              <a:gd name="T42" fmla="*/ 9115425 w 5742"/>
              <a:gd name="T43" fmla="*/ 12700 h 26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2"/>
              <a:gd name="T67" fmla="*/ 0 h 2635"/>
              <a:gd name="T68" fmla="*/ 5742 w 5742"/>
              <a:gd name="T69" fmla="*/ 2635 h 26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2" h="2635">
                <a:moveTo>
                  <a:pt x="5736" y="0"/>
                </a:moveTo>
                <a:lnTo>
                  <a:pt x="5734" y="2612"/>
                </a:lnTo>
                <a:lnTo>
                  <a:pt x="0" y="2635"/>
                </a:lnTo>
                <a:lnTo>
                  <a:pt x="19" y="1629"/>
                </a:lnTo>
                <a:lnTo>
                  <a:pt x="832" y="1562"/>
                </a:lnTo>
                <a:lnTo>
                  <a:pt x="1051" y="1598"/>
                </a:lnTo>
                <a:lnTo>
                  <a:pt x="1196" y="1842"/>
                </a:lnTo>
                <a:lnTo>
                  <a:pt x="1264" y="1971"/>
                </a:lnTo>
                <a:lnTo>
                  <a:pt x="1407" y="1994"/>
                </a:lnTo>
                <a:lnTo>
                  <a:pt x="1538" y="1902"/>
                </a:lnTo>
                <a:lnTo>
                  <a:pt x="1893" y="1819"/>
                </a:lnTo>
                <a:lnTo>
                  <a:pt x="2275" y="1744"/>
                </a:lnTo>
                <a:lnTo>
                  <a:pt x="2676" y="1834"/>
                </a:lnTo>
                <a:lnTo>
                  <a:pt x="2978" y="1925"/>
                </a:lnTo>
                <a:lnTo>
                  <a:pt x="3075" y="2016"/>
                </a:lnTo>
                <a:lnTo>
                  <a:pt x="3201" y="2001"/>
                </a:lnTo>
                <a:lnTo>
                  <a:pt x="3314" y="1905"/>
                </a:lnTo>
                <a:lnTo>
                  <a:pt x="3628" y="1381"/>
                </a:lnTo>
                <a:lnTo>
                  <a:pt x="3962" y="891"/>
                </a:lnTo>
                <a:lnTo>
                  <a:pt x="4505" y="459"/>
                </a:lnTo>
                <a:lnTo>
                  <a:pt x="5153" y="99"/>
                </a:lnTo>
                <a:lnTo>
                  <a:pt x="5742" y="8"/>
                </a:lnTo>
              </a:path>
            </a:pathLst>
          </a:custGeom>
          <a:solidFill>
            <a:srgbClr val="996600"/>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6" name="Text Box 7"/>
          <p:cNvSpPr txBox="1">
            <a:spLocks noChangeArrowheads="1"/>
          </p:cNvSpPr>
          <p:nvPr/>
        </p:nvSpPr>
        <p:spPr bwMode="auto">
          <a:xfrm>
            <a:off x="6014631" y="3660775"/>
            <a:ext cx="136447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SUB-SOIL</a:t>
            </a:r>
          </a:p>
        </p:txBody>
      </p:sp>
      <p:sp>
        <p:nvSpPr>
          <p:cNvPr id="81927" name="Text Box 9"/>
          <p:cNvSpPr txBox="1">
            <a:spLocks noChangeArrowheads="1"/>
          </p:cNvSpPr>
          <p:nvPr/>
        </p:nvSpPr>
        <p:spPr bwMode="auto">
          <a:xfrm>
            <a:off x="2846047" y="4727575"/>
            <a:ext cx="152150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ROADWAY</a:t>
            </a:r>
          </a:p>
        </p:txBody>
      </p:sp>
      <p:sp>
        <p:nvSpPr>
          <p:cNvPr id="81928" name="Freeform 10" descr="Sand"/>
          <p:cNvSpPr>
            <a:spLocks/>
          </p:cNvSpPr>
          <p:nvPr/>
        </p:nvSpPr>
        <p:spPr bwMode="auto">
          <a:xfrm>
            <a:off x="2173288" y="4270375"/>
            <a:ext cx="2728912" cy="533400"/>
          </a:xfrm>
          <a:custGeom>
            <a:avLst/>
            <a:gdLst>
              <a:gd name="T0" fmla="*/ 61912 w 1719"/>
              <a:gd name="T1" fmla="*/ 381000 h 336"/>
              <a:gd name="T2" fmla="*/ 311150 w 1719"/>
              <a:gd name="T3" fmla="*/ 249238 h 336"/>
              <a:gd name="T4" fmla="*/ 1433512 w 1719"/>
              <a:gd name="T5" fmla="*/ 0 h 336"/>
              <a:gd name="T6" fmla="*/ 2576512 w 1719"/>
              <a:gd name="T7" fmla="*/ 322262 h 336"/>
              <a:gd name="T8" fmla="*/ 2728912 w 1719"/>
              <a:gd name="T9" fmla="*/ 533400 h 336"/>
              <a:gd name="T10" fmla="*/ 1433512 w 1719"/>
              <a:gd name="T11" fmla="*/ 228600 h 336"/>
              <a:gd name="T12" fmla="*/ 0 w 1719"/>
              <a:gd name="T13" fmla="*/ 519113 h 336"/>
              <a:gd name="T14" fmla="*/ 73025 w 1719"/>
              <a:gd name="T15" fmla="*/ 374650 h 336"/>
              <a:gd name="T16" fmla="*/ 0 60000 65536"/>
              <a:gd name="T17" fmla="*/ 0 60000 65536"/>
              <a:gd name="T18" fmla="*/ 0 60000 65536"/>
              <a:gd name="T19" fmla="*/ 0 60000 65536"/>
              <a:gd name="T20" fmla="*/ 0 60000 65536"/>
              <a:gd name="T21" fmla="*/ 0 60000 65536"/>
              <a:gd name="T22" fmla="*/ 0 60000 65536"/>
              <a:gd name="T23" fmla="*/ 0 60000 65536"/>
              <a:gd name="T24" fmla="*/ 0 w 1719"/>
              <a:gd name="T25" fmla="*/ 0 h 336"/>
              <a:gd name="T26" fmla="*/ 1719 w 1719"/>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9" h="336">
                <a:moveTo>
                  <a:pt x="39" y="240"/>
                </a:moveTo>
                <a:lnTo>
                  <a:pt x="196" y="157"/>
                </a:lnTo>
                <a:lnTo>
                  <a:pt x="903" y="0"/>
                </a:lnTo>
                <a:lnTo>
                  <a:pt x="1623" y="203"/>
                </a:lnTo>
                <a:lnTo>
                  <a:pt x="1719" y="336"/>
                </a:lnTo>
                <a:lnTo>
                  <a:pt x="903" y="144"/>
                </a:lnTo>
                <a:lnTo>
                  <a:pt x="0" y="327"/>
                </a:lnTo>
                <a:lnTo>
                  <a:pt x="46" y="236"/>
                </a:lnTo>
              </a:path>
            </a:pathLst>
          </a:custGeom>
          <a:blipFill dpi="0" rotWithShape="0">
            <a:blip r:embed="rId3" cstate="print"/>
            <a:srcRect/>
            <a:tile tx="0" ty="0" sx="100000" sy="100000" flip="none" algn="tl"/>
          </a:blipFill>
          <a:ln w="9525">
            <a:solidFill>
              <a:schemeClr val="tx1"/>
            </a:solidFill>
            <a:round/>
            <a:headEnd/>
            <a:tailEnd/>
          </a:ln>
        </p:spPr>
        <p:txBody>
          <a:bodyPr/>
          <a:lstStyle/>
          <a:p>
            <a:endParaRPr lang="en-US">
              <a:latin typeface="Calibri" panose="020F0502020204030204" pitchFamily="34" charset="0"/>
            </a:endParaRPr>
          </a:p>
        </p:txBody>
      </p:sp>
      <p:sp>
        <p:nvSpPr>
          <p:cNvPr id="81929" name="Text Box 11"/>
          <p:cNvSpPr txBox="1">
            <a:spLocks noChangeArrowheads="1"/>
          </p:cNvSpPr>
          <p:nvPr/>
        </p:nvSpPr>
        <p:spPr bwMode="auto">
          <a:xfrm rot="-2275757">
            <a:off x="6184637" y="1905943"/>
            <a:ext cx="1361014"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TOP-SOIL</a:t>
            </a:r>
          </a:p>
        </p:txBody>
      </p:sp>
      <p:grpSp>
        <p:nvGrpSpPr>
          <p:cNvPr id="2" name="Group 25"/>
          <p:cNvGrpSpPr>
            <a:grpSpLocks/>
          </p:cNvGrpSpPr>
          <p:nvPr/>
        </p:nvGrpSpPr>
        <p:grpSpPr bwMode="auto">
          <a:xfrm>
            <a:off x="-444500" y="1042988"/>
            <a:ext cx="7019925" cy="2817812"/>
            <a:chOff x="-248" y="1423"/>
            <a:chExt cx="4422" cy="1775"/>
          </a:xfrm>
        </p:grpSpPr>
        <p:sp>
          <p:nvSpPr>
            <p:cNvPr id="81941" name="Freeform 13"/>
            <p:cNvSpPr>
              <a:spLocks/>
            </p:cNvSpPr>
            <p:nvPr/>
          </p:nvSpPr>
          <p:spPr bwMode="auto">
            <a:xfrm>
              <a:off x="966" y="2928"/>
              <a:ext cx="2430" cy="270"/>
            </a:xfrm>
            <a:custGeom>
              <a:avLst/>
              <a:gdLst>
                <a:gd name="T0" fmla="*/ 0 w 2430"/>
                <a:gd name="T1" fmla="*/ 174 h 270"/>
                <a:gd name="T2" fmla="*/ 1320 w 2430"/>
                <a:gd name="T3" fmla="*/ 0 h 270"/>
                <a:gd name="T4" fmla="*/ 2430 w 2430"/>
                <a:gd name="T5" fmla="*/ 270 h 270"/>
                <a:gd name="T6" fmla="*/ 0 60000 65536"/>
                <a:gd name="T7" fmla="*/ 0 60000 65536"/>
                <a:gd name="T8" fmla="*/ 0 60000 65536"/>
                <a:gd name="T9" fmla="*/ 0 w 2430"/>
                <a:gd name="T10" fmla="*/ 0 h 270"/>
                <a:gd name="T11" fmla="*/ 2430 w 2430"/>
                <a:gd name="T12" fmla="*/ 270 h 270"/>
              </a:gdLst>
              <a:ahLst/>
              <a:cxnLst>
                <a:cxn ang="T6">
                  <a:pos x="T0" y="T1"/>
                </a:cxn>
                <a:cxn ang="T7">
                  <a:pos x="T2" y="T3"/>
                </a:cxn>
                <a:cxn ang="T8">
                  <a:pos x="T4" y="T5"/>
                </a:cxn>
              </a:cxnLst>
              <a:rect l="T9" t="T10" r="T11" b="T12"/>
              <a:pathLst>
                <a:path w="2430" h="270">
                  <a:moveTo>
                    <a:pt x="0" y="174"/>
                  </a:moveTo>
                  <a:lnTo>
                    <a:pt x="1320" y="0"/>
                  </a:lnTo>
                  <a:lnTo>
                    <a:pt x="2430" y="270"/>
                  </a:lnTo>
                </a:path>
              </a:pathLst>
            </a:custGeom>
            <a:noFill/>
            <a:ln w="133350">
              <a:solidFill>
                <a:srgbClr val="FF0000"/>
              </a:solidFill>
              <a:prstDash val="sysDot"/>
              <a:round/>
              <a:headEnd/>
              <a:tailEnd/>
            </a:ln>
          </p:spPr>
          <p:txBody>
            <a:bodyPr/>
            <a:lstStyle/>
            <a:p>
              <a:endParaRPr lang="en-US">
                <a:latin typeface="Calibri" panose="020F0502020204030204" pitchFamily="34" charset="0"/>
              </a:endParaRPr>
            </a:p>
          </p:txBody>
        </p:sp>
        <p:sp>
          <p:nvSpPr>
            <p:cNvPr id="81942" name="Freeform 14"/>
            <p:cNvSpPr>
              <a:spLocks/>
            </p:cNvSpPr>
            <p:nvPr/>
          </p:nvSpPr>
          <p:spPr bwMode="auto">
            <a:xfrm>
              <a:off x="882" y="2928"/>
              <a:ext cx="2430" cy="241"/>
            </a:xfrm>
            <a:custGeom>
              <a:avLst/>
              <a:gdLst>
                <a:gd name="T0" fmla="*/ 0 w 2430"/>
                <a:gd name="T1" fmla="*/ 186 h 241"/>
                <a:gd name="T2" fmla="*/ 1392 w 2430"/>
                <a:gd name="T3" fmla="*/ 0 h 241"/>
                <a:gd name="T4" fmla="*/ 2430 w 2430"/>
                <a:gd name="T5" fmla="*/ 241 h 241"/>
                <a:gd name="T6" fmla="*/ 0 60000 65536"/>
                <a:gd name="T7" fmla="*/ 0 60000 65536"/>
                <a:gd name="T8" fmla="*/ 0 60000 65536"/>
                <a:gd name="T9" fmla="*/ 0 w 2430"/>
                <a:gd name="T10" fmla="*/ 0 h 241"/>
                <a:gd name="T11" fmla="*/ 2430 w 2430"/>
                <a:gd name="T12" fmla="*/ 241 h 241"/>
              </a:gdLst>
              <a:ahLst/>
              <a:cxnLst>
                <a:cxn ang="T6">
                  <a:pos x="T0" y="T1"/>
                </a:cxn>
                <a:cxn ang="T7">
                  <a:pos x="T2" y="T3"/>
                </a:cxn>
                <a:cxn ang="T8">
                  <a:pos x="T4" y="T5"/>
                </a:cxn>
              </a:cxnLst>
              <a:rect l="T9" t="T10" r="T11" b="T12"/>
              <a:pathLst>
                <a:path w="2430" h="241">
                  <a:moveTo>
                    <a:pt x="0" y="186"/>
                  </a:moveTo>
                  <a:lnTo>
                    <a:pt x="1392" y="0"/>
                  </a:lnTo>
                  <a:lnTo>
                    <a:pt x="2430" y="241"/>
                  </a:lnTo>
                </a:path>
              </a:pathLst>
            </a:custGeom>
            <a:noFill/>
            <a:ln w="133350">
              <a:solidFill>
                <a:schemeClr val="bg1"/>
              </a:solidFill>
              <a:prstDash val="sysDot"/>
              <a:round/>
              <a:headEnd/>
              <a:tailEnd/>
            </a:ln>
          </p:spPr>
          <p:txBody>
            <a:bodyPr/>
            <a:lstStyle/>
            <a:p>
              <a:endParaRPr lang="en-US">
                <a:latin typeface="Calibri" panose="020F0502020204030204" pitchFamily="34" charset="0"/>
              </a:endParaRPr>
            </a:p>
          </p:txBody>
        </p:sp>
        <p:sp>
          <p:nvSpPr>
            <p:cNvPr id="81943" name="Line 21"/>
            <p:cNvSpPr>
              <a:spLocks noChangeShapeType="1"/>
            </p:cNvSpPr>
            <p:nvPr/>
          </p:nvSpPr>
          <p:spPr bwMode="auto">
            <a:xfrm>
              <a:off x="1728" y="2160"/>
              <a:ext cx="336" cy="768"/>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1944" name="Rectangle 8"/>
            <p:cNvSpPr>
              <a:spLocks noChangeArrowheads="1"/>
            </p:cNvSpPr>
            <p:nvPr/>
          </p:nvSpPr>
          <p:spPr bwMode="auto">
            <a:xfrm>
              <a:off x="-248" y="1423"/>
              <a:ext cx="4422" cy="681"/>
            </a:xfrm>
            <a:prstGeom prst="rect">
              <a:avLst/>
            </a:prstGeom>
            <a:noFill/>
            <a:ln w="9525">
              <a:noFill/>
              <a:miter lim="800000"/>
              <a:headEnd/>
              <a:tailEnd/>
            </a:ln>
          </p:spPr>
          <p:txBody>
            <a:bodyPr/>
            <a:lstStyle/>
            <a:p>
              <a:pPr marL="342900" indent="-342900" algn="ctr">
                <a:spcBef>
                  <a:spcPct val="20000"/>
                </a:spcBef>
              </a:pPr>
              <a:r>
                <a:rPr lang="en-US" sz="3200">
                  <a:solidFill>
                    <a:srgbClr val="FF0000"/>
                  </a:solidFill>
                  <a:latin typeface="Calibri" panose="020F0502020204030204" pitchFamily="34" charset="0"/>
                </a:rPr>
                <a:t>Minor irregularities </a:t>
              </a:r>
              <a:br>
                <a:rPr lang="en-US" sz="3200">
                  <a:solidFill>
                    <a:srgbClr val="FF0000"/>
                  </a:solidFill>
                  <a:latin typeface="Calibri" panose="020F0502020204030204" pitchFamily="34" charset="0"/>
                </a:rPr>
              </a:br>
              <a:r>
                <a:rPr lang="en-US" sz="3200">
                  <a:solidFill>
                    <a:srgbClr val="FF0000"/>
                  </a:solidFill>
                  <a:latin typeface="Calibri" panose="020F0502020204030204" pitchFamily="34" charset="0"/>
                </a:rPr>
                <a:t>could still trap water on road surface</a:t>
              </a:r>
            </a:p>
          </p:txBody>
        </p:sp>
      </p:grpSp>
      <p:sp>
        <p:nvSpPr>
          <p:cNvPr id="81931" name="Rectangle 24"/>
          <p:cNvSpPr>
            <a:spLocks noGrp="1" noChangeArrowheads="1"/>
          </p:cNvSpPr>
          <p:nvPr>
            <p:ph idx="1"/>
          </p:nvPr>
        </p:nvSpPr>
        <p:spPr>
          <a:xfrm>
            <a:off x="0" y="288925"/>
            <a:ext cx="9067800" cy="4114800"/>
          </a:xfrm>
          <a:noFill/>
        </p:spPr>
        <p:txBody>
          <a:bodyPr/>
          <a:lstStyle/>
          <a:p>
            <a:pPr eaLnBrk="1" hangingPunct="1">
              <a:buFontTx/>
              <a:buNone/>
            </a:pPr>
            <a:r>
              <a:rPr lang="en-US" sz="2800" b="1" u="sng"/>
              <a:t>How</a:t>
            </a:r>
            <a:r>
              <a:rPr lang="en-US" sz="2800" b="1"/>
              <a:t>: Where banks are higher on both sides of the road </a:t>
            </a:r>
          </a:p>
          <a:p>
            <a:pPr lvl="1" eaLnBrk="1" hangingPunct="1">
              <a:buFontTx/>
              <a:buNone/>
            </a:pPr>
            <a:endParaRPr lang="en-US" b="1"/>
          </a:p>
        </p:txBody>
      </p:sp>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 Box 6">
            <a:extLst>
              <a:ext uri="{FF2B5EF4-FFF2-40B4-BE49-F238E27FC236}">
                <a16:creationId xmlns:a16="http://schemas.microsoft.com/office/drawing/2014/main" id="{D507A01E-B2CB-33B9-59B5-EB703D8B9B8D}"/>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
        <p:nvSpPr>
          <p:cNvPr id="4" name="TextBox 3">
            <a:extLst>
              <a:ext uri="{FF2B5EF4-FFF2-40B4-BE49-F238E27FC236}">
                <a16:creationId xmlns:a16="http://schemas.microsoft.com/office/drawing/2014/main" id="{CBF7C438-30BC-6DFC-9772-23CA0A57CC4A}"/>
              </a:ext>
            </a:extLst>
          </p:cNvPr>
          <p:cNvSpPr txBox="1"/>
          <p:nvPr/>
        </p:nvSpPr>
        <p:spPr>
          <a:xfrm>
            <a:off x="568205" y="5965825"/>
            <a:ext cx="7678769" cy="646331"/>
          </a:xfrm>
          <a:prstGeom prst="rect">
            <a:avLst/>
          </a:prstGeom>
          <a:noFill/>
        </p:spPr>
        <p:txBody>
          <a:bodyPr wrap="none" rtlCol="0">
            <a:spAutoFit/>
          </a:bodyPr>
          <a:lstStyle/>
          <a:p>
            <a:r>
              <a:rPr lang="en-US" dirty="0">
                <a:solidFill>
                  <a:srgbClr val="FF0000"/>
                </a:solidFill>
                <a:highlight>
                  <a:srgbClr val="FFFF00"/>
                </a:highlight>
              </a:rPr>
              <a:t>NEW ESM Training Updates for 2023</a:t>
            </a:r>
          </a:p>
        </p:txBody>
      </p:sp>
    </p:spTree>
    <p:extLst>
      <p:ext uri="{BB962C8B-B14F-4D97-AF65-F5344CB8AC3E}">
        <p14:creationId xmlns:p14="http://schemas.microsoft.com/office/powerpoint/2010/main" val="901222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0" y="765175"/>
            <a:ext cx="9093200" cy="4876800"/>
          </a:xfrm>
          <a:prstGeom prst="rect">
            <a:avLst/>
          </a:prstGeom>
          <a:solidFill>
            <a:srgbClr val="99CCFF"/>
          </a:solidFill>
          <a:ln w="9525">
            <a:solidFill>
              <a:schemeClr val="tx1"/>
            </a:solidFill>
            <a:miter lim="800000"/>
            <a:headEnd/>
            <a:tailEnd/>
          </a:ln>
        </p:spPr>
        <p:txBody>
          <a:bodyPr wrap="none" anchor="ctr"/>
          <a:lstStyle/>
          <a:p>
            <a:pPr algn="ctr"/>
            <a:endParaRPr lang="en-US" sz="2400">
              <a:latin typeface="Calibri" panose="020F0502020204030204" pitchFamily="34" charset="0"/>
            </a:endParaRPr>
          </a:p>
        </p:txBody>
      </p:sp>
      <p:sp>
        <p:nvSpPr>
          <p:cNvPr id="81923" name="Freeform 4"/>
          <p:cNvSpPr>
            <a:spLocks/>
          </p:cNvSpPr>
          <p:nvPr/>
        </p:nvSpPr>
        <p:spPr bwMode="auto">
          <a:xfrm>
            <a:off x="5051425" y="1143000"/>
            <a:ext cx="4021138" cy="3698875"/>
          </a:xfrm>
          <a:custGeom>
            <a:avLst/>
            <a:gdLst>
              <a:gd name="T0" fmla="*/ 4021138 w 2533"/>
              <a:gd name="T1" fmla="*/ 9525 h 2330"/>
              <a:gd name="T2" fmla="*/ 3990976 w 2533"/>
              <a:gd name="T3" fmla="*/ 2949575 h 2330"/>
              <a:gd name="T4" fmla="*/ 103188 w 2533"/>
              <a:gd name="T5" fmla="*/ 3698875 h 2330"/>
              <a:gd name="T6" fmla="*/ 0 w 2533"/>
              <a:gd name="T7" fmla="*/ 3438525 h 2330"/>
              <a:gd name="T8" fmla="*/ 238125 w 2533"/>
              <a:gd name="T9" fmla="*/ 2544762 h 2330"/>
              <a:gd name="T10" fmla="*/ 560388 w 2533"/>
              <a:gd name="T11" fmla="*/ 1963737 h 2330"/>
              <a:gd name="T12" fmla="*/ 996950 w 2533"/>
              <a:gd name="T13" fmla="*/ 1287462 h 2330"/>
              <a:gd name="T14" fmla="*/ 1474788 w 2533"/>
              <a:gd name="T15" fmla="*/ 800100 h 2330"/>
              <a:gd name="T16" fmla="*/ 1963738 w 2533"/>
              <a:gd name="T17" fmla="*/ 519112 h 2330"/>
              <a:gd name="T18" fmla="*/ 2473325 w 2533"/>
              <a:gd name="T19" fmla="*/ 258762 h 2330"/>
              <a:gd name="T20" fmla="*/ 3054350 w 2533"/>
              <a:gd name="T21" fmla="*/ 123825 h 2330"/>
              <a:gd name="T22" fmla="*/ 3490913 w 2533"/>
              <a:gd name="T23" fmla="*/ 61912 h 2330"/>
              <a:gd name="T24" fmla="*/ 4021138 w 2533"/>
              <a:gd name="T25" fmla="*/ 0 h 2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3"/>
              <a:gd name="T40" fmla="*/ 0 h 2330"/>
              <a:gd name="T41" fmla="*/ 2533 w 2533"/>
              <a:gd name="T42" fmla="*/ 2330 h 2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3" h="2330">
                <a:moveTo>
                  <a:pt x="2533" y="6"/>
                </a:moveTo>
                <a:lnTo>
                  <a:pt x="2514" y="1858"/>
                </a:lnTo>
                <a:lnTo>
                  <a:pt x="65" y="2330"/>
                </a:lnTo>
                <a:lnTo>
                  <a:pt x="0" y="2166"/>
                </a:lnTo>
                <a:lnTo>
                  <a:pt x="150" y="1603"/>
                </a:lnTo>
                <a:lnTo>
                  <a:pt x="353" y="1237"/>
                </a:lnTo>
                <a:lnTo>
                  <a:pt x="628" y="811"/>
                </a:lnTo>
                <a:lnTo>
                  <a:pt x="929" y="504"/>
                </a:lnTo>
                <a:lnTo>
                  <a:pt x="1237" y="327"/>
                </a:lnTo>
                <a:lnTo>
                  <a:pt x="1558" y="163"/>
                </a:lnTo>
                <a:lnTo>
                  <a:pt x="1924" y="78"/>
                </a:lnTo>
                <a:lnTo>
                  <a:pt x="2199" y="39"/>
                </a:lnTo>
                <a:lnTo>
                  <a:pt x="2533" y="0"/>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4" name="Freeform 5"/>
          <p:cNvSpPr>
            <a:spLocks/>
          </p:cNvSpPr>
          <p:nvPr/>
        </p:nvSpPr>
        <p:spPr bwMode="auto">
          <a:xfrm>
            <a:off x="-31750" y="3708400"/>
            <a:ext cx="2105025" cy="1190625"/>
          </a:xfrm>
          <a:custGeom>
            <a:avLst/>
            <a:gdLst>
              <a:gd name="T0" fmla="*/ 1590675 w 1326"/>
              <a:gd name="T1" fmla="*/ 1190625 h 750"/>
              <a:gd name="T2" fmla="*/ 9525 w 1326"/>
              <a:gd name="T3" fmla="*/ 1038225 h 750"/>
              <a:gd name="T4" fmla="*/ 0 w 1326"/>
              <a:gd name="T5" fmla="*/ 142875 h 750"/>
              <a:gd name="T6" fmla="*/ 180975 w 1326"/>
              <a:gd name="T7" fmla="*/ 123825 h 750"/>
              <a:gd name="T8" fmla="*/ 1219200 w 1326"/>
              <a:gd name="T9" fmla="*/ 0 h 750"/>
              <a:gd name="T10" fmla="*/ 1571625 w 1326"/>
              <a:gd name="T11" fmla="*/ 85725 h 750"/>
              <a:gd name="T12" fmla="*/ 2105025 w 1326"/>
              <a:gd name="T13" fmla="*/ 1028700 h 750"/>
              <a:gd name="T14" fmla="*/ 0 60000 65536"/>
              <a:gd name="T15" fmla="*/ 0 60000 65536"/>
              <a:gd name="T16" fmla="*/ 0 60000 65536"/>
              <a:gd name="T17" fmla="*/ 0 60000 65536"/>
              <a:gd name="T18" fmla="*/ 0 60000 65536"/>
              <a:gd name="T19" fmla="*/ 0 60000 65536"/>
              <a:gd name="T20" fmla="*/ 0 60000 65536"/>
              <a:gd name="T21" fmla="*/ 0 w 1326"/>
              <a:gd name="T22" fmla="*/ 0 h 750"/>
              <a:gd name="T23" fmla="*/ 1326 w 1326"/>
              <a:gd name="T24" fmla="*/ 750 h 7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750">
                <a:moveTo>
                  <a:pt x="1002" y="750"/>
                </a:moveTo>
                <a:lnTo>
                  <a:pt x="6" y="654"/>
                </a:lnTo>
                <a:lnTo>
                  <a:pt x="0" y="90"/>
                </a:lnTo>
                <a:lnTo>
                  <a:pt x="114" y="78"/>
                </a:lnTo>
                <a:lnTo>
                  <a:pt x="768" y="0"/>
                </a:lnTo>
                <a:lnTo>
                  <a:pt x="990" y="54"/>
                </a:lnTo>
                <a:lnTo>
                  <a:pt x="1326" y="648"/>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5" name="Freeform 6"/>
          <p:cNvSpPr>
            <a:spLocks/>
          </p:cNvSpPr>
          <p:nvPr/>
        </p:nvSpPr>
        <p:spPr bwMode="auto">
          <a:xfrm>
            <a:off x="-22225" y="1495425"/>
            <a:ext cx="9115425" cy="4183063"/>
          </a:xfrm>
          <a:custGeom>
            <a:avLst/>
            <a:gdLst>
              <a:gd name="T0" fmla="*/ 9105900 w 5742"/>
              <a:gd name="T1" fmla="*/ 0 h 2635"/>
              <a:gd name="T2" fmla="*/ 9102725 w 5742"/>
              <a:gd name="T3" fmla="*/ 4146551 h 2635"/>
              <a:gd name="T4" fmla="*/ 0 w 5742"/>
              <a:gd name="T5" fmla="*/ 4183063 h 2635"/>
              <a:gd name="T6" fmla="*/ 30163 w 5742"/>
              <a:gd name="T7" fmla="*/ 2586038 h 2635"/>
              <a:gd name="T8" fmla="*/ 1320800 w 5742"/>
              <a:gd name="T9" fmla="*/ 2479675 h 2635"/>
              <a:gd name="T10" fmla="*/ 1668463 w 5742"/>
              <a:gd name="T11" fmla="*/ 2536825 h 2635"/>
              <a:gd name="T12" fmla="*/ 1898650 w 5742"/>
              <a:gd name="T13" fmla="*/ 2924175 h 2635"/>
              <a:gd name="T14" fmla="*/ 2006600 w 5742"/>
              <a:gd name="T15" fmla="*/ 3128962 h 2635"/>
              <a:gd name="T16" fmla="*/ 2233613 w 5742"/>
              <a:gd name="T17" fmla="*/ 3165475 h 2635"/>
              <a:gd name="T18" fmla="*/ 2441575 w 5742"/>
              <a:gd name="T19" fmla="*/ 3019425 h 2635"/>
              <a:gd name="T20" fmla="*/ 3005137 w 5742"/>
              <a:gd name="T21" fmla="*/ 2887663 h 2635"/>
              <a:gd name="T22" fmla="*/ 3611563 w 5742"/>
              <a:gd name="T23" fmla="*/ 2768600 h 2635"/>
              <a:gd name="T24" fmla="*/ 4248150 w 5742"/>
              <a:gd name="T25" fmla="*/ 2911475 h 2635"/>
              <a:gd name="T26" fmla="*/ 4727575 w 5742"/>
              <a:gd name="T27" fmla="*/ 3055938 h 2635"/>
              <a:gd name="T28" fmla="*/ 4881562 w 5742"/>
              <a:gd name="T29" fmla="*/ 3200400 h 2635"/>
              <a:gd name="T30" fmla="*/ 5081587 w 5742"/>
              <a:gd name="T31" fmla="*/ 3176587 h 2635"/>
              <a:gd name="T32" fmla="*/ 5260975 w 5742"/>
              <a:gd name="T33" fmla="*/ 3024188 h 2635"/>
              <a:gd name="T34" fmla="*/ 5759450 w 5742"/>
              <a:gd name="T35" fmla="*/ 2192338 h 2635"/>
              <a:gd name="T36" fmla="*/ 6289674 w 5742"/>
              <a:gd name="T37" fmla="*/ 1414463 h 2635"/>
              <a:gd name="T38" fmla="*/ 7151688 w 5742"/>
              <a:gd name="T39" fmla="*/ 728663 h 2635"/>
              <a:gd name="T40" fmla="*/ 8180388 w 5742"/>
              <a:gd name="T41" fmla="*/ 157163 h 2635"/>
              <a:gd name="T42" fmla="*/ 9115425 w 5742"/>
              <a:gd name="T43" fmla="*/ 12700 h 26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2"/>
              <a:gd name="T67" fmla="*/ 0 h 2635"/>
              <a:gd name="T68" fmla="*/ 5742 w 5742"/>
              <a:gd name="T69" fmla="*/ 2635 h 26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2" h="2635">
                <a:moveTo>
                  <a:pt x="5736" y="0"/>
                </a:moveTo>
                <a:lnTo>
                  <a:pt x="5734" y="2612"/>
                </a:lnTo>
                <a:lnTo>
                  <a:pt x="0" y="2635"/>
                </a:lnTo>
                <a:lnTo>
                  <a:pt x="19" y="1629"/>
                </a:lnTo>
                <a:lnTo>
                  <a:pt x="832" y="1562"/>
                </a:lnTo>
                <a:lnTo>
                  <a:pt x="1051" y="1598"/>
                </a:lnTo>
                <a:lnTo>
                  <a:pt x="1196" y="1842"/>
                </a:lnTo>
                <a:lnTo>
                  <a:pt x="1264" y="1971"/>
                </a:lnTo>
                <a:lnTo>
                  <a:pt x="1407" y="1994"/>
                </a:lnTo>
                <a:lnTo>
                  <a:pt x="1538" y="1902"/>
                </a:lnTo>
                <a:lnTo>
                  <a:pt x="1893" y="1819"/>
                </a:lnTo>
                <a:lnTo>
                  <a:pt x="2275" y="1744"/>
                </a:lnTo>
                <a:lnTo>
                  <a:pt x="2676" y="1834"/>
                </a:lnTo>
                <a:lnTo>
                  <a:pt x="2978" y="1925"/>
                </a:lnTo>
                <a:lnTo>
                  <a:pt x="3075" y="2016"/>
                </a:lnTo>
                <a:lnTo>
                  <a:pt x="3201" y="2001"/>
                </a:lnTo>
                <a:lnTo>
                  <a:pt x="3314" y="1905"/>
                </a:lnTo>
                <a:lnTo>
                  <a:pt x="3628" y="1381"/>
                </a:lnTo>
                <a:lnTo>
                  <a:pt x="3962" y="891"/>
                </a:lnTo>
                <a:lnTo>
                  <a:pt x="4505" y="459"/>
                </a:lnTo>
                <a:lnTo>
                  <a:pt x="5153" y="99"/>
                </a:lnTo>
                <a:lnTo>
                  <a:pt x="5742" y="8"/>
                </a:lnTo>
              </a:path>
            </a:pathLst>
          </a:custGeom>
          <a:solidFill>
            <a:srgbClr val="996600"/>
          </a:solidFill>
          <a:ln w="76200" cmpd="sng">
            <a:solidFill>
              <a:schemeClr val="tx1"/>
            </a:solidFill>
            <a:round/>
            <a:headEnd/>
            <a:tailEnd/>
          </a:ln>
        </p:spPr>
        <p:txBody>
          <a:bodyPr/>
          <a:lstStyle/>
          <a:p>
            <a:endParaRPr lang="en-US">
              <a:latin typeface="Calibri" panose="020F0502020204030204" pitchFamily="34" charset="0"/>
            </a:endParaRPr>
          </a:p>
        </p:txBody>
      </p:sp>
      <p:sp>
        <p:nvSpPr>
          <p:cNvPr id="81926" name="Text Box 7"/>
          <p:cNvSpPr txBox="1">
            <a:spLocks noChangeArrowheads="1"/>
          </p:cNvSpPr>
          <p:nvPr/>
        </p:nvSpPr>
        <p:spPr bwMode="auto">
          <a:xfrm>
            <a:off x="6014631" y="3660775"/>
            <a:ext cx="136447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SUB-SOIL</a:t>
            </a:r>
          </a:p>
        </p:txBody>
      </p:sp>
      <p:sp>
        <p:nvSpPr>
          <p:cNvPr id="81927" name="Text Box 9"/>
          <p:cNvSpPr txBox="1">
            <a:spLocks noChangeArrowheads="1"/>
          </p:cNvSpPr>
          <p:nvPr/>
        </p:nvSpPr>
        <p:spPr bwMode="auto">
          <a:xfrm>
            <a:off x="2846047" y="4727575"/>
            <a:ext cx="152150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ROADWAY</a:t>
            </a:r>
          </a:p>
        </p:txBody>
      </p:sp>
      <p:sp>
        <p:nvSpPr>
          <p:cNvPr id="81928" name="Freeform 10" descr="Sand"/>
          <p:cNvSpPr>
            <a:spLocks/>
          </p:cNvSpPr>
          <p:nvPr/>
        </p:nvSpPr>
        <p:spPr bwMode="auto">
          <a:xfrm>
            <a:off x="2173288" y="4270375"/>
            <a:ext cx="2728912" cy="533400"/>
          </a:xfrm>
          <a:custGeom>
            <a:avLst/>
            <a:gdLst>
              <a:gd name="T0" fmla="*/ 61912 w 1719"/>
              <a:gd name="T1" fmla="*/ 381000 h 336"/>
              <a:gd name="T2" fmla="*/ 311150 w 1719"/>
              <a:gd name="T3" fmla="*/ 249238 h 336"/>
              <a:gd name="T4" fmla="*/ 1433512 w 1719"/>
              <a:gd name="T5" fmla="*/ 0 h 336"/>
              <a:gd name="T6" fmla="*/ 2576512 w 1719"/>
              <a:gd name="T7" fmla="*/ 322262 h 336"/>
              <a:gd name="T8" fmla="*/ 2728912 w 1719"/>
              <a:gd name="T9" fmla="*/ 533400 h 336"/>
              <a:gd name="T10" fmla="*/ 1433512 w 1719"/>
              <a:gd name="T11" fmla="*/ 228600 h 336"/>
              <a:gd name="T12" fmla="*/ 0 w 1719"/>
              <a:gd name="T13" fmla="*/ 519113 h 336"/>
              <a:gd name="T14" fmla="*/ 73025 w 1719"/>
              <a:gd name="T15" fmla="*/ 374650 h 336"/>
              <a:gd name="T16" fmla="*/ 0 60000 65536"/>
              <a:gd name="T17" fmla="*/ 0 60000 65536"/>
              <a:gd name="T18" fmla="*/ 0 60000 65536"/>
              <a:gd name="T19" fmla="*/ 0 60000 65536"/>
              <a:gd name="T20" fmla="*/ 0 60000 65536"/>
              <a:gd name="T21" fmla="*/ 0 60000 65536"/>
              <a:gd name="T22" fmla="*/ 0 60000 65536"/>
              <a:gd name="T23" fmla="*/ 0 60000 65536"/>
              <a:gd name="T24" fmla="*/ 0 w 1719"/>
              <a:gd name="T25" fmla="*/ 0 h 336"/>
              <a:gd name="T26" fmla="*/ 1719 w 1719"/>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9" h="336">
                <a:moveTo>
                  <a:pt x="39" y="240"/>
                </a:moveTo>
                <a:lnTo>
                  <a:pt x="196" y="157"/>
                </a:lnTo>
                <a:lnTo>
                  <a:pt x="903" y="0"/>
                </a:lnTo>
                <a:lnTo>
                  <a:pt x="1623" y="203"/>
                </a:lnTo>
                <a:lnTo>
                  <a:pt x="1719" y="336"/>
                </a:lnTo>
                <a:lnTo>
                  <a:pt x="903" y="144"/>
                </a:lnTo>
                <a:lnTo>
                  <a:pt x="0" y="327"/>
                </a:lnTo>
                <a:lnTo>
                  <a:pt x="46" y="236"/>
                </a:lnTo>
              </a:path>
            </a:pathLst>
          </a:custGeom>
          <a:blipFill dpi="0" rotWithShape="0">
            <a:blip r:embed="rId3" cstate="print"/>
            <a:srcRect/>
            <a:tile tx="0" ty="0" sx="100000" sy="100000" flip="none" algn="tl"/>
          </a:blipFill>
          <a:ln w="9525">
            <a:solidFill>
              <a:schemeClr val="tx1"/>
            </a:solidFill>
            <a:round/>
            <a:headEnd/>
            <a:tailEnd/>
          </a:ln>
        </p:spPr>
        <p:txBody>
          <a:bodyPr/>
          <a:lstStyle/>
          <a:p>
            <a:endParaRPr lang="en-US">
              <a:latin typeface="Calibri" panose="020F0502020204030204" pitchFamily="34" charset="0"/>
            </a:endParaRPr>
          </a:p>
        </p:txBody>
      </p:sp>
      <p:sp>
        <p:nvSpPr>
          <p:cNvPr id="81929" name="Text Box 11"/>
          <p:cNvSpPr txBox="1">
            <a:spLocks noChangeArrowheads="1"/>
          </p:cNvSpPr>
          <p:nvPr/>
        </p:nvSpPr>
        <p:spPr bwMode="auto">
          <a:xfrm rot="-2275757">
            <a:off x="6184637" y="1905943"/>
            <a:ext cx="1361014"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TOP-SOIL</a:t>
            </a:r>
          </a:p>
        </p:txBody>
      </p:sp>
      <p:sp>
        <p:nvSpPr>
          <p:cNvPr id="81943" name="Line 21"/>
          <p:cNvSpPr>
            <a:spLocks noChangeShapeType="1"/>
          </p:cNvSpPr>
          <p:nvPr/>
        </p:nvSpPr>
        <p:spPr bwMode="auto">
          <a:xfrm>
            <a:off x="2727960" y="1947253"/>
            <a:ext cx="497840" cy="1121130"/>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1944" name="Rectangle 8"/>
          <p:cNvSpPr>
            <a:spLocks noChangeArrowheads="1"/>
          </p:cNvSpPr>
          <p:nvPr/>
        </p:nvSpPr>
        <p:spPr bwMode="auto">
          <a:xfrm>
            <a:off x="254000" y="844296"/>
            <a:ext cx="5932490" cy="1081087"/>
          </a:xfrm>
          <a:prstGeom prst="rect">
            <a:avLst/>
          </a:prstGeom>
          <a:noFill/>
          <a:ln w="9525">
            <a:noFill/>
            <a:miter lim="800000"/>
            <a:headEnd/>
            <a:tailEnd/>
          </a:ln>
        </p:spPr>
        <p:txBody>
          <a:bodyPr/>
          <a:lstStyle/>
          <a:p>
            <a:pPr marL="342900" indent="-342900" algn="ctr">
              <a:spcBef>
                <a:spcPct val="20000"/>
              </a:spcBef>
            </a:pPr>
            <a:r>
              <a:rPr lang="en-US" sz="3200">
                <a:solidFill>
                  <a:srgbClr val="FF0000"/>
                </a:solidFill>
                <a:latin typeface="Calibri" panose="020F0502020204030204" pitchFamily="34" charset="0"/>
              </a:rPr>
              <a:t>But </a:t>
            </a:r>
            <a:r>
              <a:rPr lang="en-US" sz="3200" i="1" u="sng">
                <a:solidFill>
                  <a:srgbClr val="FF0000"/>
                </a:solidFill>
                <a:latin typeface="Calibri" panose="020F0502020204030204" pitchFamily="34" charset="0"/>
              </a:rPr>
              <a:t>HIGHER</a:t>
            </a:r>
            <a:r>
              <a:rPr lang="en-US" sz="3200">
                <a:solidFill>
                  <a:srgbClr val="FF0000"/>
                </a:solidFill>
                <a:latin typeface="Calibri" panose="020F0502020204030204" pitchFamily="34" charset="0"/>
              </a:rPr>
              <a:t> is better!  </a:t>
            </a:r>
          </a:p>
          <a:p>
            <a:pPr marL="342900" indent="-342900" algn="ctr">
              <a:spcBef>
                <a:spcPct val="20000"/>
              </a:spcBef>
            </a:pPr>
            <a:r>
              <a:rPr lang="en-US" sz="3200">
                <a:solidFill>
                  <a:srgbClr val="FF0000"/>
                </a:solidFill>
                <a:latin typeface="Calibri" panose="020F0502020204030204" pitchFamily="34" charset="0"/>
              </a:rPr>
              <a:t>Better draining &amp; longer lasting.</a:t>
            </a:r>
          </a:p>
        </p:txBody>
      </p:sp>
      <p:sp>
        <p:nvSpPr>
          <p:cNvPr id="81932" name="Oval 26"/>
          <p:cNvSpPr>
            <a:spLocks noChangeArrowheads="1"/>
          </p:cNvSpPr>
          <p:nvPr/>
        </p:nvSpPr>
        <p:spPr bwMode="auto">
          <a:xfrm>
            <a:off x="8940800" y="5489575"/>
            <a:ext cx="92075" cy="92075"/>
          </a:xfrm>
          <a:prstGeom prst="ellipse">
            <a:avLst/>
          </a:prstGeom>
          <a:solidFill>
            <a:srgbClr val="FFFFFF"/>
          </a:solidFill>
          <a:ln w="28575">
            <a:solidFill>
              <a:schemeClr val="tx1"/>
            </a:solidFill>
            <a:round/>
            <a:headEnd/>
            <a:tailEnd/>
          </a:ln>
        </p:spPr>
        <p:txBody>
          <a:bodyPr wrap="none" anchor="ctr"/>
          <a:lstStyle/>
          <a:p>
            <a:endParaRPr lang="en-US">
              <a:latin typeface="Calibri" panose="020F0502020204030204" pitchFamily="34" charset="0"/>
            </a:endParaRPr>
          </a:p>
        </p:txBody>
      </p:sp>
      <p:sp>
        <p:nvSpPr>
          <p:cNvPr id="25" name="Rectangle 2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3" name="Text Box 6">
            <a:extLst>
              <a:ext uri="{FF2B5EF4-FFF2-40B4-BE49-F238E27FC236}">
                <a16:creationId xmlns:a16="http://schemas.microsoft.com/office/drawing/2014/main" id="{A832934B-8050-9953-B901-A6C9F1B361AE}"/>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
        <p:nvSpPr>
          <p:cNvPr id="7" name="Freeform 14">
            <a:extLst>
              <a:ext uri="{FF2B5EF4-FFF2-40B4-BE49-F238E27FC236}">
                <a16:creationId xmlns:a16="http://schemas.microsoft.com/office/drawing/2014/main" id="{BC8B9EDE-1E15-D77D-97A8-367F9D2ED046}"/>
              </a:ext>
            </a:extLst>
          </p:cNvPr>
          <p:cNvSpPr>
            <a:spLocks/>
          </p:cNvSpPr>
          <p:nvPr/>
        </p:nvSpPr>
        <p:spPr bwMode="auto">
          <a:xfrm>
            <a:off x="803624" y="3067964"/>
            <a:ext cx="4604847" cy="654589"/>
          </a:xfrm>
          <a:custGeom>
            <a:avLst/>
            <a:gdLst>
              <a:gd name="T0" fmla="*/ 0 w 2430"/>
              <a:gd name="T1" fmla="*/ 186 h 241"/>
              <a:gd name="T2" fmla="*/ 1392 w 2430"/>
              <a:gd name="T3" fmla="*/ 0 h 241"/>
              <a:gd name="T4" fmla="*/ 2430 w 2430"/>
              <a:gd name="T5" fmla="*/ 241 h 241"/>
              <a:gd name="T6" fmla="*/ 0 60000 65536"/>
              <a:gd name="T7" fmla="*/ 0 60000 65536"/>
              <a:gd name="T8" fmla="*/ 0 60000 65536"/>
              <a:gd name="T9" fmla="*/ 0 w 2430"/>
              <a:gd name="T10" fmla="*/ 0 h 241"/>
              <a:gd name="T11" fmla="*/ 2430 w 2430"/>
              <a:gd name="T12" fmla="*/ 241 h 241"/>
              <a:gd name="connsiteX0" fmla="*/ 0 w 10000"/>
              <a:gd name="connsiteY0" fmla="*/ 7718 h 10000"/>
              <a:gd name="connsiteX1" fmla="*/ 5728 w 10000"/>
              <a:gd name="connsiteY1" fmla="*/ 0 h 10000"/>
              <a:gd name="connsiteX2" fmla="*/ 10000 w 10000"/>
              <a:gd name="connsiteY2" fmla="*/ 10000 h 10000"/>
              <a:gd name="connsiteX0" fmla="*/ 0 w 10000"/>
              <a:gd name="connsiteY0" fmla="*/ 7718 h 10000"/>
              <a:gd name="connsiteX1" fmla="*/ 848 w 10000"/>
              <a:gd name="connsiteY1" fmla="*/ 5763 h 10000"/>
              <a:gd name="connsiteX2" fmla="*/ 5728 w 10000"/>
              <a:gd name="connsiteY2" fmla="*/ 0 h 10000"/>
              <a:gd name="connsiteX3" fmla="*/ 10000 w 10000"/>
              <a:gd name="connsiteY3" fmla="*/ 10000 h 10000"/>
              <a:gd name="connsiteX0" fmla="*/ 0 w 11402"/>
              <a:gd name="connsiteY0" fmla="*/ 15685 h 15685"/>
              <a:gd name="connsiteX1" fmla="*/ 2250 w 11402"/>
              <a:gd name="connsiteY1" fmla="*/ 5763 h 15685"/>
              <a:gd name="connsiteX2" fmla="*/ 7130 w 11402"/>
              <a:gd name="connsiteY2" fmla="*/ 0 h 15685"/>
              <a:gd name="connsiteX3" fmla="*/ 11402 w 11402"/>
              <a:gd name="connsiteY3" fmla="*/ 10000 h 15685"/>
              <a:gd name="connsiteX0" fmla="*/ 0 w 11402"/>
              <a:gd name="connsiteY0" fmla="*/ 15685 h 15685"/>
              <a:gd name="connsiteX1" fmla="*/ 2250 w 11402"/>
              <a:gd name="connsiteY1" fmla="*/ 5763 h 15685"/>
              <a:gd name="connsiteX2" fmla="*/ 7130 w 11402"/>
              <a:gd name="connsiteY2" fmla="*/ 0 h 15685"/>
              <a:gd name="connsiteX3" fmla="*/ 9539 w 11402"/>
              <a:gd name="connsiteY3" fmla="*/ 5763 h 15685"/>
              <a:gd name="connsiteX4" fmla="*/ 11402 w 11402"/>
              <a:gd name="connsiteY4" fmla="*/ 10000 h 15685"/>
              <a:gd name="connsiteX0" fmla="*/ 0 w 11937"/>
              <a:gd name="connsiteY0" fmla="*/ 15685 h 15685"/>
              <a:gd name="connsiteX1" fmla="*/ 2250 w 11937"/>
              <a:gd name="connsiteY1" fmla="*/ 5763 h 15685"/>
              <a:gd name="connsiteX2" fmla="*/ 7130 w 11937"/>
              <a:gd name="connsiteY2" fmla="*/ 0 h 15685"/>
              <a:gd name="connsiteX3" fmla="*/ 9539 w 11937"/>
              <a:gd name="connsiteY3" fmla="*/ 5763 h 15685"/>
              <a:gd name="connsiteX4" fmla="*/ 11937 w 11937"/>
              <a:gd name="connsiteY4" fmla="*/ 12056 h 15685"/>
              <a:gd name="connsiteX0" fmla="*/ 0 w 11937"/>
              <a:gd name="connsiteY0" fmla="*/ 15416 h 15416"/>
              <a:gd name="connsiteX1" fmla="*/ 2250 w 11937"/>
              <a:gd name="connsiteY1" fmla="*/ 5494 h 15416"/>
              <a:gd name="connsiteX2" fmla="*/ 7130 w 11937"/>
              <a:gd name="connsiteY2" fmla="*/ 0 h 15416"/>
              <a:gd name="connsiteX3" fmla="*/ 9539 w 11937"/>
              <a:gd name="connsiteY3" fmla="*/ 5494 h 15416"/>
              <a:gd name="connsiteX4" fmla="*/ 11937 w 11937"/>
              <a:gd name="connsiteY4" fmla="*/ 11787 h 15416"/>
              <a:gd name="connsiteX0" fmla="*/ 0 w 11937"/>
              <a:gd name="connsiteY0" fmla="*/ 15416 h 15416"/>
              <a:gd name="connsiteX1" fmla="*/ 2250 w 11937"/>
              <a:gd name="connsiteY1" fmla="*/ 5494 h 15416"/>
              <a:gd name="connsiteX2" fmla="*/ 7130 w 11937"/>
              <a:gd name="connsiteY2" fmla="*/ 0 h 15416"/>
              <a:gd name="connsiteX3" fmla="*/ 9539 w 11937"/>
              <a:gd name="connsiteY3" fmla="*/ 5494 h 15416"/>
              <a:gd name="connsiteX4" fmla="*/ 11937 w 11937"/>
              <a:gd name="connsiteY4" fmla="*/ 11787 h 15416"/>
              <a:gd name="connsiteX0" fmla="*/ 0 w 11937"/>
              <a:gd name="connsiteY0" fmla="*/ 15416 h 15416"/>
              <a:gd name="connsiteX1" fmla="*/ 2250 w 11937"/>
              <a:gd name="connsiteY1" fmla="*/ 5494 h 15416"/>
              <a:gd name="connsiteX2" fmla="*/ 7130 w 11937"/>
              <a:gd name="connsiteY2" fmla="*/ 0 h 15416"/>
              <a:gd name="connsiteX3" fmla="*/ 9539 w 11937"/>
              <a:gd name="connsiteY3" fmla="*/ 5494 h 15416"/>
              <a:gd name="connsiteX4" fmla="*/ 11937 w 11937"/>
              <a:gd name="connsiteY4" fmla="*/ 11787 h 1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 h="15416">
                <a:moveTo>
                  <a:pt x="0" y="15416"/>
                </a:moveTo>
                <a:cubicBezTo>
                  <a:pt x="257" y="14936"/>
                  <a:pt x="1993" y="5974"/>
                  <a:pt x="2250" y="5494"/>
                </a:cubicBezTo>
                <a:lnTo>
                  <a:pt x="7130" y="0"/>
                </a:lnTo>
                <a:lnTo>
                  <a:pt x="9539" y="5494"/>
                </a:lnTo>
                <a:lnTo>
                  <a:pt x="11937" y="11787"/>
                </a:lnTo>
              </a:path>
            </a:pathLst>
          </a:custGeom>
          <a:noFill/>
          <a:ln w="127000" cap="sq">
            <a:solidFill>
              <a:srgbClr val="FF0000"/>
            </a:solidFill>
            <a:prstDash val="sysDot"/>
            <a:bevel/>
            <a:headEnd/>
            <a:tailEnd/>
            <a:extLst>
              <a:ext uri="{C807C97D-BFC1-408E-A445-0C87EB9F89A2}">
                <ask:lineSketchStyleProps xmlns:ask="http://schemas.microsoft.com/office/drawing/2018/sketchyshapes" sd="1219033472">
                  <a:custGeom>
                    <a:avLst/>
                    <a:gdLst>
                      <a:gd name="connsiteX0" fmla="*/ 0 w 4604847"/>
                      <a:gd name="connsiteY0" fmla="*/ 666011 h 666011"/>
                      <a:gd name="connsiteX1" fmla="*/ 867965 w 4604847"/>
                      <a:gd name="connsiteY1" fmla="*/ 244706 h 666011"/>
                      <a:gd name="connsiteX2" fmla="*/ 1376246 w 4604847"/>
                      <a:gd name="connsiteY2" fmla="*/ 178635 h 666011"/>
                      <a:gd name="connsiteX3" fmla="*/ 1828051 w 4604847"/>
                      <a:gd name="connsiteY3" fmla="*/ 119906 h 666011"/>
                      <a:gd name="connsiteX4" fmla="*/ 2261031 w 4604847"/>
                      <a:gd name="connsiteY4" fmla="*/ 63624 h 666011"/>
                      <a:gd name="connsiteX5" fmla="*/ 2750486 w 4604847"/>
                      <a:gd name="connsiteY5" fmla="*/ 0 h 666011"/>
                      <a:gd name="connsiteX6" fmla="*/ 3205844 w 4604847"/>
                      <a:gd name="connsiteY6" fmla="*/ 119906 h 666011"/>
                      <a:gd name="connsiteX7" fmla="*/ 3679788 w 4604847"/>
                      <a:gd name="connsiteY7" fmla="*/ 244706 h 666011"/>
                      <a:gd name="connsiteX8" fmla="*/ 4160819 w 4604847"/>
                      <a:gd name="connsiteY8" fmla="*/ 383656 h 666011"/>
                      <a:gd name="connsiteX9" fmla="*/ 4604847 w 4604847"/>
                      <a:gd name="connsiteY9" fmla="*/ 511917 h 66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4847" h="666011" extrusionOk="0">
                        <a:moveTo>
                          <a:pt x="0" y="666011"/>
                        </a:moveTo>
                        <a:cubicBezTo>
                          <a:pt x="91719" y="641052"/>
                          <a:pt x="758003" y="269149"/>
                          <a:pt x="867965" y="244706"/>
                        </a:cubicBezTo>
                        <a:cubicBezTo>
                          <a:pt x="1001163" y="211675"/>
                          <a:pt x="1129828" y="269425"/>
                          <a:pt x="1376246" y="178635"/>
                        </a:cubicBezTo>
                        <a:cubicBezTo>
                          <a:pt x="1622664" y="87845"/>
                          <a:pt x="1639173" y="179488"/>
                          <a:pt x="1828051" y="119906"/>
                        </a:cubicBezTo>
                        <a:cubicBezTo>
                          <a:pt x="2016929" y="60324"/>
                          <a:pt x="2124957" y="91328"/>
                          <a:pt x="2261031" y="63624"/>
                        </a:cubicBezTo>
                        <a:cubicBezTo>
                          <a:pt x="2397105" y="35920"/>
                          <a:pt x="2514461" y="30874"/>
                          <a:pt x="2750486" y="0"/>
                        </a:cubicBezTo>
                        <a:cubicBezTo>
                          <a:pt x="2959971" y="37964"/>
                          <a:pt x="2981876" y="84109"/>
                          <a:pt x="3205844" y="119906"/>
                        </a:cubicBezTo>
                        <a:cubicBezTo>
                          <a:pt x="3429812" y="155703"/>
                          <a:pt x="3487374" y="245991"/>
                          <a:pt x="3679788" y="244706"/>
                        </a:cubicBezTo>
                        <a:cubicBezTo>
                          <a:pt x="3782554" y="265410"/>
                          <a:pt x="4054388" y="391139"/>
                          <a:pt x="4160819" y="383656"/>
                        </a:cubicBezTo>
                        <a:cubicBezTo>
                          <a:pt x="4267250" y="376173"/>
                          <a:pt x="4452479" y="513323"/>
                          <a:pt x="4604847" y="511917"/>
                        </a:cubicBezTo>
                      </a:path>
                    </a:pathLst>
                  </a:custGeom>
                  <ask:type>
                    <ask:lineSketchNone/>
                  </ask:type>
                </ask:lineSketchStyleProps>
              </a:ext>
            </a:extLst>
          </a:ln>
        </p:spPr>
        <p:txBody>
          <a:bodyPr/>
          <a:lstStyle/>
          <a:p>
            <a:endParaRPr lang="en-US">
              <a:latin typeface="Calibri" panose="020F0502020204030204" pitchFamily="34" charset="0"/>
            </a:endParaRPr>
          </a:p>
        </p:txBody>
      </p:sp>
      <p:sp>
        <p:nvSpPr>
          <p:cNvPr id="5" name="Freeform 14">
            <a:extLst>
              <a:ext uri="{FF2B5EF4-FFF2-40B4-BE49-F238E27FC236}">
                <a16:creationId xmlns:a16="http://schemas.microsoft.com/office/drawing/2014/main" id="{632A64FD-52D3-8E5F-4FAC-FF9725FD9A6B}"/>
              </a:ext>
            </a:extLst>
          </p:cNvPr>
          <p:cNvSpPr>
            <a:spLocks/>
          </p:cNvSpPr>
          <p:nvPr/>
        </p:nvSpPr>
        <p:spPr bwMode="auto">
          <a:xfrm>
            <a:off x="920600" y="3066575"/>
            <a:ext cx="4394607" cy="602488"/>
          </a:xfrm>
          <a:custGeom>
            <a:avLst/>
            <a:gdLst>
              <a:gd name="T0" fmla="*/ 0 w 2430"/>
              <a:gd name="T1" fmla="*/ 186 h 241"/>
              <a:gd name="T2" fmla="*/ 1392 w 2430"/>
              <a:gd name="T3" fmla="*/ 0 h 241"/>
              <a:gd name="T4" fmla="*/ 2430 w 2430"/>
              <a:gd name="T5" fmla="*/ 241 h 241"/>
              <a:gd name="T6" fmla="*/ 0 60000 65536"/>
              <a:gd name="T7" fmla="*/ 0 60000 65536"/>
              <a:gd name="T8" fmla="*/ 0 60000 65536"/>
              <a:gd name="T9" fmla="*/ 0 w 2430"/>
              <a:gd name="T10" fmla="*/ 0 h 241"/>
              <a:gd name="T11" fmla="*/ 2430 w 2430"/>
              <a:gd name="T12" fmla="*/ 241 h 241"/>
              <a:gd name="connsiteX0" fmla="*/ 0 w 10000"/>
              <a:gd name="connsiteY0" fmla="*/ 7718 h 10000"/>
              <a:gd name="connsiteX1" fmla="*/ 5728 w 10000"/>
              <a:gd name="connsiteY1" fmla="*/ 0 h 10000"/>
              <a:gd name="connsiteX2" fmla="*/ 10000 w 10000"/>
              <a:gd name="connsiteY2" fmla="*/ 10000 h 10000"/>
              <a:gd name="connsiteX0" fmla="*/ 0 w 10000"/>
              <a:gd name="connsiteY0" fmla="*/ 7718 h 10000"/>
              <a:gd name="connsiteX1" fmla="*/ 848 w 10000"/>
              <a:gd name="connsiteY1" fmla="*/ 5763 h 10000"/>
              <a:gd name="connsiteX2" fmla="*/ 5728 w 10000"/>
              <a:gd name="connsiteY2" fmla="*/ 0 h 10000"/>
              <a:gd name="connsiteX3" fmla="*/ 10000 w 10000"/>
              <a:gd name="connsiteY3" fmla="*/ 10000 h 10000"/>
              <a:gd name="connsiteX0" fmla="*/ 0 w 11402"/>
              <a:gd name="connsiteY0" fmla="*/ 15685 h 15685"/>
              <a:gd name="connsiteX1" fmla="*/ 2250 w 11402"/>
              <a:gd name="connsiteY1" fmla="*/ 5763 h 15685"/>
              <a:gd name="connsiteX2" fmla="*/ 7130 w 11402"/>
              <a:gd name="connsiteY2" fmla="*/ 0 h 15685"/>
              <a:gd name="connsiteX3" fmla="*/ 11402 w 11402"/>
              <a:gd name="connsiteY3" fmla="*/ 10000 h 15685"/>
              <a:gd name="connsiteX0" fmla="*/ 0 w 11402"/>
              <a:gd name="connsiteY0" fmla="*/ 15685 h 15685"/>
              <a:gd name="connsiteX1" fmla="*/ 2250 w 11402"/>
              <a:gd name="connsiteY1" fmla="*/ 5763 h 15685"/>
              <a:gd name="connsiteX2" fmla="*/ 7130 w 11402"/>
              <a:gd name="connsiteY2" fmla="*/ 0 h 15685"/>
              <a:gd name="connsiteX3" fmla="*/ 9539 w 11402"/>
              <a:gd name="connsiteY3" fmla="*/ 5763 h 15685"/>
              <a:gd name="connsiteX4" fmla="*/ 11402 w 11402"/>
              <a:gd name="connsiteY4" fmla="*/ 10000 h 15685"/>
              <a:gd name="connsiteX0" fmla="*/ 0 w 11937"/>
              <a:gd name="connsiteY0" fmla="*/ 15685 h 15685"/>
              <a:gd name="connsiteX1" fmla="*/ 2250 w 11937"/>
              <a:gd name="connsiteY1" fmla="*/ 5763 h 15685"/>
              <a:gd name="connsiteX2" fmla="*/ 7130 w 11937"/>
              <a:gd name="connsiteY2" fmla="*/ 0 h 15685"/>
              <a:gd name="connsiteX3" fmla="*/ 9539 w 11937"/>
              <a:gd name="connsiteY3" fmla="*/ 5763 h 15685"/>
              <a:gd name="connsiteX4" fmla="*/ 11937 w 11937"/>
              <a:gd name="connsiteY4" fmla="*/ 12056 h 15685"/>
              <a:gd name="connsiteX0" fmla="*/ 0 w 11937"/>
              <a:gd name="connsiteY0" fmla="*/ 14907 h 14907"/>
              <a:gd name="connsiteX1" fmla="*/ 2250 w 11937"/>
              <a:gd name="connsiteY1" fmla="*/ 4985 h 14907"/>
              <a:gd name="connsiteX2" fmla="*/ 7130 w 11937"/>
              <a:gd name="connsiteY2" fmla="*/ 0 h 14907"/>
              <a:gd name="connsiteX3" fmla="*/ 9539 w 11937"/>
              <a:gd name="connsiteY3" fmla="*/ 4985 h 14907"/>
              <a:gd name="connsiteX4" fmla="*/ 11937 w 11937"/>
              <a:gd name="connsiteY4" fmla="*/ 11278 h 14907"/>
              <a:gd name="connsiteX0" fmla="*/ 0 w 11937"/>
              <a:gd name="connsiteY0" fmla="*/ 14728 h 14728"/>
              <a:gd name="connsiteX1" fmla="*/ 2250 w 11937"/>
              <a:gd name="connsiteY1" fmla="*/ 4806 h 14728"/>
              <a:gd name="connsiteX2" fmla="*/ 7130 w 11937"/>
              <a:gd name="connsiteY2" fmla="*/ 0 h 14728"/>
              <a:gd name="connsiteX3" fmla="*/ 9539 w 11937"/>
              <a:gd name="connsiteY3" fmla="*/ 4806 h 14728"/>
              <a:gd name="connsiteX4" fmla="*/ 11937 w 11937"/>
              <a:gd name="connsiteY4" fmla="*/ 11099 h 14728"/>
              <a:gd name="connsiteX0" fmla="*/ 0 w 11937"/>
              <a:gd name="connsiteY0" fmla="*/ 14728 h 14728"/>
              <a:gd name="connsiteX1" fmla="*/ 2250 w 11937"/>
              <a:gd name="connsiteY1" fmla="*/ 4806 h 14728"/>
              <a:gd name="connsiteX2" fmla="*/ 7084 w 11937"/>
              <a:gd name="connsiteY2" fmla="*/ 0 h 14728"/>
              <a:gd name="connsiteX3" fmla="*/ 9539 w 11937"/>
              <a:gd name="connsiteY3" fmla="*/ 4806 h 14728"/>
              <a:gd name="connsiteX4" fmla="*/ 11937 w 11937"/>
              <a:gd name="connsiteY4" fmla="*/ 11099 h 14728"/>
              <a:gd name="connsiteX0" fmla="*/ 0 w 11937"/>
              <a:gd name="connsiteY0" fmla="*/ 14728 h 14728"/>
              <a:gd name="connsiteX1" fmla="*/ 2191 w 11937"/>
              <a:gd name="connsiteY1" fmla="*/ 4806 h 14728"/>
              <a:gd name="connsiteX2" fmla="*/ 7084 w 11937"/>
              <a:gd name="connsiteY2" fmla="*/ 0 h 14728"/>
              <a:gd name="connsiteX3" fmla="*/ 9539 w 11937"/>
              <a:gd name="connsiteY3" fmla="*/ 4806 h 14728"/>
              <a:gd name="connsiteX4" fmla="*/ 11937 w 11937"/>
              <a:gd name="connsiteY4" fmla="*/ 11099 h 14728"/>
              <a:gd name="connsiteX0" fmla="*/ 0 w 11937"/>
              <a:gd name="connsiteY0" fmla="*/ 14728 h 14728"/>
              <a:gd name="connsiteX1" fmla="*/ 2257 w 11937"/>
              <a:gd name="connsiteY1" fmla="*/ 4746 h 14728"/>
              <a:gd name="connsiteX2" fmla="*/ 7084 w 11937"/>
              <a:gd name="connsiteY2" fmla="*/ 0 h 14728"/>
              <a:gd name="connsiteX3" fmla="*/ 9539 w 11937"/>
              <a:gd name="connsiteY3" fmla="*/ 4806 h 14728"/>
              <a:gd name="connsiteX4" fmla="*/ 11937 w 11937"/>
              <a:gd name="connsiteY4" fmla="*/ 11099 h 14728"/>
              <a:gd name="connsiteX0" fmla="*/ 0 w 11828"/>
              <a:gd name="connsiteY0" fmla="*/ 13920 h 13920"/>
              <a:gd name="connsiteX1" fmla="*/ 2148 w 11828"/>
              <a:gd name="connsiteY1" fmla="*/ 4746 h 13920"/>
              <a:gd name="connsiteX2" fmla="*/ 6975 w 11828"/>
              <a:gd name="connsiteY2" fmla="*/ 0 h 13920"/>
              <a:gd name="connsiteX3" fmla="*/ 9430 w 11828"/>
              <a:gd name="connsiteY3" fmla="*/ 4806 h 13920"/>
              <a:gd name="connsiteX4" fmla="*/ 11828 w 11828"/>
              <a:gd name="connsiteY4" fmla="*/ 11099 h 13920"/>
              <a:gd name="connsiteX0" fmla="*/ 0 w 11779"/>
              <a:gd name="connsiteY0" fmla="*/ 13920 h 13920"/>
              <a:gd name="connsiteX1" fmla="*/ 2099 w 11779"/>
              <a:gd name="connsiteY1" fmla="*/ 4746 h 13920"/>
              <a:gd name="connsiteX2" fmla="*/ 6926 w 11779"/>
              <a:gd name="connsiteY2" fmla="*/ 0 h 13920"/>
              <a:gd name="connsiteX3" fmla="*/ 9381 w 11779"/>
              <a:gd name="connsiteY3" fmla="*/ 4806 h 13920"/>
              <a:gd name="connsiteX4" fmla="*/ 11779 w 11779"/>
              <a:gd name="connsiteY4" fmla="*/ 11099 h 13920"/>
              <a:gd name="connsiteX0" fmla="*/ 0 w 12036"/>
              <a:gd name="connsiteY0" fmla="*/ 14817 h 14817"/>
              <a:gd name="connsiteX1" fmla="*/ 2356 w 12036"/>
              <a:gd name="connsiteY1" fmla="*/ 4746 h 14817"/>
              <a:gd name="connsiteX2" fmla="*/ 7183 w 12036"/>
              <a:gd name="connsiteY2" fmla="*/ 0 h 14817"/>
              <a:gd name="connsiteX3" fmla="*/ 9638 w 12036"/>
              <a:gd name="connsiteY3" fmla="*/ 4806 h 14817"/>
              <a:gd name="connsiteX4" fmla="*/ 12036 w 12036"/>
              <a:gd name="connsiteY4" fmla="*/ 11099 h 14817"/>
              <a:gd name="connsiteX0" fmla="*/ 0 w 11917"/>
              <a:gd name="connsiteY0" fmla="*/ 14189 h 14189"/>
              <a:gd name="connsiteX1" fmla="*/ 2237 w 11917"/>
              <a:gd name="connsiteY1" fmla="*/ 4746 h 14189"/>
              <a:gd name="connsiteX2" fmla="*/ 7064 w 11917"/>
              <a:gd name="connsiteY2" fmla="*/ 0 h 14189"/>
              <a:gd name="connsiteX3" fmla="*/ 9519 w 11917"/>
              <a:gd name="connsiteY3" fmla="*/ 4806 h 14189"/>
              <a:gd name="connsiteX4" fmla="*/ 11917 w 11917"/>
              <a:gd name="connsiteY4" fmla="*/ 11099 h 14189"/>
              <a:gd name="connsiteX0" fmla="*/ 0 w 11917"/>
              <a:gd name="connsiteY0" fmla="*/ 14189 h 14189"/>
              <a:gd name="connsiteX1" fmla="*/ 2039 w 11917"/>
              <a:gd name="connsiteY1" fmla="*/ 5374 h 14189"/>
              <a:gd name="connsiteX2" fmla="*/ 7064 w 11917"/>
              <a:gd name="connsiteY2" fmla="*/ 0 h 14189"/>
              <a:gd name="connsiteX3" fmla="*/ 9519 w 11917"/>
              <a:gd name="connsiteY3" fmla="*/ 4806 h 14189"/>
              <a:gd name="connsiteX4" fmla="*/ 11917 w 11917"/>
              <a:gd name="connsiteY4" fmla="*/ 11099 h 14189"/>
              <a:gd name="connsiteX0" fmla="*/ 0 w 11917"/>
              <a:gd name="connsiteY0" fmla="*/ 14189 h 14189"/>
              <a:gd name="connsiteX1" fmla="*/ 2039 w 11917"/>
              <a:gd name="connsiteY1" fmla="*/ 5374 h 14189"/>
              <a:gd name="connsiteX2" fmla="*/ 6876 w 11917"/>
              <a:gd name="connsiteY2" fmla="*/ 0 h 14189"/>
              <a:gd name="connsiteX3" fmla="*/ 9519 w 11917"/>
              <a:gd name="connsiteY3" fmla="*/ 4806 h 14189"/>
              <a:gd name="connsiteX4" fmla="*/ 11917 w 11917"/>
              <a:gd name="connsiteY4" fmla="*/ 11099 h 14189"/>
              <a:gd name="connsiteX0" fmla="*/ 0 w 11917"/>
              <a:gd name="connsiteY0" fmla="*/ 14189 h 14189"/>
              <a:gd name="connsiteX1" fmla="*/ 2039 w 11917"/>
              <a:gd name="connsiteY1" fmla="*/ 5374 h 14189"/>
              <a:gd name="connsiteX2" fmla="*/ 6787 w 11917"/>
              <a:gd name="connsiteY2" fmla="*/ 0 h 14189"/>
              <a:gd name="connsiteX3" fmla="*/ 9519 w 11917"/>
              <a:gd name="connsiteY3" fmla="*/ 4806 h 14189"/>
              <a:gd name="connsiteX4" fmla="*/ 11917 w 11917"/>
              <a:gd name="connsiteY4" fmla="*/ 11099 h 14189"/>
              <a:gd name="connsiteX0" fmla="*/ 0 w 11917"/>
              <a:gd name="connsiteY0" fmla="*/ 14189 h 14189"/>
              <a:gd name="connsiteX1" fmla="*/ 2039 w 11917"/>
              <a:gd name="connsiteY1" fmla="*/ 5374 h 14189"/>
              <a:gd name="connsiteX2" fmla="*/ 6787 w 11917"/>
              <a:gd name="connsiteY2" fmla="*/ 0 h 14189"/>
              <a:gd name="connsiteX3" fmla="*/ 9559 w 11917"/>
              <a:gd name="connsiteY3" fmla="*/ 6152 h 14189"/>
              <a:gd name="connsiteX4" fmla="*/ 11917 w 11917"/>
              <a:gd name="connsiteY4" fmla="*/ 11099 h 14189"/>
              <a:gd name="connsiteX0" fmla="*/ 0 w 11660"/>
              <a:gd name="connsiteY0" fmla="*/ 14189 h 14189"/>
              <a:gd name="connsiteX1" fmla="*/ 2039 w 11660"/>
              <a:gd name="connsiteY1" fmla="*/ 5374 h 14189"/>
              <a:gd name="connsiteX2" fmla="*/ 6787 w 11660"/>
              <a:gd name="connsiteY2" fmla="*/ 0 h 14189"/>
              <a:gd name="connsiteX3" fmla="*/ 9559 w 11660"/>
              <a:gd name="connsiteY3" fmla="*/ 6152 h 14189"/>
              <a:gd name="connsiteX4" fmla="*/ 11660 w 11660"/>
              <a:gd name="connsiteY4" fmla="*/ 11548 h 14189"/>
              <a:gd name="connsiteX0" fmla="*/ 0 w 11650"/>
              <a:gd name="connsiteY0" fmla="*/ 14189 h 14189"/>
              <a:gd name="connsiteX1" fmla="*/ 2039 w 11650"/>
              <a:gd name="connsiteY1" fmla="*/ 5374 h 14189"/>
              <a:gd name="connsiteX2" fmla="*/ 6787 w 11650"/>
              <a:gd name="connsiteY2" fmla="*/ 0 h 14189"/>
              <a:gd name="connsiteX3" fmla="*/ 9559 w 11650"/>
              <a:gd name="connsiteY3" fmla="*/ 6152 h 14189"/>
              <a:gd name="connsiteX4" fmla="*/ 11650 w 11650"/>
              <a:gd name="connsiteY4" fmla="*/ 11907 h 14189"/>
              <a:gd name="connsiteX0" fmla="*/ 0 w 11610"/>
              <a:gd name="connsiteY0" fmla="*/ 14189 h 14189"/>
              <a:gd name="connsiteX1" fmla="*/ 2039 w 11610"/>
              <a:gd name="connsiteY1" fmla="*/ 5374 h 14189"/>
              <a:gd name="connsiteX2" fmla="*/ 6787 w 11610"/>
              <a:gd name="connsiteY2" fmla="*/ 0 h 14189"/>
              <a:gd name="connsiteX3" fmla="*/ 9559 w 11610"/>
              <a:gd name="connsiteY3" fmla="*/ 6152 h 14189"/>
              <a:gd name="connsiteX4" fmla="*/ 11610 w 11610"/>
              <a:gd name="connsiteY4" fmla="*/ 11907 h 14189"/>
              <a:gd name="connsiteX0" fmla="*/ 0 w 11442"/>
              <a:gd name="connsiteY0" fmla="*/ 14189 h 14189"/>
              <a:gd name="connsiteX1" fmla="*/ 2039 w 11442"/>
              <a:gd name="connsiteY1" fmla="*/ 5374 h 14189"/>
              <a:gd name="connsiteX2" fmla="*/ 6787 w 11442"/>
              <a:gd name="connsiteY2" fmla="*/ 0 h 14189"/>
              <a:gd name="connsiteX3" fmla="*/ 9559 w 11442"/>
              <a:gd name="connsiteY3" fmla="*/ 6152 h 14189"/>
              <a:gd name="connsiteX4" fmla="*/ 11442 w 11442"/>
              <a:gd name="connsiteY4" fmla="*/ 11099 h 14189"/>
              <a:gd name="connsiteX0" fmla="*/ 0 w 11314"/>
              <a:gd name="connsiteY0" fmla="*/ 14189 h 14189"/>
              <a:gd name="connsiteX1" fmla="*/ 2039 w 11314"/>
              <a:gd name="connsiteY1" fmla="*/ 5374 h 14189"/>
              <a:gd name="connsiteX2" fmla="*/ 6787 w 11314"/>
              <a:gd name="connsiteY2" fmla="*/ 0 h 14189"/>
              <a:gd name="connsiteX3" fmla="*/ 9559 w 11314"/>
              <a:gd name="connsiteY3" fmla="*/ 6152 h 14189"/>
              <a:gd name="connsiteX4" fmla="*/ 11314 w 11314"/>
              <a:gd name="connsiteY4" fmla="*/ 10561 h 14189"/>
              <a:gd name="connsiteX0" fmla="*/ 0 w 11441"/>
              <a:gd name="connsiteY0" fmla="*/ 14189 h 14189"/>
              <a:gd name="connsiteX1" fmla="*/ 2039 w 11441"/>
              <a:gd name="connsiteY1" fmla="*/ 5374 h 14189"/>
              <a:gd name="connsiteX2" fmla="*/ 6787 w 11441"/>
              <a:gd name="connsiteY2" fmla="*/ 0 h 14189"/>
              <a:gd name="connsiteX3" fmla="*/ 9559 w 11441"/>
              <a:gd name="connsiteY3" fmla="*/ 6152 h 14189"/>
              <a:gd name="connsiteX4" fmla="*/ 11441 w 11441"/>
              <a:gd name="connsiteY4" fmla="*/ 11496 h 14189"/>
              <a:gd name="connsiteX5" fmla="*/ 11314 w 11441"/>
              <a:gd name="connsiteY5" fmla="*/ 10561 h 14189"/>
              <a:gd name="connsiteX0" fmla="*/ 0 w 11441"/>
              <a:gd name="connsiteY0" fmla="*/ 14189 h 14189"/>
              <a:gd name="connsiteX1" fmla="*/ 2039 w 11441"/>
              <a:gd name="connsiteY1" fmla="*/ 5374 h 14189"/>
              <a:gd name="connsiteX2" fmla="*/ 6787 w 11441"/>
              <a:gd name="connsiteY2" fmla="*/ 0 h 14189"/>
              <a:gd name="connsiteX3" fmla="*/ 9559 w 11441"/>
              <a:gd name="connsiteY3" fmla="*/ 6152 h 14189"/>
              <a:gd name="connsiteX4" fmla="*/ 11441 w 11441"/>
              <a:gd name="connsiteY4" fmla="*/ 11496 h 14189"/>
              <a:gd name="connsiteX0" fmla="*/ 0 w 11392"/>
              <a:gd name="connsiteY0" fmla="*/ 14189 h 14189"/>
              <a:gd name="connsiteX1" fmla="*/ 2039 w 11392"/>
              <a:gd name="connsiteY1" fmla="*/ 5374 h 14189"/>
              <a:gd name="connsiteX2" fmla="*/ 6787 w 11392"/>
              <a:gd name="connsiteY2" fmla="*/ 0 h 14189"/>
              <a:gd name="connsiteX3" fmla="*/ 9559 w 11392"/>
              <a:gd name="connsiteY3" fmla="*/ 6152 h 14189"/>
              <a:gd name="connsiteX4" fmla="*/ 11392 w 11392"/>
              <a:gd name="connsiteY4" fmla="*/ 11406 h 14189"/>
              <a:gd name="connsiteX0" fmla="*/ 0 w 11392"/>
              <a:gd name="connsiteY0" fmla="*/ 14189 h 14189"/>
              <a:gd name="connsiteX1" fmla="*/ 2039 w 11392"/>
              <a:gd name="connsiteY1" fmla="*/ 5374 h 14189"/>
              <a:gd name="connsiteX2" fmla="*/ 6767 w 11392"/>
              <a:gd name="connsiteY2" fmla="*/ 0 h 14189"/>
              <a:gd name="connsiteX3" fmla="*/ 9559 w 11392"/>
              <a:gd name="connsiteY3" fmla="*/ 6152 h 14189"/>
              <a:gd name="connsiteX4" fmla="*/ 11392 w 11392"/>
              <a:gd name="connsiteY4" fmla="*/ 11406 h 14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2" h="14189">
                <a:moveTo>
                  <a:pt x="0" y="14189"/>
                </a:moveTo>
                <a:cubicBezTo>
                  <a:pt x="257" y="13709"/>
                  <a:pt x="1782" y="5854"/>
                  <a:pt x="2039" y="5374"/>
                </a:cubicBezTo>
                <a:lnTo>
                  <a:pt x="6767" y="0"/>
                </a:lnTo>
                <a:lnTo>
                  <a:pt x="9559" y="6152"/>
                </a:lnTo>
                <a:cubicBezTo>
                  <a:pt x="10117" y="7604"/>
                  <a:pt x="10834" y="9954"/>
                  <a:pt x="11392" y="11406"/>
                </a:cubicBezTo>
              </a:path>
            </a:pathLst>
          </a:custGeom>
          <a:noFill/>
          <a:ln w="127000" cap="sq">
            <a:solidFill>
              <a:schemeClr val="bg1"/>
            </a:solidFill>
            <a:prstDash val="sysDot"/>
            <a:bevel/>
            <a:headEnd/>
            <a:tailEnd/>
            <a:extLst>
              <a:ext uri="{C807C97D-BFC1-408E-A445-0C87EB9F89A2}">
                <ask:lineSketchStyleProps xmlns:ask="http://schemas.microsoft.com/office/drawing/2018/sketchyshapes" sd="1219033472">
                  <a:custGeom>
                    <a:avLst/>
                    <a:gdLst>
                      <a:gd name="connsiteX0" fmla="*/ 0 w 4604847"/>
                      <a:gd name="connsiteY0" fmla="*/ 666011 h 666011"/>
                      <a:gd name="connsiteX1" fmla="*/ 867965 w 4604847"/>
                      <a:gd name="connsiteY1" fmla="*/ 244706 h 666011"/>
                      <a:gd name="connsiteX2" fmla="*/ 1376246 w 4604847"/>
                      <a:gd name="connsiteY2" fmla="*/ 178635 h 666011"/>
                      <a:gd name="connsiteX3" fmla="*/ 1828051 w 4604847"/>
                      <a:gd name="connsiteY3" fmla="*/ 119906 h 666011"/>
                      <a:gd name="connsiteX4" fmla="*/ 2261031 w 4604847"/>
                      <a:gd name="connsiteY4" fmla="*/ 63624 h 666011"/>
                      <a:gd name="connsiteX5" fmla="*/ 2750486 w 4604847"/>
                      <a:gd name="connsiteY5" fmla="*/ 0 h 666011"/>
                      <a:gd name="connsiteX6" fmla="*/ 3205844 w 4604847"/>
                      <a:gd name="connsiteY6" fmla="*/ 119906 h 666011"/>
                      <a:gd name="connsiteX7" fmla="*/ 3679788 w 4604847"/>
                      <a:gd name="connsiteY7" fmla="*/ 244706 h 666011"/>
                      <a:gd name="connsiteX8" fmla="*/ 4160819 w 4604847"/>
                      <a:gd name="connsiteY8" fmla="*/ 383656 h 666011"/>
                      <a:gd name="connsiteX9" fmla="*/ 4604847 w 4604847"/>
                      <a:gd name="connsiteY9" fmla="*/ 511917 h 66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4847" h="666011" extrusionOk="0">
                        <a:moveTo>
                          <a:pt x="0" y="666011"/>
                        </a:moveTo>
                        <a:cubicBezTo>
                          <a:pt x="91719" y="641052"/>
                          <a:pt x="758003" y="269149"/>
                          <a:pt x="867965" y="244706"/>
                        </a:cubicBezTo>
                        <a:cubicBezTo>
                          <a:pt x="1001163" y="211675"/>
                          <a:pt x="1129828" y="269425"/>
                          <a:pt x="1376246" y="178635"/>
                        </a:cubicBezTo>
                        <a:cubicBezTo>
                          <a:pt x="1622664" y="87845"/>
                          <a:pt x="1639173" y="179488"/>
                          <a:pt x="1828051" y="119906"/>
                        </a:cubicBezTo>
                        <a:cubicBezTo>
                          <a:pt x="2016929" y="60324"/>
                          <a:pt x="2124957" y="91328"/>
                          <a:pt x="2261031" y="63624"/>
                        </a:cubicBezTo>
                        <a:cubicBezTo>
                          <a:pt x="2397105" y="35920"/>
                          <a:pt x="2514461" y="30874"/>
                          <a:pt x="2750486" y="0"/>
                        </a:cubicBezTo>
                        <a:cubicBezTo>
                          <a:pt x="2959971" y="37964"/>
                          <a:pt x="2981876" y="84109"/>
                          <a:pt x="3205844" y="119906"/>
                        </a:cubicBezTo>
                        <a:cubicBezTo>
                          <a:pt x="3429812" y="155703"/>
                          <a:pt x="3487374" y="245991"/>
                          <a:pt x="3679788" y="244706"/>
                        </a:cubicBezTo>
                        <a:cubicBezTo>
                          <a:pt x="3782554" y="265410"/>
                          <a:pt x="4054388" y="391139"/>
                          <a:pt x="4160819" y="383656"/>
                        </a:cubicBezTo>
                        <a:cubicBezTo>
                          <a:pt x="4267250" y="376173"/>
                          <a:pt x="4452479" y="513323"/>
                          <a:pt x="4604847" y="511917"/>
                        </a:cubicBezTo>
                      </a:path>
                    </a:pathLst>
                  </a:custGeom>
                  <ask:type>
                    <ask:lineSketchNone/>
                  </ask:type>
                </ask:lineSketchStyleProps>
              </a:ext>
            </a:extLst>
          </a:ln>
        </p:spPr>
        <p:txBody>
          <a:bodyPr/>
          <a:lstStyle/>
          <a:p>
            <a:endParaRPr lang="en-US">
              <a:latin typeface="Calibri" panose="020F0502020204030204" pitchFamily="34" charset="0"/>
            </a:endParaRPr>
          </a:p>
        </p:txBody>
      </p:sp>
      <p:sp>
        <p:nvSpPr>
          <p:cNvPr id="2" name="TextBox 1">
            <a:extLst>
              <a:ext uri="{FF2B5EF4-FFF2-40B4-BE49-F238E27FC236}">
                <a16:creationId xmlns:a16="http://schemas.microsoft.com/office/drawing/2014/main" id="{1D53F6F0-0748-4054-FC42-C8B807FCA195}"/>
              </a:ext>
            </a:extLst>
          </p:cNvPr>
          <p:cNvSpPr txBox="1"/>
          <p:nvPr/>
        </p:nvSpPr>
        <p:spPr>
          <a:xfrm>
            <a:off x="568205" y="5965825"/>
            <a:ext cx="7678769" cy="646331"/>
          </a:xfrm>
          <a:prstGeom prst="rect">
            <a:avLst/>
          </a:prstGeom>
          <a:noFill/>
        </p:spPr>
        <p:txBody>
          <a:bodyPr wrap="none" rtlCol="0">
            <a:spAutoFit/>
          </a:bodyPr>
          <a:lstStyle/>
          <a:p>
            <a:r>
              <a:rPr lang="en-US" dirty="0">
                <a:solidFill>
                  <a:srgbClr val="FF0000"/>
                </a:solidFill>
                <a:highlight>
                  <a:srgbClr val="FFFF00"/>
                </a:highlight>
              </a:rPr>
              <a:t>NEW ESM Training Updates for 2023</a:t>
            </a:r>
          </a:p>
        </p:txBody>
      </p:sp>
    </p:spTree>
    <p:extLst>
      <p:ext uri="{BB962C8B-B14F-4D97-AF65-F5344CB8AC3E}">
        <p14:creationId xmlns:p14="http://schemas.microsoft.com/office/powerpoint/2010/main" val="1991500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841375"/>
            <a:ext cx="9093200" cy="4876800"/>
          </a:xfrm>
          <a:prstGeom prst="rect">
            <a:avLst/>
          </a:prstGeom>
          <a:solidFill>
            <a:srgbClr val="99CCFF"/>
          </a:solidFill>
          <a:ln w="9525">
            <a:solidFill>
              <a:schemeClr val="tx1"/>
            </a:solidFill>
            <a:miter lim="800000"/>
            <a:headEnd/>
            <a:tailEnd/>
          </a:ln>
        </p:spPr>
        <p:txBody>
          <a:bodyPr wrap="none" anchor="ctr"/>
          <a:lstStyle/>
          <a:p>
            <a:pPr algn="ctr"/>
            <a:endParaRPr lang="en-US" sz="2400">
              <a:latin typeface="Calibri" panose="020F0502020204030204" pitchFamily="34" charset="0"/>
            </a:endParaRPr>
          </a:p>
        </p:txBody>
      </p:sp>
      <p:sp>
        <p:nvSpPr>
          <p:cNvPr id="82947" name="Freeform 3"/>
          <p:cNvSpPr>
            <a:spLocks/>
          </p:cNvSpPr>
          <p:nvPr/>
        </p:nvSpPr>
        <p:spPr bwMode="auto">
          <a:xfrm>
            <a:off x="5051425" y="1219200"/>
            <a:ext cx="4021138" cy="3698875"/>
          </a:xfrm>
          <a:custGeom>
            <a:avLst/>
            <a:gdLst>
              <a:gd name="T0" fmla="*/ 4021138 w 2533"/>
              <a:gd name="T1" fmla="*/ 9525 h 2330"/>
              <a:gd name="T2" fmla="*/ 3990976 w 2533"/>
              <a:gd name="T3" fmla="*/ 2949575 h 2330"/>
              <a:gd name="T4" fmla="*/ 103188 w 2533"/>
              <a:gd name="T5" fmla="*/ 3698875 h 2330"/>
              <a:gd name="T6" fmla="*/ 0 w 2533"/>
              <a:gd name="T7" fmla="*/ 3438525 h 2330"/>
              <a:gd name="T8" fmla="*/ 238125 w 2533"/>
              <a:gd name="T9" fmla="*/ 2544762 h 2330"/>
              <a:gd name="T10" fmla="*/ 560388 w 2533"/>
              <a:gd name="T11" fmla="*/ 1963737 h 2330"/>
              <a:gd name="T12" fmla="*/ 996950 w 2533"/>
              <a:gd name="T13" fmla="*/ 1287462 h 2330"/>
              <a:gd name="T14" fmla="*/ 1474788 w 2533"/>
              <a:gd name="T15" fmla="*/ 800100 h 2330"/>
              <a:gd name="T16" fmla="*/ 1963738 w 2533"/>
              <a:gd name="T17" fmla="*/ 519112 h 2330"/>
              <a:gd name="T18" fmla="*/ 2473325 w 2533"/>
              <a:gd name="T19" fmla="*/ 258762 h 2330"/>
              <a:gd name="T20" fmla="*/ 3054350 w 2533"/>
              <a:gd name="T21" fmla="*/ 123825 h 2330"/>
              <a:gd name="T22" fmla="*/ 3490913 w 2533"/>
              <a:gd name="T23" fmla="*/ 61912 h 2330"/>
              <a:gd name="T24" fmla="*/ 4021138 w 2533"/>
              <a:gd name="T25" fmla="*/ 0 h 2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3"/>
              <a:gd name="T40" fmla="*/ 0 h 2330"/>
              <a:gd name="T41" fmla="*/ 2533 w 2533"/>
              <a:gd name="T42" fmla="*/ 2330 h 2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3" h="2330">
                <a:moveTo>
                  <a:pt x="2533" y="6"/>
                </a:moveTo>
                <a:lnTo>
                  <a:pt x="2514" y="1858"/>
                </a:lnTo>
                <a:lnTo>
                  <a:pt x="65" y="2330"/>
                </a:lnTo>
                <a:lnTo>
                  <a:pt x="0" y="2166"/>
                </a:lnTo>
                <a:lnTo>
                  <a:pt x="150" y="1603"/>
                </a:lnTo>
                <a:lnTo>
                  <a:pt x="353" y="1237"/>
                </a:lnTo>
                <a:lnTo>
                  <a:pt x="628" y="811"/>
                </a:lnTo>
                <a:lnTo>
                  <a:pt x="929" y="504"/>
                </a:lnTo>
                <a:lnTo>
                  <a:pt x="1237" y="327"/>
                </a:lnTo>
                <a:lnTo>
                  <a:pt x="1558" y="163"/>
                </a:lnTo>
                <a:lnTo>
                  <a:pt x="1924" y="78"/>
                </a:lnTo>
                <a:lnTo>
                  <a:pt x="2199" y="39"/>
                </a:lnTo>
                <a:lnTo>
                  <a:pt x="2533" y="0"/>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48" name="Freeform 4"/>
          <p:cNvSpPr>
            <a:spLocks/>
          </p:cNvSpPr>
          <p:nvPr/>
        </p:nvSpPr>
        <p:spPr bwMode="auto">
          <a:xfrm>
            <a:off x="-31750" y="3803650"/>
            <a:ext cx="2105025" cy="1171575"/>
          </a:xfrm>
          <a:custGeom>
            <a:avLst/>
            <a:gdLst>
              <a:gd name="T0" fmla="*/ 1590675 w 1326"/>
              <a:gd name="T1" fmla="*/ 1171575 h 738"/>
              <a:gd name="T2" fmla="*/ 9525 w 1326"/>
              <a:gd name="T3" fmla="*/ 1019175 h 738"/>
              <a:gd name="T4" fmla="*/ 0 w 1326"/>
              <a:gd name="T5" fmla="*/ 123825 h 738"/>
              <a:gd name="T6" fmla="*/ 180975 w 1326"/>
              <a:gd name="T7" fmla="*/ 104775 h 738"/>
              <a:gd name="T8" fmla="*/ 1219200 w 1326"/>
              <a:gd name="T9" fmla="*/ 0 h 738"/>
              <a:gd name="T10" fmla="*/ 1581150 w 1326"/>
              <a:gd name="T11" fmla="*/ 0 h 738"/>
              <a:gd name="T12" fmla="*/ 2105025 w 1326"/>
              <a:gd name="T13" fmla="*/ 1009650 h 738"/>
              <a:gd name="T14" fmla="*/ 0 60000 65536"/>
              <a:gd name="T15" fmla="*/ 0 60000 65536"/>
              <a:gd name="T16" fmla="*/ 0 60000 65536"/>
              <a:gd name="T17" fmla="*/ 0 60000 65536"/>
              <a:gd name="T18" fmla="*/ 0 60000 65536"/>
              <a:gd name="T19" fmla="*/ 0 60000 65536"/>
              <a:gd name="T20" fmla="*/ 0 60000 65536"/>
              <a:gd name="T21" fmla="*/ 0 w 1326"/>
              <a:gd name="T22" fmla="*/ 0 h 738"/>
              <a:gd name="T23" fmla="*/ 1326 w 1326"/>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738">
                <a:moveTo>
                  <a:pt x="1002" y="738"/>
                </a:moveTo>
                <a:lnTo>
                  <a:pt x="6" y="642"/>
                </a:lnTo>
                <a:lnTo>
                  <a:pt x="0" y="78"/>
                </a:lnTo>
                <a:lnTo>
                  <a:pt x="114" y="66"/>
                </a:lnTo>
                <a:lnTo>
                  <a:pt x="768" y="0"/>
                </a:lnTo>
                <a:lnTo>
                  <a:pt x="996" y="0"/>
                </a:lnTo>
                <a:lnTo>
                  <a:pt x="1326" y="636"/>
                </a:lnTo>
              </a:path>
            </a:pathLst>
          </a:custGeom>
          <a:solidFill>
            <a:srgbClr val="ADBE0E"/>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49" name="Freeform 5"/>
          <p:cNvSpPr>
            <a:spLocks/>
          </p:cNvSpPr>
          <p:nvPr/>
        </p:nvSpPr>
        <p:spPr bwMode="auto">
          <a:xfrm>
            <a:off x="-22225" y="1571625"/>
            <a:ext cx="9115425" cy="4183063"/>
          </a:xfrm>
          <a:custGeom>
            <a:avLst/>
            <a:gdLst>
              <a:gd name="T0" fmla="*/ 9105900 w 5742"/>
              <a:gd name="T1" fmla="*/ 0 h 2635"/>
              <a:gd name="T2" fmla="*/ 9102725 w 5742"/>
              <a:gd name="T3" fmla="*/ 4146551 h 2635"/>
              <a:gd name="T4" fmla="*/ 0 w 5742"/>
              <a:gd name="T5" fmla="*/ 4183063 h 2635"/>
              <a:gd name="T6" fmla="*/ 30163 w 5742"/>
              <a:gd name="T7" fmla="*/ 2586038 h 2635"/>
              <a:gd name="T8" fmla="*/ 1320800 w 5742"/>
              <a:gd name="T9" fmla="*/ 2479675 h 2635"/>
              <a:gd name="T10" fmla="*/ 1668463 w 5742"/>
              <a:gd name="T11" fmla="*/ 2536825 h 2635"/>
              <a:gd name="T12" fmla="*/ 1581150 w 5742"/>
              <a:gd name="T13" fmla="*/ 2241550 h 2635"/>
              <a:gd name="T14" fmla="*/ 2033588 w 5742"/>
              <a:gd name="T15" fmla="*/ 2197100 h 2635"/>
              <a:gd name="T16" fmla="*/ 2211388 w 5742"/>
              <a:gd name="T17" fmla="*/ 2093913 h 2635"/>
              <a:gd name="T18" fmla="*/ 2425700 w 5742"/>
              <a:gd name="T19" fmla="*/ 1990725 h 2635"/>
              <a:gd name="T20" fmla="*/ 3590925 w 5742"/>
              <a:gd name="T21" fmla="*/ 1785938 h 2635"/>
              <a:gd name="T22" fmla="*/ 4702175 w 5742"/>
              <a:gd name="T23" fmla="*/ 2149475 h 2635"/>
              <a:gd name="T24" fmla="*/ 4926012 w 5742"/>
              <a:gd name="T25" fmla="*/ 2243138 h 2635"/>
              <a:gd name="T26" fmla="*/ 5411787 w 5742"/>
              <a:gd name="T27" fmla="*/ 2363788 h 2635"/>
              <a:gd name="T28" fmla="*/ 5616575 w 5742"/>
              <a:gd name="T29" fmla="*/ 2401888 h 2635"/>
              <a:gd name="T30" fmla="*/ 5759450 w 5742"/>
              <a:gd name="T31" fmla="*/ 2192338 h 2635"/>
              <a:gd name="T32" fmla="*/ 6289674 w 5742"/>
              <a:gd name="T33" fmla="*/ 1414463 h 2635"/>
              <a:gd name="T34" fmla="*/ 7151688 w 5742"/>
              <a:gd name="T35" fmla="*/ 728663 h 2635"/>
              <a:gd name="T36" fmla="*/ 8180388 w 5742"/>
              <a:gd name="T37" fmla="*/ 157163 h 2635"/>
              <a:gd name="T38" fmla="*/ 9115425 w 5742"/>
              <a:gd name="T39" fmla="*/ 12700 h 2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42"/>
              <a:gd name="T61" fmla="*/ 0 h 2635"/>
              <a:gd name="T62" fmla="*/ 5742 w 5742"/>
              <a:gd name="T63" fmla="*/ 2635 h 2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42" h="2635">
                <a:moveTo>
                  <a:pt x="5736" y="0"/>
                </a:moveTo>
                <a:lnTo>
                  <a:pt x="5734" y="2612"/>
                </a:lnTo>
                <a:lnTo>
                  <a:pt x="0" y="2635"/>
                </a:lnTo>
                <a:lnTo>
                  <a:pt x="19" y="1629"/>
                </a:lnTo>
                <a:lnTo>
                  <a:pt x="832" y="1562"/>
                </a:lnTo>
                <a:lnTo>
                  <a:pt x="1051" y="1598"/>
                </a:lnTo>
                <a:lnTo>
                  <a:pt x="996" y="1412"/>
                </a:lnTo>
                <a:lnTo>
                  <a:pt x="1281" y="1384"/>
                </a:lnTo>
                <a:lnTo>
                  <a:pt x="1393" y="1319"/>
                </a:lnTo>
                <a:lnTo>
                  <a:pt x="1528" y="1254"/>
                </a:lnTo>
                <a:lnTo>
                  <a:pt x="2262" y="1125"/>
                </a:lnTo>
                <a:lnTo>
                  <a:pt x="2962" y="1354"/>
                </a:lnTo>
                <a:lnTo>
                  <a:pt x="3103" y="1413"/>
                </a:lnTo>
                <a:lnTo>
                  <a:pt x="3409" y="1489"/>
                </a:lnTo>
                <a:lnTo>
                  <a:pt x="3538" y="1513"/>
                </a:lnTo>
                <a:lnTo>
                  <a:pt x="3628" y="1381"/>
                </a:lnTo>
                <a:lnTo>
                  <a:pt x="3962" y="891"/>
                </a:lnTo>
                <a:lnTo>
                  <a:pt x="4505" y="459"/>
                </a:lnTo>
                <a:lnTo>
                  <a:pt x="5153" y="99"/>
                </a:lnTo>
                <a:lnTo>
                  <a:pt x="5742" y="8"/>
                </a:lnTo>
              </a:path>
            </a:pathLst>
          </a:custGeom>
          <a:solidFill>
            <a:srgbClr val="996600"/>
          </a:solidFill>
          <a:ln w="76200" cmpd="sng">
            <a:solidFill>
              <a:schemeClr val="tx1"/>
            </a:solidFill>
            <a:round/>
            <a:headEnd/>
            <a:tailEnd/>
          </a:ln>
        </p:spPr>
        <p:txBody>
          <a:bodyPr/>
          <a:lstStyle/>
          <a:p>
            <a:endParaRPr lang="en-US">
              <a:latin typeface="Calibri" panose="020F0502020204030204" pitchFamily="34" charset="0"/>
            </a:endParaRPr>
          </a:p>
        </p:txBody>
      </p:sp>
      <p:sp>
        <p:nvSpPr>
          <p:cNvPr id="82950" name="Freeform 19"/>
          <p:cNvSpPr>
            <a:spLocks/>
          </p:cNvSpPr>
          <p:nvPr/>
        </p:nvSpPr>
        <p:spPr bwMode="auto">
          <a:xfrm>
            <a:off x="1364776" y="3179928"/>
            <a:ext cx="4528024" cy="1707522"/>
          </a:xfrm>
          <a:custGeom>
            <a:avLst/>
            <a:gdLst>
              <a:gd name="T0" fmla="*/ 82550 w 2533"/>
              <a:gd name="T1" fmla="*/ 593725 h 792"/>
              <a:gd name="T2" fmla="*/ 312737 w 2533"/>
              <a:gd name="T3" fmla="*/ 981075 h 792"/>
              <a:gd name="T4" fmla="*/ 420687 w 2533"/>
              <a:gd name="T5" fmla="*/ 1185863 h 792"/>
              <a:gd name="T6" fmla="*/ 647700 w 2533"/>
              <a:gd name="T7" fmla="*/ 1222375 h 792"/>
              <a:gd name="T8" fmla="*/ 855662 w 2533"/>
              <a:gd name="T9" fmla="*/ 1076325 h 792"/>
              <a:gd name="T10" fmla="*/ 1419225 w 2533"/>
              <a:gd name="T11" fmla="*/ 944563 h 792"/>
              <a:gd name="T12" fmla="*/ 2025650 w 2533"/>
              <a:gd name="T13" fmla="*/ 825500 h 792"/>
              <a:gd name="T14" fmla="*/ 2662237 w 2533"/>
              <a:gd name="T15" fmla="*/ 968375 h 792"/>
              <a:gd name="T16" fmla="*/ 3141662 w 2533"/>
              <a:gd name="T17" fmla="*/ 1112838 h 792"/>
              <a:gd name="T18" fmla="*/ 3295650 w 2533"/>
              <a:gd name="T19" fmla="*/ 1257300 h 792"/>
              <a:gd name="T20" fmla="*/ 3495675 w 2533"/>
              <a:gd name="T21" fmla="*/ 1233488 h 792"/>
              <a:gd name="T22" fmla="*/ 3675062 w 2533"/>
              <a:gd name="T23" fmla="*/ 1081088 h 792"/>
              <a:gd name="T24" fmla="*/ 4021137 w 2533"/>
              <a:gd name="T25" fmla="*/ 531813 h 792"/>
              <a:gd name="T26" fmla="*/ 3302000 w 2533"/>
              <a:gd name="T27" fmla="*/ 334962 h 792"/>
              <a:gd name="T28" fmla="*/ 1978025 w 2533"/>
              <a:gd name="T29" fmla="*/ 0 h 792"/>
              <a:gd name="T30" fmla="*/ 849312 w 2533"/>
              <a:gd name="T31" fmla="*/ 92075 h 792"/>
              <a:gd name="T32" fmla="*/ 409575 w 2533"/>
              <a:gd name="T33" fmla="*/ 315912 h 792"/>
              <a:gd name="T34" fmla="*/ 0 w 2533"/>
              <a:gd name="T35" fmla="*/ 344487 h 792"/>
              <a:gd name="T36" fmla="*/ 84137 w 2533"/>
              <a:gd name="T37" fmla="*/ 587375 h 7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3"/>
              <a:gd name="T58" fmla="*/ 0 h 792"/>
              <a:gd name="T59" fmla="*/ 2533 w 2533"/>
              <a:gd name="T60" fmla="*/ 792 h 7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3" h="792">
                <a:moveTo>
                  <a:pt x="52" y="374"/>
                </a:moveTo>
                <a:lnTo>
                  <a:pt x="197" y="618"/>
                </a:lnTo>
                <a:lnTo>
                  <a:pt x="265" y="747"/>
                </a:lnTo>
                <a:lnTo>
                  <a:pt x="408" y="770"/>
                </a:lnTo>
                <a:lnTo>
                  <a:pt x="539" y="678"/>
                </a:lnTo>
                <a:lnTo>
                  <a:pt x="894" y="595"/>
                </a:lnTo>
                <a:lnTo>
                  <a:pt x="1276" y="520"/>
                </a:lnTo>
                <a:lnTo>
                  <a:pt x="1677" y="610"/>
                </a:lnTo>
                <a:lnTo>
                  <a:pt x="1979" y="701"/>
                </a:lnTo>
                <a:lnTo>
                  <a:pt x="2076" y="792"/>
                </a:lnTo>
                <a:lnTo>
                  <a:pt x="2202" y="777"/>
                </a:lnTo>
                <a:lnTo>
                  <a:pt x="2315" y="681"/>
                </a:lnTo>
                <a:lnTo>
                  <a:pt x="2533" y="335"/>
                </a:lnTo>
                <a:lnTo>
                  <a:pt x="2080" y="211"/>
                </a:lnTo>
                <a:lnTo>
                  <a:pt x="1246" y="0"/>
                </a:lnTo>
                <a:lnTo>
                  <a:pt x="535" y="58"/>
                </a:lnTo>
                <a:lnTo>
                  <a:pt x="258" y="199"/>
                </a:lnTo>
                <a:lnTo>
                  <a:pt x="0" y="217"/>
                </a:lnTo>
                <a:lnTo>
                  <a:pt x="53" y="370"/>
                </a:lnTo>
              </a:path>
            </a:pathLst>
          </a:custGeom>
          <a:solidFill>
            <a:schemeClr val="accent2">
              <a:lumMod val="50000"/>
            </a:schemeClr>
          </a:solidFill>
          <a:ln w="76200" cap="flat" cmpd="sng">
            <a:noFill/>
            <a:prstDash val="sysDot"/>
            <a:round/>
            <a:headEnd/>
            <a:tailEnd/>
          </a:ln>
        </p:spPr>
        <p:txBody>
          <a:bodyPr/>
          <a:lstStyle/>
          <a:p>
            <a:endParaRPr lang="en-US">
              <a:latin typeface="Calibri" panose="020F0502020204030204" pitchFamily="34" charset="0"/>
            </a:endParaRPr>
          </a:p>
        </p:txBody>
      </p:sp>
      <p:sp>
        <p:nvSpPr>
          <p:cNvPr id="82951" name="Text Box 6"/>
          <p:cNvSpPr txBox="1">
            <a:spLocks noChangeArrowheads="1"/>
          </p:cNvSpPr>
          <p:nvPr/>
        </p:nvSpPr>
        <p:spPr bwMode="auto">
          <a:xfrm>
            <a:off x="6014631" y="3736975"/>
            <a:ext cx="136447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SUB-SOIL</a:t>
            </a:r>
          </a:p>
        </p:txBody>
      </p:sp>
      <p:sp>
        <p:nvSpPr>
          <p:cNvPr id="82952" name="Text Box 7"/>
          <p:cNvSpPr txBox="1">
            <a:spLocks noChangeArrowheads="1"/>
          </p:cNvSpPr>
          <p:nvPr/>
        </p:nvSpPr>
        <p:spPr bwMode="auto">
          <a:xfrm>
            <a:off x="2846047" y="4803775"/>
            <a:ext cx="1521506"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ROADWAY</a:t>
            </a:r>
          </a:p>
        </p:txBody>
      </p:sp>
      <p:sp>
        <p:nvSpPr>
          <p:cNvPr id="82953" name="Freeform 8" descr="Sand"/>
          <p:cNvSpPr>
            <a:spLocks/>
          </p:cNvSpPr>
          <p:nvPr/>
        </p:nvSpPr>
        <p:spPr bwMode="auto">
          <a:xfrm>
            <a:off x="1880497" y="3044117"/>
            <a:ext cx="3124200" cy="533400"/>
          </a:xfrm>
          <a:custGeom>
            <a:avLst/>
            <a:gdLst>
              <a:gd name="T0" fmla="*/ 61913 w 1719"/>
              <a:gd name="T1" fmla="*/ 381000 h 336"/>
              <a:gd name="T2" fmla="*/ 311150 w 1719"/>
              <a:gd name="T3" fmla="*/ 249238 h 336"/>
              <a:gd name="T4" fmla="*/ 1433513 w 1719"/>
              <a:gd name="T5" fmla="*/ 0 h 336"/>
              <a:gd name="T6" fmla="*/ 2576513 w 1719"/>
              <a:gd name="T7" fmla="*/ 322262 h 336"/>
              <a:gd name="T8" fmla="*/ 2728913 w 1719"/>
              <a:gd name="T9" fmla="*/ 533400 h 336"/>
              <a:gd name="T10" fmla="*/ 1433513 w 1719"/>
              <a:gd name="T11" fmla="*/ 228600 h 336"/>
              <a:gd name="T12" fmla="*/ 0 w 1719"/>
              <a:gd name="T13" fmla="*/ 519113 h 336"/>
              <a:gd name="T14" fmla="*/ 73025 w 1719"/>
              <a:gd name="T15" fmla="*/ 374650 h 336"/>
              <a:gd name="T16" fmla="*/ 0 60000 65536"/>
              <a:gd name="T17" fmla="*/ 0 60000 65536"/>
              <a:gd name="T18" fmla="*/ 0 60000 65536"/>
              <a:gd name="T19" fmla="*/ 0 60000 65536"/>
              <a:gd name="T20" fmla="*/ 0 60000 65536"/>
              <a:gd name="T21" fmla="*/ 0 60000 65536"/>
              <a:gd name="T22" fmla="*/ 0 60000 65536"/>
              <a:gd name="T23" fmla="*/ 0 60000 65536"/>
              <a:gd name="T24" fmla="*/ 0 w 1719"/>
              <a:gd name="T25" fmla="*/ 0 h 336"/>
              <a:gd name="T26" fmla="*/ 1719 w 1719"/>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9" h="336">
                <a:moveTo>
                  <a:pt x="39" y="240"/>
                </a:moveTo>
                <a:lnTo>
                  <a:pt x="196" y="157"/>
                </a:lnTo>
                <a:lnTo>
                  <a:pt x="903" y="0"/>
                </a:lnTo>
                <a:lnTo>
                  <a:pt x="1623" y="203"/>
                </a:lnTo>
                <a:lnTo>
                  <a:pt x="1719" y="336"/>
                </a:lnTo>
                <a:lnTo>
                  <a:pt x="903" y="144"/>
                </a:lnTo>
                <a:lnTo>
                  <a:pt x="0" y="327"/>
                </a:lnTo>
                <a:lnTo>
                  <a:pt x="46" y="236"/>
                </a:lnTo>
              </a:path>
            </a:pathLst>
          </a:custGeom>
          <a:blipFill dpi="0" rotWithShape="0">
            <a:blip r:embed="rId3" cstate="print"/>
            <a:srcRect/>
            <a:tile tx="0" ty="0" sx="100000" sy="100000" flip="none" algn="tl"/>
          </a:blipFill>
          <a:ln w="9525">
            <a:solidFill>
              <a:schemeClr val="tx1"/>
            </a:solidFill>
            <a:round/>
            <a:headEnd/>
            <a:tailEnd/>
          </a:ln>
        </p:spPr>
        <p:txBody>
          <a:bodyPr/>
          <a:lstStyle/>
          <a:p>
            <a:endParaRPr lang="en-US">
              <a:latin typeface="Calibri" panose="020F0502020204030204" pitchFamily="34" charset="0"/>
            </a:endParaRPr>
          </a:p>
        </p:txBody>
      </p:sp>
      <p:sp>
        <p:nvSpPr>
          <p:cNvPr id="82954" name="Text Box 9"/>
          <p:cNvSpPr txBox="1">
            <a:spLocks noChangeArrowheads="1"/>
          </p:cNvSpPr>
          <p:nvPr/>
        </p:nvSpPr>
        <p:spPr bwMode="auto">
          <a:xfrm rot="-2275757">
            <a:off x="6184637" y="1982143"/>
            <a:ext cx="1361014"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TOP-SOIL</a:t>
            </a:r>
          </a:p>
        </p:txBody>
      </p:sp>
      <p:sp>
        <p:nvSpPr>
          <p:cNvPr id="82956" name="Rectangle 28"/>
          <p:cNvSpPr>
            <a:spLocks noChangeArrowheads="1"/>
          </p:cNvSpPr>
          <p:nvPr/>
        </p:nvSpPr>
        <p:spPr bwMode="auto">
          <a:xfrm>
            <a:off x="482600" y="1131888"/>
            <a:ext cx="2667000" cy="1004887"/>
          </a:xfrm>
          <a:prstGeom prst="rect">
            <a:avLst/>
          </a:prstGeom>
          <a:noFill/>
          <a:ln w="9525">
            <a:noFill/>
            <a:miter lim="800000"/>
            <a:headEnd/>
            <a:tailEnd/>
          </a:ln>
        </p:spPr>
        <p:txBody>
          <a:bodyPr/>
          <a:lstStyle/>
          <a:p>
            <a:pPr algn="ctr">
              <a:spcBef>
                <a:spcPct val="20000"/>
              </a:spcBef>
            </a:pPr>
            <a:r>
              <a:rPr lang="en-US" sz="2800">
                <a:solidFill>
                  <a:srgbClr val="FF0000"/>
                </a:solidFill>
                <a:latin typeface="Calibri" panose="020F0502020204030204" pitchFamily="34" charset="0"/>
              </a:rPr>
              <a:t>ELIMINATED BANK</a:t>
            </a:r>
          </a:p>
        </p:txBody>
      </p:sp>
      <p:sp>
        <p:nvSpPr>
          <p:cNvPr id="82957" name="Line 30"/>
          <p:cNvSpPr>
            <a:spLocks noChangeShapeType="1"/>
          </p:cNvSpPr>
          <p:nvPr/>
        </p:nvSpPr>
        <p:spPr bwMode="auto">
          <a:xfrm>
            <a:off x="4902200" y="1755775"/>
            <a:ext cx="398870" cy="1673225"/>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82958" name="Rectangle 29"/>
          <p:cNvSpPr>
            <a:spLocks noChangeArrowheads="1"/>
          </p:cNvSpPr>
          <p:nvPr/>
        </p:nvSpPr>
        <p:spPr bwMode="auto">
          <a:xfrm>
            <a:off x="3683000" y="917575"/>
            <a:ext cx="3124200" cy="914400"/>
          </a:xfrm>
          <a:prstGeom prst="rect">
            <a:avLst/>
          </a:prstGeom>
          <a:noFill/>
          <a:ln w="9525">
            <a:noFill/>
            <a:miter lim="800000"/>
            <a:headEnd/>
            <a:tailEnd/>
          </a:ln>
        </p:spPr>
        <p:txBody>
          <a:bodyPr/>
          <a:lstStyle/>
          <a:p>
            <a:pPr algn="ctr">
              <a:spcBef>
                <a:spcPct val="20000"/>
              </a:spcBef>
            </a:pPr>
            <a:r>
              <a:rPr lang="en-US" sz="2800">
                <a:solidFill>
                  <a:srgbClr val="FF0000"/>
                </a:solidFill>
                <a:latin typeface="Calibri" panose="020F0502020204030204" pitchFamily="34" charset="0"/>
              </a:rPr>
              <a:t>REDUCED BANK HEIGHT</a:t>
            </a:r>
          </a:p>
        </p:txBody>
      </p:sp>
      <p:sp>
        <p:nvSpPr>
          <p:cNvPr id="82959" name="Text Box 31"/>
          <p:cNvSpPr txBox="1">
            <a:spLocks noChangeArrowheads="1"/>
          </p:cNvSpPr>
          <p:nvPr/>
        </p:nvSpPr>
        <p:spPr bwMode="auto">
          <a:xfrm>
            <a:off x="3138278" y="3663156"/>
            <a:ext cx="667169" cy="461665"/>
          </a:xfrm>
          <a:prstGeom prst="rect">
            <a:avLst/>
          </a:prstGeom>
          <a:noFill/>
          <a:ln w="9525">
            <a:noFill/>
            <a:miter lim="800000"/>
            <a:headEnd/>
            <a:tailEnd/>
          </a:ln>
        </p:spPr>
        <p:txBody>
          <a:bodyPr wrap="none">
            <a:spAutoFit/>
          </a:bodyPr>
          <a:lstStyle/>
          <a:p>
            <a:r>
              <a:rPr lang="en-US" sz="2400">
                <a:solidFill>
                  <a:schemeClr val="bg1"/>
                </a:solidFill>
                <a:latin typeface="Calibri" panose="020F0502020204030204" pitchFamily="34" charset="0"/>
              </a:rPr>
              <a:t>FILL</a:t>
            </a:r>
          </a:p>
        </p:txBody>
      </p:sp>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0" name="Rectangle 2">
            <a:extLst>
              <a:ext uri="{FF2B5EF4-FFF2-40B4-BE49-F238E27FC236}">
                <a16:creationId xmlns:a16="http://schemas.microsoft.com/office/drawing/2014/main" id="{0C665B86-CCCF-4AFA-B577-1B893764924F}"/>
              </a:ext>
            </a:extLst>
          </p:cNvPr>
          <p:cNvSpPr>
            <a:spLocks noChangeArrowheads="1"/>
          </p:cNvSpPr>
          <p:nvPr/>
        </p:nvSpPr>
        <p:spPr bwMode="auto">
          <a:xfrm>
            <a:off x="764015" y="3294421"/>
            <a:ext cx="967257" cy="463537"/>
          </a:xfrm>
          <a:prstGeom prst="rect">
            <a:avLst/>
          </a:prstGeom>
          <a:solidFill>
            <a:srgbClr val="99CCFF"/>
          </a:solidFill>
          <a:ln w="9525">
            <a:noFill/>
            <a:miter lim="800000"/>
            <a:headEnd/>
            <a:tailEnd/>
          </a:ln>
        </p:spPr>
        <p:txBody>
          <a:bodyPr wrap="none" anchor="ctr"/>
          <a:lstStyle/>
          <a:p>
            <a:pPr algn="ctr"/>
            <a:endParaRPr lang="en-US" sz="2400">
              <a:latin typeface="Calibri" panose="020F0502020204030204" pitchFamily="34" charset="0"/>
            </a:endParaRPr>
          </a:p>
        </p:txBody>
      </p:sp>
      <p:sp>
        <p:nvSpPr>
          <p:cNvPr id="21" name="Rectangle 28">
            <a:extLst>
              <a:ext uri="{FF2B5EF4-FFF2-40B4-BE49-F238E27FC236}">
                <a16:creationId xmlns:a16="http://schemas.microsoft.com/office/drawing/2014/main" id="{03EC6E46-3277-4695-952C-E4FD7F6EC450}"/>
              </a:ext>
            </a:extLst>
          </p:cNvPr>
          <p:cNvSpPr>
            <a:spLocks noChangeArrowheads="1"/>
          </p:cNvSpPr>
          <p:nvPr/>
        </p:nvSpPr>
        <p:spPr bwMode="auto">
          <a:xfrm>
            <a:off x="1932972" y="2477231"/>
            <a:ext cx="2948591" cy="1004887"/>
          </a:xfrm>
          <a:prstGeom prst="rect">
            <a:avLst/>
          </a:prstGeom>
          <a:noFill/>
          <a:ln w="9525">
            <a:noFill/>
            <a:miter lim="800000"/>
            <a:headEnd/>
            <a:tailEnd/>
          </a:ln>
        </p:spPr>
        <p:txBody>
          <a:bodyPr/>
          <a:lstStyle/>
          <a:p>
            <a:pPr algn="ctr">
              <a:spcBef>
                <a:spcPct val="20000"/>
              </a:spcBef>
            </a:pPr>
            <a:r>
              <a:rPr lang="en-US" sz="3200">
                <a:solidFill>
                  <a:srgbClr val="FF0000"/>
                </a:solidFill>
                <a:latin typeface="Calibri" panose="020F0502020204030204" pitchFamily="34" charset="0"/>
              </a:rPr>
              <a:t>Higher is better!</a:t>
            </a:r>
          </a:p>
        </p:txBody>
      </p:sp>
      <p:sp>
        <p:nvSpPr>
          <p:cNvPr id="82955" name="Line 27"/>
          <p:cNvSpPr>
            <a:spLocks noChangeShapeType="1"/>
          </p:cNvSpPr>
          <p:nvPr/>
        </p:nvSpPr>
        <p:spPr bwMode="auto">
          <a:xfrm>
            <a:off x="1643060" y="2136776"/>
            <a:ext cx="58740" cy="1621182"/>
          </a:xfrm>
          <a:prstGeom prst="line">
            <a:avLst/>
          </a:prstGeom>
          <a:noFill/>
          <a:ln w="76200">
            <a:solidFill>
              <a:srgbClr val="FF0000"/>
            </a:solidFill>
            <a:round/>
            <a:headEnd/>
            <a:tailEnd type="triangle" w="med" len="med"/>
          </a:ln>
        </p:spPr>
        <p:txBody>
          <a:bodyPr/>
          <a:lstStyle/>
          <a:p>
            <a:endParaRPr lang="en-US">
              <a:latin typeface="Calibri" panose="020F0502020204030204" pitchFamily="34" charset="0"/>
            </a:endParaRPr>
          </a:p>
        </p:txBody>
      </p:sp>
      <p:sp>
        <p:nvSpPr>
          <p:cNvPr id="2" name="Text Box 6">
            <a:extLst>
              <a:ext uri="{FF2B5EF4-FFF2-40B4-BE49-F238E27FC236}">
                <a16:creationId xmlns:a16="http://schemas.microsoft.com/office/drawing/2014/main" id="{0BB36C4C-4358-B6AF-2B1B-22258A84739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
        <p:nvSpPr>
          <p:cNvPr id="3" name="TextBox 2">
            <a:extLst>
              <a:ext uri="{FF2B5EF4-FFF2-40B4-BE49-F238E27FC236}">
                <a16:creationId xmlns:a16="http://schemas.microsoft.com/office/drawing/2014/main" id="{216E97A7-6BE5-33CD-1673-773735D2B02A}"/>
              </a:ext>
            </a:extLst>
          </p:cNvPr>
          <p:cNvSpPr txBox="1"/>
          <p:nvPr/>
        </p:nvSpPr>
        <p:spPr>
          <a:xfrm>
            <a:off x="568205" y="5965825"/>
            <a:ext cx="7678769" cy="646331"/>
          </a:xfrm>
          <a:prstGeom prst="rect">
            <a:avLst/>
          </a:prstGeom>
          <a:noFill/>
        </p:spPr>
        <p:txBody>
          <a:bodyPr wrap="none" rtlCol="0">
            <a:spAutoFit/>
          </a:bodyPr>
          <a:lstStyle/>
          <a:p>
            <a:r>
              <a:rPr lang="en-US" dirty="0">
                <a:solidFill>
                  <a:srgbClr val="FF0000"/>
                </a:solidFill>
                <a:highlight>
                  <a:srgbClr val="FFFF00"/>
                </a:highlight>
              </a:rPr>
              <a:t>NEW ESM Training Updates for 2023</a:t>
            </a:r>
          </a:p>
        </p:txBody>
      </p:sp>
    </p:spTree>
    <p:extLst>
      <p:ext uri="{BB962C8B-B14F-4D97-AF65-F5344CB8AC3E}">
        <p14:creationId xmlns:p14="http://schemas.microsoft.com/office/powerpoint/2010/main" val="3231923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0" y="406132"/>
            <a:ext cx="9144000" cy="5638800"/>
          </a:xfrm>
          <a:noFill/>
        </p:spPr>
        <p:txBody>
          <a:bodyPr/>
          <a:lstStyle/>
          <a:p>
            <a:pPr eaLnBrk="1" hangingPunct="1">
              <a:buNone/>
            </a:pPr>
            <a:r>
              <a:rPr lang="en-US" b="1" dirty="0">
                <a:latin typeface="Calibri"/>
                <a:cs typeface="Calibri"/>
              </a:rPr>
              <a:t>  Fill Above Existing Terrain:</a:t>
            </a:r>
          </a:p>
          <a:p>
            <a:pPr eaLnBrk="1" hangingPunct="1">
              <a:buFontTx/>
              <a:buNone/>
            </a:pPr>
            <a:endParaRPr lang="en-US" sz="1200" b="1" dirty="0"/>
          </a:p>
          <a:p>
            <a:pPr lvl="1" eaLnBrk="1" hangingPunct="1">
              <a:buFont typeface="Arial" panose="020B0604020202020204" pitchFamily="34" charset="0"/>
              <a:buChar char="•"/>
            </a:pPr>
            <a:r>
              <a:rPr lang="en-US" sz="3200" dirty="0">
                <a:latin typeface="Calibri"/>
                <a:cs typeface="Calibri"/>
              </a:rPr>
              <a:t>Goal is to promote </a:t>
            </a:r>
            <a:r>
              <a:rPr lang="en-US" sz="3200" b="1" u="sng" dirty="0">
                <a:latin typeface="Calibri"/>
                <a:cs typeface="Calibri"/>
              </a:rPr>
              <a:t>long-term</a:t>
            </a:r>
            <a:r>
              <a:rPr lang="en-US" sz="3200" dirty="0">
                <a:latin typeface="Calibri"/>
                <a:cs typeface="Calibri"/>
              </a:rPr>
              <a:t> sheet flow. Consider settling and future erosion.</a:t>
            </a:r>
          </a:p>
          <a:p>
            <a:pPr lvl="1" eaLnBrk="1" hangingPunct="1">
              <a:buFont typeface="Arial" panose="020B0604020202020204" pitchFamily="34" charset="0"/>
              <a:buChar char="•"/>
            </a:pPr>
            <a:endParaRPr lang="en-US" sz="1200" dirty="0"/>
          </a:p>
          <a:p>
            <a:pPr lvl="1" eaLnBrk="1" hangingPunct="1">
              <a:buFont typeface="Arial" panose="020B0604020202020204" pitchFamily="34" charset="0"/>
              <a:buChar char="•"/>
            </a:pPr>
            <a:r>
              <a:rPr lang="en-US" sz="3200" dirty="0">
                <a:latin typeface="Calibri"/>
                <a:cs typeface="Calibri"/>
              </a:rPr>
              <a:t>Final road elevation should be a foot or more above natural ground for long-term drainage.</a:t>
            </a:r>
          </a:p>
          <a:p>
            <a:pPr marL="457200" lvl="1" indent="0" eaLnBrk="1" hangingPunct="1">
              <a:buNone/>
            </a:pPr>
            <a:endParaRPr lang="en-US" sz="1200" dirty="0"/>
          </a:p>
          <a:p>
            <a:pPr lvl="1" eaLnBrk="1" hangingPunct="1">
              <a:buFont typeface="Arial" panose="020B0604020202020204" pitchFamily="34" charset="0"/>
              <a:buChar char="•"/>
            </a:pPr>
            <a:r>
              <a:rPr lang="en-US" sz="3200" dirty="0">
                <a:latin typeface="Calibri"/>
                <a:cs typeface="Calibri"/>
              </a:rPr>
              <a:t>Prevents road from eroding below road berms.</a:t>
            </a:r>
          </a:p>
          <a:p>
            <a:pPr marL="457200" lvl="1" indent="0" eaLnBrk="1" hangingPunct="1">
              <a:buNone/>
            </a:pPr>
            <a:endParaRPr lang="en-US" sz="1200" dirty="0"/>
          </a:p>
          <a:p>
            <a:pPr lvl="1" eaLnBrk="1" hangingPunct="1">
              <a:buFont typeface="Arial" panose="020B0604020202020204" pitchFamily="34" charset="0"/>
              <a:buChar char="•"/>
            </a:pPr>
            <a:r>
              <a:rPr lang="en-US" sz="3200" dirty="0">
                <a:latin typeface="Calibri"/>
                <a:cs typeface="Calibri"/>
              </a:rPr>
              <a:t>Over filling is vital to </a:t>
            </a:r>
            <a:r>
              <a:rPr lang="en-US" sz="3200" b="1" u="sng" dirty="0">
                <a:latin typeface="Calibri"/>
                <a:cs typeface="Calibri"/>
              </a:rPr>
              <a:t>long-term</a:t>
            </a:r>
            <a:r>
              <a:rPr lang="en-US" sz="3200" dirty="0">
                <a:latin typeface="Calibri"/>
                <a:cs typeface="Calibri"/>
              </a:rPr>
              <a:t> benefits</a:t>
            </a:r>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E5BB3E61-6806-E3B1-82A9-6D2B2A6472C7}"/>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3544625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118427" y="449943"/>
            <a:ext cx="5865916" cy="5638800"/>
          </a:xfrm>
          <a:noFill/>
        </p:spPr>
        <p:txBody>
          <a:bodyPr/>
          <a:lstStyle/>
          <a:p>
            <a:pPr eaLnBrk="1" hangingPunct="1">
              <a:buFontTx/>
              <a:buNone/>
            </a:pPr>
            <a:r>
              <a:rPr lang="en-US" sz="4000" b="1" dirty="0">
                <a:solidFill>
                  <a:srgbClr val="FFFF00"/>
                </a:solidFill>
              </a:rPr>
              <a:t>Sectional Fill</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b="1" dirty="0">
                <a:solidFill>
                  <a:srgbClr val="FFFF00"/>
                </a:solidFill>
              </a:rPr>
              <a:t>Introduction</a:t>
            </a:r>
          </a:p>
          <a:p>
            <a:pPr lvl="1" eaLnBrk="1" hangingPunct="1">
              <a:buFont typeface="Arial" panose="020B0604020202020204" pitchFamily="34" charset="0"/>
              <a:buChar char="•"/>
            </a:pPr>
            <a:r>
              <a:rPr lang="en-US" sz="3200" dirty="0">
                <a:solidFill>
                  <a:schemeClr val="bg1"/>
                </a:solidFill>
              </a:rPr>
              <a:t>Continuous Fill</a:t>
            </a:r>
          </a:p>
          <a:p>
            <a:pPr lvl="1" eaLnBrk="1" hangingPunct="1">
              <a:buFont typeface="Arial" panose="020B0604020202020204" pitchFamily="34" charset="0"/>
              <a:buChar char="•"/>
            </a:pPr>
            <a:r>
              <a:rPr lang="en-US" sz="3200" dirty="0">
                <a:solidFill>
                  <a:schemeClr val="bg1"/>
                </a:solidFill>
              </a:rPr>
              <a:t>Issues seen with Continuous fill projects</a:t>
            </a:r>
          </a:p>
          <a:p>
            <a:pPr lvl="1" eaLnBrk="1" hangingPunct="1">
              <a:buFont typeface="Arial" panose="020B0604020202020204" pitchFamily="34" charset="0"/>
              <a:buChar char="•"/>
            </a:pPr>
            <a:r>
              <a:rPr lang="en-US" sz="3200" dirty="0">
                <a:solidFill>
                  <a:schemeClr val="bg1"/>
                </a:solidFill>
              </a:rPr>
              <a:t>Sectional Fill Alternative</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spTree>
    <p:extLst>
      <p:ext uri="{BB962C8B-B14F-4D97-AF65-F5344CB8AC3E}">
        <p14:creationId xmlns:p14="http://schemas.microsoft.com/office/powerpoint/2010/main" val="1003864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562811BC-5656-4B49-928E-D7A52D5EBF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2126" y="1921280"/>
            <a:ext cx="5499901" cy="2595459"/>
          </a:xfrm>
          <a:prstGeom prst="rect">
            <a:avLst/>
          </a:prstGeom>
        </p:spPr>
      </p:pic>
      <p:sp>
        <p:nvSpPr>
          <p:cNvPr id="6" name="TextBox 5">
            <a:extLst>
              <a:ext uri="{FF2B5EF4-FFF2-40B4-BE49-F238E27FC236}">
                <a16:creationId xmlns:a16="http://schemas.microsoft.com/office/drawing/2014/main" id="{8870C5B2-576D-46B8-BFA1-6B2E892BD4B0}"/>
              </a:ext>
            </a:extLst>
          </p:cNvPr>
          <p:cNvSpPr txBox="1"/>
          <p:nvPr/>
        </p:nvSpPr>
        <p:spPr>
          <a:xfrm>
            <a:off x="850232" y="5164618"/>
            <a:ext cx="7623208" cy="954107"/>
          </a:xfrm>
          <a:prstGeom prst="rect">
            <a:avLst/>
          </a:prstGeom>
          <a:noFill/>
        </p:spPr>
        <p:txBody>
          <a:bodyPr wrap="square" rtlCol="0">
            <a:spAutoFit/>
          </a:bodyPr>
          <a:lstStyle/>
          <a:p>
            <a:pPr algn="l"/>
            <a:r>
              <a:rPr lang="en-US" sz="2800">
                <a:latin typeface="Calibri" panose="020F0502020204030204" pitchFamily="34" charset="0"/>
              </a:rPr>
              <a:t>Whenever possible or necessary strive to elevate the road surface by building an embankment</a:t>
            </a:r>
          </a:p>
        </p:txBody>
      </p:sp>
      <p:sp>
        <p:nvSpPr>
          <p:cNvPr id="7" name="TextBox 6">
            <a:extLst>
              <a:ext uri="{FF2B5EF4-FFF2-40B4-BE49-F238E27FC236}">
                <a16:creationId xmlns:a16="http://schemas.microsoft.com/office/drawing/2014/main" id="{2DB8D4FA-E3F4-4CF0-87EE-DD704461F0B6}"/>
              </a:ext>
            </a:extLst>
          </p:cNvPr>
          <p:cNvSpPr txBox="1"/>
          <p:nvPr/>
        </p:nvSpPr>
        <p:spPr>
          <a:xfrm>
            <a:off x="850232" y="539804"/>
            <a:ext cx="7411452" cy="1200329"/>
          </a:xfrm>
          <a:prstGeom prst="rect">
            <a:avLst/>
          </a:prstGeom>
          <a:noFill/>
        </p:spPr>
        <p:txBody>
          <a:bodyPr wrap="square" rtlCol="0">
            <a:spAutoFit/>
          </a:bodyPr>
          <a:lstStyle/>
          <a:p>
            <a:r>
              <a:rPr lang="en-US">
                <a:latin typeface="Calibri" panose="020F0502020204030204" pitchFamily="34" charset="0"/>
              </a:rPr>
              <a:t>Fill the hole, build a foundation, and elevate the road surface</a:t>
            </a:r>
          </a:p>
        </p:txBody>
      </p:sp>
      <p:sp>
        <p:nvSpPr>
          <p:cNvPr id="2" name="TextBox 1">
            <a:extLst>
              <a:ext uri="{FF2B5EF4-FFF2-40B4-BE49-F238E27FC236}">
                <a16:creationId xmlns:a16="http://schemas.microsoft.com/office/drawing/2014/main" id="{8B2C1E4E-D397-4BA9-8C1A-8908DF01F9BD}"/>
              </a:ext>
            </a:extLst>
          </p:cNvPr>
          <p:cNvSpPr txBox="1"/>
          <p:nvPr/>
        </p:nvSpPr>
        <p:spPr>
          <a:xfrm>
            <a:off x="7072027" y="2463848"/>
            <a:ext cx="1888180" cy="584775"/>
          </a:xfrm>
          <a:prstGeom prst="rect">
            <a:avLst/>
          </a:prstGeom>
          <a:noFill/>
        </p:spPr>
        <p:txBody>
          <a:bodyPr wrap="square" rtlCol="0">
            <a:spAutoFit/>
          </a:bodyPr>
          <a:lstStyle/>
          <a:p>
            <a:r>
              <a:rPr lang="en-US" sz="1600" i="1">
                <a:latin typeface="Calibri" panose="020F0502020204030204" pitchFamily="34" charset="0"/>
              </a:rPr>
              <a:t>Scale exaggerated to show concept</a:t>
            </a:r>
          </a:p>
        </p:txBody>
      </p:sp>
      <p:sp>
        <p:nvSpPr>
          <p:cNvPr id="3" name="Text Box 6">
            <a:extLst>
              <a:ext uri="{FF2B5EF4-FFF2-40B4-BE49-F238E27FC236}">
                <a16:creationId xmlns:a16="http://schemas.microsoft.com/office/drawing/2014/main" id="{B022EB56-ECD5-BBF0-0F88-F176DBA70436}"/>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40540708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4" name="TextBox 3">
            <a:extLst>
              <a:ext uri="{FF2B5EF4-FFF2-40B4-BE49-F238E27FC236}">
                <a16:creationId xmlns:a16="http://schemas.microsoft.com/office/drawing/2014/main" id="{6E82EBCD-7668-45CE-B12F-F57EF0A0ACDA}"/>
              </a:ext>
            </a:extLst>
          </p:cNvPr>
          <p:cNvSpPr txBox="1"/>
          <p:nvPr/>
        </p:nvSpPr>
        <p:spPr>
          <a:xfrm>
            <a:off x="3685666" y="703178"/>
            <a:ext cx="5666882" cy="215444"/>
          </a:xfrm>
          <a:prstGeom prst="rect">
            <a:avLst/>
          </a:prstGeom>
          <a:noFill/>
        </p:spPr>
        <p:txBody>
          <a:bodyPr wrap="square" rtlCol="0">
            <a:spAutoFit/>
          </a:bodyPr>
          <a:lstStyle/>
          <a:p>
            <a:r>
              <a:rPr lang="en-US" sz="800">
                <a:latin typeface="Calibri" panose="020F0502020204030204" pitchFamily="34" charset="0"/>
              </a:rPr>
              <a:t>surat-thani-thailand-oct-25-260nw-1095967559</a:t>
            </a:r>
          </a:p>
        </p:txBody>
      </p:sp>
      <p:pic>
        <p:nvPicPr>
          <p:cNvPr id="9" name="Picture 8" descr="A car driving on a road&#10;&#10;Description automatically generated with low confidence">
            <a:extLst>
              <a:ext uri="{FF2B5EF4-FFF2-40B4-BE49-F238E27FC236}">
                <a16:creationId xmlns:a16="http://schemas.microsoft.com/office/drawing/2014/main" id="{E1E90FB5-B515-4588-BCB9-B100DF9798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794" y="662186"/>
            <a:ext cx="8645206" cy="3900474"/>
          </a:xfrm>
          <a:prstGeom prst="rect">
            <a:avLst/>
          </a:prstGeom>
        </p:spPr>
      </p:pic>
      <p:sp>
        <p:nvSpPr>
          <p:cNvPr id="10" name="TextBox 9">
            <a:extLst>
              <a:ext uri="{FF2B5EF4-FFF2-40B4-BE49-F238E27FC236}">
                <a16:creationId xmlns:a16="http://schemas.microsoft.com/office/drawing/2014/main" id="{9E69AC3F-E72A-4DDC-9ECD-052E1B68E662}"/>
              </a:ext>
            </a:extLst>
          </p:cNvPr>
          <p:cNvSpPr txBox="1"/>
          <p:nvPr/>
        </p:nvSpPr>
        <p:spPr>
          <a:xfrm>
            <a:off x="290246" y="4373093"/>
            <a:ext cx="5666882" cy="338554"/>
          </a:xfrm>
          <a:prstGeom prst="rect">
            <a:avLst/>
          </a:prstGeom>
          <a:noFill/>
        </p:spPr>
        <p:txBody>
          <a:bodyPr wrap="square" rtlCol="0">
            <a:spAutoFit/>
          </a:bodyPr>
          <a:lstStyle/>
          <a:p>
            <a:r>
              <a:rPr lang="en-US" sz="800">
                <a:latin typeface="Calibri" panose="020F0502020204030204" pitchFamily="34" charset="0"/>
              </a:rPr>
              <a:t>http://www.envicom.eu/en/portfolio-posts/sizing-and-calculation-of-a-supporting-structure-necessary-to-ensure-stability-of-an-embankment-road-infrastructure-2/</a:t>
            </a:r>
          </a:p>
        </p:txBody>
      </p:sp>
      <p:sp>
        <p:nvSpPr>
          <p:cNvPr id="2" name="TextBox 1">
            <a:extLst>
              <a:ext uri="{FF2B5EF4-FFF2-40B4-BE49-F238E27FC236}">
                <a16:creationId xmlns:a16="http://schemas.microsoft.com/office/drawing/2014/main" id="{A2ACFC22-B800-4F11-8812-8DBD8D6977BB}"/>
              </a:ext>
            </a:extLst>
          </p:cNvPr>
          <p:cNvSpPr txBox="1"/>
          <p:nvPr/>
        </p:nvSpPr>
        <p:spPr>
          <a:xfrm>
            <a:off x="1148499" y="620975"/>
            <a:ext cx="7345795" cy="830997"/>
          </a:xfrm>
          <a:prstGeom prst="rect">
            <a:avLst/>
          </a:prstGeom>
          <a:noFill/>
        </p:spPr>
        <p:txBody>
          <a:bodyPr wrap="square" rtlCol="0">
            <a:spAutoFit/>
          </a:bodyPr>
          <a:lstStyle/>
          <a:p>
            <a:r>
              <a:rPr lang="en-US" sz="2400">
                <a:latin typeface="Calibri" panose="020F0502020204030204" pitchFamily="34" charset="0"/>
              </a:rPr>
              <a:t>There is a reason why most major roads are elevated</a:t>
            </a:r>
          </a:p>
          <a:p>
            <a:r>
              <a:rPr lang="en-US" sz="2400">
                <a:latin typeface="Calibri" panose="020F0502020204030204" pitchFamily="34" charset="0"/>
              </a:rPr>
              <a:t>We can utilize this concept on a smaller scale.</a:t>
            </a:r>
          </a:p>
        </p:txBody>
      </p:sp>
      <p:sp>
        <p:nvSpPr>
          <p:cNvPr id="3" name="TextBox 2">
            <a:extLst>
              <a:ext uri="{FF2B5EF4-FFF2-40B4-BE49-F238E27FC236}">
                <a16:creationId xmlns:a16="http://schemas.microsoft.com/office/drawing/2014/main" id="{51050B97-B0D7-14F9-7888-0B450BE31C7E}"/>
              </a:ext>
            </a:extLst>
          </p:cNvPr>
          <p:cNvSpPr txBox="1"/>
          <p:nvPr/>
        </p:nvSpPr>
        <p:spPr>
          <a:xfrm>
            <a:off x="197646" y="5164618"/>
            <a:ext cx="8853754" cy="954107"/>
          </a:xfrm>
          <a:prstGeom prst="rect">
            <a:avLst/>
          </a:prstGeom>
          <a:noFill/>
        </p:spPr>
        <p:txBody>
          <a:bodyPr wrap="square" rtlCol="0">
            <a:spAutoFit/>
          </a:bodyPr>
          <a:lstStyle/>
          <a:p>
            <a:r>
              <a:rPr lang="en-US" sz="2800">
                <a:latin typeface="Calibri" panose="020F0502020204030204" pitchFamily="34" charset="0"/>
              </a:rPr>
              <a:t>Whenever possible or necessary strive to elevate the road surface above the terrain by building an embankment</a:t>
            </a:r>
          </a:p>
        </p:txBody>
      </p:sp>
      <p:sp>
        <p:nvSpPr>
          <p:cNvPr id="5" name="Text Box 6">
            <a:extLst>
              <a:ext uri="{FF2B5EF4-FFF2-40B4-BE49-F238E27FC236}">
                <a16:creationId xmlns:a16="http://schemas.microsoft.com/office/drawing/2014/main" id="{2AE83CD7-9E43-61BF-5195-92B71B0EB53C}"/>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4044443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ground, forest&#10;&#10;Description automatically generated">
            <a:extLst>
              <a:ext uri="{FF2B5EF4-FFF2-40B4-BE49-F238E27FC236}">
                <a16:creationId xmlns:a16="http://schemas.microsoft.com/office/drawing/2014/main" id="{6022EB46-DBF5-4207-9BCC-C5009EEB5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6" name="TextBox 5">
            <a:extLst>
              <a:ext uri="{FF2B5EF4-FFF2-40B4-BE49-F238E27FC236}">
                <a16:creationId xmlns:a16="http://schemas.microsoft.com/office/drawing/2014/main" id="{8870C5B2-576D-46B8-BFA1-6B2E892BD4B0}"/>
              </a:ext>
            </a:extLst>
          </p:cNvPr>
          <p:cNvSpPr txBox="1"/>
          <p:nvPr/>
        </p:nvSpPr>
        <p:spPr>
          <a:xfrm>
            <a:off x="0" y="355007"/>
            <a:ext cx="5317375" cy="1200329"/>
          </a:xfrm>
          <a:prstGeom prst="rect">
            <a:avLst/>
          </a:prstGeom>
          <a:solidFill>
            <a:schemeClr val="bg1"/>
          </a:solidFill>
        </p:spPr>
        <p:txBody>
          <a:bodyPr wrap="square" rtlCol="0">
            <a:spAutoFit/>
          </a:bodyPr>
          <a:lstStyle/>
          <a:p>
            <a:pPr marL="342900" indent="-342900" algn="l">
              <a:buFont typeface="Arial" panose="020B0604020202020204" pitchFamily="34" charset="0"/>
              <a:buChar char="•"/>
            </a:pPr>
            <a:r>
              <a:rPr lang="en-US" sz="2400">
                <a:latin typeface="Calibri" panose="020F0502020204030204" pitchFamily="34" charset="0"/>
              </a:rPr>
              <a:t>Strive to elevate the road surface by building an embankment</a:t>
            </a:r>
          </a:p>
          <a:p>
            <a:pPr marL="342900" indent="-342900" algn="l">
              <a:buFont typeface="Arial" panose="020B0604020202020204" pitchFamily="34" charset="0"/>
              <a:buChar char="•"/>
            </a:pPr>
            <a:r>
              <a:rPr lang="en-US" sz="2400">
                <a:latin typeface="Calibri" panose="020F0502020204030204" pitchFamily="34" charset="0"/>
              </a:rPr>
              <a:t>Often called “turnpiking”</a:t>
            </a:r>
          </a:p>
        </p:txBody>
      </p:sp>
      <p:sp>
        <p:nvSpPr>
          <p:cNvPr id="2" name="Text Box 6">
            <a:extLst>
              <a:ext uri="{FF2B5EF4-FFF2-40B4-BE49-F238E27FC236}">
                <a16:creationId xmlns:a16="http://schemas.microsoft.com/office/drawing/2014/main" id="{FF5F04AA-35B5-A62E-4A1B-A15E20E7773E}"/>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2534678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34A62-9A88-BE9D-CC84-7D88465B3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6" name="TextBox 5">
            <a:extLst>
              <a:ext uri="{FF2B5EF4-FFF2-40B4-BE49-F238E27FC236}">
                <a16:creationId xmlns:a16="http://schemas.microsoft.com/office/drawing/2014/main" id="{8870C5B2-576D-46B8-BFA1-6B2E892BD4B0}"/>
              </a:ext>
            </a:extLst>
          </p:cNvPr>
          <p:cNvSpPr txBox="1"/>
          <p:nvPr/>
        </p:nvSpPr>
        <p:spPr>
          <a:xfrm>
            <a:off x="0" y="355007"/>
            <a:ext cx="5317375" cy="1200329"/>
          </a:xfrm>
          <a:prstGeom prst="rect">
            <a:avLst/>
          </a:prstGeom>
          <a:solidFill>
            <a:schemeClr val="bg1"/>
          </a:solidFill>
        </p:spPr>
        <p:txBody>
          <a:bodyPr wrap="square" rtlCol="0">
            <a:spAutoFit/>
          </a:bodyPr>
          <a:lstStyle/>
          <a:p>
            <a:pPr marL="342900" indent="-342900" algn="l">
              <a:buFont typeface="Arial" panose="020B0604020202020204" pitchFamily="34" charset="0"/>
              <a:buChar char="•"/>
            </a:pPr>
            <a:r>
              <a:rPr lang="en-US" sz="2400">
                <a:latin typeface="Calibri" panose="020F0502020204030204" pitchFamily="34" charset="0"/>
              </a:rPr>
              <a:t>Strive to elevate the road surface by building an embankment</a:t>
            </a:r>
          </a:p>
          <a:p>
            <a:pPr marL="342900" indent="-342900" algn="l">
              <a:buFont typeface="Arial" panose="020B0604020202020204" pitchFamily="34" charset="0"/>
              <a:buChar char="•"/>
            </a:pPr>
            <a:r>
              <a:rPr lang="en-US" sz="2400">
                <a:latin typeface="Calibri" panose="020F0502020204030204" pitchFamily="34" charset="0"/>
              </a:rPr>
              <a:t>Often called “turnpiking”</a:t>
            </a:r>
          </a:p>
        </p:txBody>
      </p:sp>
      <p:sp>
        <p:nvSpPr>
          <p:cNvPr id="2" name="Text Box 6">
            <a:extLst>
              <a:ext uri="{FF2B5EF4-FFF2-40B4-BE49-F238E27FC236}">
                <a16:creationId xmlns:a16="http://schemas.microsoft.com/office/drawing/2014/main" id="{FF5F04AA-35B5-A62E-4A1B-A15E20E7773E}"/>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2741285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58014"/>
            <a:ext cx="9144001" cy="6510146"/>
          </a:xfrm>
          <a:prstGeom prst="rect">
            <a:avLst/>
          </a:prstGeom>
        </p:spPr>
      </p:pic>
      <p:sp>
        <p:nvSpPr>
          <p:cNvPr id="17" name="Oval 16"/>
          <p:cNvSpPr/>
          <p:nvPr/>
        </p:nvSpPr>
        <p:spPr>
          <a:xfrm>
            <a:off x="2590800" y="2514600"/>
            <a:ext cx="73025" cy="762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Calibri" panose="020F0502020204030204" pitchFamily="34" charset="0"/>
            </a:endParaRPr>
          </a:p>
        </p:txBody>
      </p:sp>
      <p:sp>
        <p:nvSpPr>
          <p:cNvPr id="93196" name="Text Box 4"/>
          <p:cNvSpPr txBox="1">
            <a:spLocks noChangeArrowheads="1"/>
          </p:cNvSpPr>
          <p:nvPr/>
        </p:nvSpPr>
        <p:spPr bwMode="auto">
          <a:xfrm>
            <a:off x="799863" y="4819696"/>
            <a:ext cx="1203325" cy="40005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No ditch!</a:t>
            </a:r>
          </a:p>
        </p:txBody>
      </p:sp>
      <p:cxnSp>
        <p:nvCxnSpPr>
          <p:cNvPr id="19" name="Straight Arrow Connector 18"/>
          <p:cNvCxnSpPr/>
          <p:nvPr/>
        </p:nvCxnSpPr>
        <p:spPr>
          <a:xfrm flipH="1" flipV="1">
            <a:off x="3954295" y="3315464"/>
            <a:ext cx="1447800" cy="762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162018" y="3076450"/>
            <a:ext cx="1075920" cy="4775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pic>
        <p:nvPicPr>
          <p:cNvPr id="14" name="Picture 2" descr="rrbefore"/>
          <p:cNvPicPr>
            <a:picLocks noChangeAspect="1" noChangeArrowheads="1"/>
          </p:cNvPicPr>
          <p:nvPr/>
        </p:nvPicPr>
        <p:blipFill>
          <a:blip r:embed="rId4" cstate="email">
            <a:extLst>
              <a:ext uri="{28A0092B-C50C-407E-A947-70E740481C1C}">
                <a14:useLocalDpi xmlns:a14="http://schemas.microsoft.com/office/drawing/2010/main"/>
              </a:ext>
            </a:extLst>
          </a:blip>
          <a:srcRect t="-484"/>
          <a:stretch>
            <a:fillRect/>
          </a:stretch>
        </p:blipFill>
        <p:spPr bwMode="auto">
          <a:xfrm>
            <a:off x="56587" y="398503"/>
            <a:ext cx="3420050" cy="2416835"/>
          </a:xfrm>
          <a:prstGeom prst="rect">
            <a:avLst/>
          </a:prstGeom>
          <a:noFill/>
          <a:ln w="57150">
            <a:solidFill>
              <a:schemeClr val="bg1"/>
            </a:solidFill>
            <a:miter lim="800000"/>
            <a:headEnd/>
            <a:tailEnd/>
          </a:ln>
        </p:spPr>
      </p:pic>
      <p:sp>
        <p:nvSpPr>
          <p:cNvPr id="16" name="Text Box 4"/>
          <p:cNvSpPr txBox="1">
            <a:spLocks noChangeArrowheads="1"/>
          </p:cNvSpPr>
          <p:nvPr/>
        </p:nvSpPr>
        <p:spPr bwMode="auto">
          <a:xfrm>
            <a:off x="3870407" y="711653"/>
            <a:ext cx="915635" cy="523220"/>
          </a:xfrm>
          <a:prstGeom prst="rect">
            <a:avLst/>
          </a:prstGeom>
          <a:solidFill>
            <a:srgbClr val="FFFFFF"/>
          </a:solidFill>
          <a:ln w="9525">
            <a:solidFill>
              <a:schemeClr val="tx1"/>
            </a:solidFill>
            <a:miter lim="800000"/>
            <a:headEnd/>
            <a:tailEnd/>
          </a:ln>
        </p:spPr>
        <p:txBody>
          <a:bodyPr wrap="none">
            <a:spAutoFit/>
          </a:bodyPr>
          <a:lstStyle/>
          <a:p>
            <a:r>
              <a:rPr lang="en-US" sz="2800" dirty="0">
                <a:solidFill>
                  <a:srgbClr val="FF0000"/>
                </a:solidFill>
                <a:latin typeface="Calibri" panose="020F0502020204030204" pitchFamily="34" charset="0"/>
              </a:rPr>
              <a:t>2020</a:t>
            </a:r>
          </a:p>
        </p:txBody>
      </p:sp>
      <p:sp>
        <p:nvSpPr>
          <p:cNvPr id="23" name="Text Box 4"/>
          <p:cNvSpPr txBox="1">
            <a:spLocks noChangeArrowheads="1"/>
          </p:cNvSpPr>
          <p:nvPr/>
        </p:nvSpPr>
        <p:spPr bwMode="auto">
          <a:xfrm>
            <a:off x="73344" y="389613"/>
            <a:ext cx="70403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FF0000"/>
                </a:solidFill>
                <a:latin typeface="Calibri" panose="020F0502020204030204" pitchFamily="34" charset="0"/>
              </a:rPr>
              <a:t>2001</a:t>
            </a:r>
          </a:p>
        </p:txBody>
      </p:sp>
      <p:sp>
        <p:nvSpPr>
          <p:cNvPr id="24" name="Freeform 23"/>
          <p:cNvSpPr/>
          <p:nvPr/>
        </p:nvSpPr>
        <p:spPr>
          <a:xfrm>
            <a:off x="989434" y="1066800"/>
            <a:ext cx="2363366" cy="314959"/>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 name="connsiteX0" fmla="*/ 0 w 5859663"/>
              <a:gd name="connsiteY0" fmla="*/ 24529 h 608622"/>
              <a:gd name="connsiteX1" fmla="*/ 1506748 w 5859663"/>
              <a:gd name="connsiteY1" fmla="*/ 22862 h 608622"/>
              <a:gd name="connsiteX2" fmla="*/ 1753862 w 5859663"/>
              <a:gd name="connsiteY2" fmla="*/ 463259 h 608622"/>
              <a:gd name="connsiteX3" fmla="*/ 4228983 w 5859663"/>
              <a:gd name="connsiteY3" fmla="*/ 594161 h 608622"/>
              <a:gd name="connsiteX4" fmla="*/ 4669718 w 5859663"/>
              <a:gd name="connsiteY4" fmla="*/ 167441 h 608622"/>
              <a:gd name="connsiteX5" fmla="*/ 5859663 w 5859663"/>
              <a:gd name="connsiteY5" fmla="*/ 121721 h 608622"/>
              <a:gd name="connsiteX0" fmla="*/ 0 w 5859663"/>
              <a:gd name="connsiteY0" fmla="*/ 0 h 582429"/>
              <a:gd name="connsiteX1" fmla="*/ 1259156 w 5859663"/>
              <a:gd name="connsiteY1" fmla="*/ 110968 h 582429"/>
              <a:gd name="connsiteX2" fmla="*/ 1753862 w 5859663"/>
              <a:gd name="connsiteY2" fmla="*/ 438730 h 582429"/>
              <a:gd name="connsiteX3" fmla="*/ 4228983 w 5859663"/>
              <a:gd name="connsiteY3" fmla="*/ 569632 h 582429"/>
              <a:gd name="connsiteX4" fmla="*/ 4669718 w 5859663"/>
              <a:gd name="connsiteY4" fmla="*/ 142912 h 582429"/>
              <a:gd name="connsiteX5" fmla="*/ 5859663 w 5859663"/>
              <a:gd name="connsiteY5" fmla="*/ 97192 h 582429"/>
              <a:gd name="connsiteX0" fmla="*/ 0 w 5859663"/>
              <a:gd name="connsiteY0" fmla="*/ 0 h 656534"/>
              <a:gd name="connsiteX1" fmla="*/ 1259156 w 5859663"/>
              <a:gd name="connsiteY1" fmla="*/ 110968 h 656534"/>
              <a:gd name="connsiteX2" fmla="*/ 1891413 w 5859663"/>
              <a:gd name="connsiteY2" fmla="*/ 617070 h 656534"/>
              <a:gd name="connsiteX3" fmla="*/ 4228983 w 5859663"/>
              <a:gd name="connsiteY3" fmla="*/ 569632 h 656534"/>
              <a:gd name="connsiteX4" fmla="*/ 4669718 w 5859663"/>
              <a:gd name="connsiteY4" fmla="*/ 142912 h 656534"/>
              <a:gd name="connsiteX5" fmla="*/ 5859663 w 5859663"/>
              <a:gd name="connsiteY5" fmla="*/ 97192 h 656534"/>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228983 w 5859663"/>
              <a:gd name="connsiteY4" fmla="*/ 569632 h 634979"/>
              <a:gd name="connsiteX5" fmla="*/ 4669718 w 5859663"/>
              <a:gd name="connsiteY5" fmla="*/ 142912 h 634979"/>
              <a:gd name="connsiteX6" fmla="*/ 5859663 w 5859663"/>
              <a:gd name="connsiteY6" fmla="*/ 97192 h 634979"/>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421554 w 5859663"/>
              <a:gd name="connsiteY4" fmla="*/ 569632 h 634979"/>
              <a:gd name="connsiteX5" fmla="*/ 4669718 w 5859663"/>
              <a:gd name="connsiteY5" fmla="*/ 142912 h 634979"/>
              <a:gd name="connsiteX6" fmla="*/ 5859663 w 5859663"/>
              <a:gd name="connsiteY6" fmla="*/ 97192 h 634979"/>
              <a:gd name="connsiteX0" fmla="*/ 0 w 5859663"/>
              <a:gd name="connsiteY0" fmla="*/ 0 h 634979"/>
              <a:gd name="connsiteX1" fmla="*/ 1259156 w 5859663"/>
              <a:gd name="connsiteY1" fmla="*/ 110968 h 634979"/>
              <a:gd name="connsiteX2" fmla="*/ 1891413 w 5859663"/>
              <a:gd name="connsiteY2" fmla="*/ 617070 h 634979"/>
              <a:gd name="connsiteX3" fmla="*/ 2994022 w 5859663"/>
              <a:gd name="connsiteY3" fmla="*/ 525632 h 634979"/>
              <a:gd name="connsiteX4" fmla="*/ 4421554 w 5859663"/>
              <a:gd name="connsiteY4" fmla="*/ 569632 h 634979"/>
              <a:gd name="connsiteX5" fmla="*/ 4944819 w 5859663"/>
              <a:gd name="connsiteY5" fmla="*/ 58435 h 634979"/>
              <a:gd name="connsiteX6" fmla="*/ 5859663 w 5859663"/>
              <a:gd name="connsiteY6" fmla="*/ 97192 h 634979"/>
              <a:gd name="connsiteX0" fmla="*/ 0 w 6070574"/>
              <a:gd name="connsiteY0" fmla="*/ 0 h 634979"/>
              <a:gd name="connsiteX1" fmla="*/ 1259156 w 6070574"/>
              <a:gd name="connsiteY1" fmla="*/ 110968 h 634979"/>
              <a:gd name="connsiteX2" fmla="*/ 1891413 w 6070574"/>
              <a:gd name="connsiteY2" fmla="*/ 617070 h 634979"/>
              <a:gd name="connsiteX3" fmla="*/ 2994022 w 6070574"/>
              <a:gd name="connsiteY3" fmla="*/ 525632 h 634979"/>
              <a:gd name="connsiteX4" fmla="*/ 4421554 w 6070574"/>
              <a:gd name="connsiteY4" fmla="*/ 569632 h 634979"/>
              <a:gd name="connsiteX5" fmla="*/ 4944819 w 6070574"/>
              <a:gd name="connsiteY5" fmla="*/ 58435 h 634979"/>
              <a:gd name="connsiteX6" fmla="*/ 6070574 w 6070574"/>
              <a:gd name="connsiteY6" fmla="*/ 50260 h 63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574" h="634979">
                <a:moveTo>
                  <a:pt x="0" y="0"/>
                </a:moveTo>
                <a:cubicBezTo>
                  <a:pt x="541020" y="55880"/>
                  <a:pt x="943921" y="8123"/>
                  <a:pt x="1259156" y="110968"/>
                </a:cubicBezTo>
                <a:cubicBezTo>
                  <a:pt x="1574391" y="213813"/>
                  <a:pt x="1602269" y="547959"/>
                  <a:pt x="1891413" y="617070"/>
                </a:cubicBezTo>
                <a:cubicBezTo>
                  <a:pt x="2180557" y="686181"/>
                  <a:pt x="2604427" y="533538"/>
                  <a:pt x="2994022" y="525632"/>
                </a:cubicBezTo>
                <a:cubicBezTo>
                  <a:pt x="3383617" y="517726"/>
                  <a:pt x="4096421" y="647498"/>
                  <a:pt x="4421554" y="569632"/>
                </a:cubicBezTo>
                <a:cubicBezTo>
                  <a:pt x="4746687" y="491766"/>
                  <a:pt x="4669982" y="144997"/>
                  <a:pt x="4944819" y="58435"/>
                </a:cubicBezTo>
                <a:cubicBezTo>
                  <a:pt x="5219656" y="-28127"/>
                  <a:pt x="5459704" y="28670"/>
                  <a:pt x="6070574" y="50260"/>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4" name="Freeform 3"/>
          <p:cNvSpPr/>
          <p:nvPr/>
        </p:nvSpPr>
        <p:spPr>
          <a:xfrm>
            <a:off x="1145894" y="4025035"/>
            <a:ext cx="5937814" cy="454366"/>
          </a:xfrm>
          <a:custGeom>
            <a:avLst/>
            <a:gdLst>
              <a:gd name="connsiteX0" fmla="*/ 6991109 w 7063173"/>
              <a:gd name="connsiteY0" fmla="*/ 614050 h 623576"/>
              <a:gd name="connsiteX1" fmla="*/ 6921661 w 7063173"/>
              <a:gd name="connsiteY1" fmla="*/ 590901 h 623576"/>
              <a:gd name="connsiteX2" fmla="*/ 4224759 w 7063173"/>
              <a:gd name="connsiteY2" fmla="*/ 104764 h 623576"/>
              <a:gd name="connsiteX3" fmla="*/ 2257063 w 7063173"/>
              <a:gd name="connsiteY3" fmla="*/ 592 h 623576"/>
              <a:gd name="connsiteX4" fmla="*/ 0 w 7063173"/>
              <a:gd name="connsiteY4" fmla="*/ 70040 h 623576"/>
              <a:gd name="connsiteX0" fmla="*/ 6991109 w 6991109"/>
              <a:gd name="connsiteY0" fmla="*/ 614050 h 614050"/>
              <a:gd name="connsiteX1" fmla="*/ 4224759 w 6991109"/>
              <a:gd name="connsiteY1" fmla="*/ 104764 h 614050"/>
              <a:gd name="connsiteX2" fmla="*/ 2257063 w 6991109"/>
              <a:gd name="connsiteY2" fmla="*/ 592 h 614050"/>
              <a:gd name="connsiteX3" fmla="*/ 0 w 6991109"/>
              <a:gd name="connsiteY3" fmla="*/ 70040 h 614050"/>
              <a:gd name="connsiteX0" fmla="*/ 6204031 w 6204031"/>
              <a:gd name="connsiteY0" fmla="*/ 127913 h 127913"/>
              <a:gd name="connsiteX1" fmla="*/ 4224759 w 6204031"/>
              <a:gd name="connsiteY1" fmla="*/ 104764 h 127913"/>
              <a:gd name="connsiteX2" fmla="*/ 2257063 w 6204031"/>
              <a:gd name="connsiteY2" fmla="*/ 592 h 127913"/>
              <a:gd name="connsiteX3" fmla="*/ 0 w 6204031"/>
              <a:gd name="connsiteY3" fmla="*/ 70040 h 127913"/>
              <a:gd name="connsiteX0" fmla="*/ 6204031 w 6204031"/>
              <a:gd name="connsiteY0" fmla="*/ 429488 h 429488"/>
              <a:gd name="connsiteX1" fmla="*/ 4085863 w 6204031"/>
              <a:gd name="connsiteY1" fmla="*/ 1226 h 429488"/>
              <a:gd name="connsiteX2" fmla="*/ 2257063 w 6204031"/>
              <a:gd name="connsiteY2" fmla="*/ 302167 h 429488"/>
              <a:gd name="connsiteX3" fmla="*/ 0 w 6204031"/>
              <a:gd name="connsiteY3" fmla="*/ 371615 h 429488"/>
              <a:gd name="connsiteX0" fmla="*/ 6204031 w 6204031"/>
              <a:gd name="connsiteY0" fmla="*/ 458270 h 458270"/>
              <a:gd name="connsiteX1" fmla="*/ 4085863 w 6204031"/>
              <a:gd name="connsiteY1" fmla="*/ 30008 h 458270"/>
              <a:gd name="connsiteX2" fmla="*/ 2430683 w 6204031"/>
              <a:gd name="connsiteY2" fmla="*/ 76306 h 458270"/>
              <a:gd name="connsiteX3" fmla="*/ 0 w 6204031"/>
              <a:gd name="connsiteY3" fmla="*/ 400397 h 458270"/>
              <a:gd name="connsiteX0" fmla="*/ 5937814 w 5937814"/>
              <a:gd name="connsiteY0" fmla="*/ 454366 h 454366"/>
              <a:gd name="connsiteX1" fmla="*/ 3819646 w 5937814"/>
              <a:gd name="connsiteY1" fmla="*/ 26104 h 454366"/>
              <a:gd name="connsiteX2" fmla="*/ 2164466 w 5937814"/>
              <a:gd name="connsiteY2" fmla="*/ 72402 h 454366"/>
              <a:gd name="connsiteX3" fmla="*/ 0 w 5937814"/>
              <a:gd name="connsiteY3" fmla="*/ 280746 h 454366"/>
            </a:gdLst>
            <a:ahLst/>
            <a:cxnLst>
              <a:cxn ang="0">
                <a:pos x="connsiteX0" y="connsiteY0"/>
              </a:cxn>
              <a:cxn ang="0">
                <a:pos x="connsiteX1" y="connsiteY1"/>
              </a:cxn>
              <a:cxn ang="0">
                <a:pos x="connsiteX2" y="connsiteY2"/>
              </a:cxn>
              <a:cxn ang="0">
                <a:pos x="connsiteX3" y="connsiteY3"/>
              </a:cxn>
            </a:cxnLst>
            <a:rect l="l" t="t" r="r" b="b"/>
            <a:pathLst>
              <a:path w="5937814" h="454366">
                <a:moveTo>
                  <a:pt x="5937814" y="454366"/>
                </a:moveTo>
                <a:cubicBezTo>
                  <a:pt x="5361491" y="348265"/>
                  <a:pt x="4448537" y="89765"/>
                  <a:pt x="3819646" y="26104"/>
                </a:cubicBezTo>
                <a:cubicBezTo>
                  <a:pt x="3190755" y="-37557"/>
                  <a:pt x="2801074" y="29962"/>
                  <a:pt x="2164466" y="72402"/>
                </a:cubicBezTo>
                <a:cubicBezTo>
                  <a:pt x="1527858" y="114842"/>
                  <a:pt x="776468" y="243128"/>
                  <a:pt x="0" y="280746"/>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25" name="Text Box 4"/>
          <p:cNvSpPr txBox="1">
            <a:spLocks noChangeArrowheads="1"/>
          </p:cNvSpPr>
          <p:nvPr/>
        </p:nvSpPr>
        <p:spPr bwMode="auto">
          <a:xfrm>
            <a:off x="5157732" y="711653"/>
            <a:ext cx="3851953" cy="523220"/>
          </a:xfrm>
          <a:prstGeom prst="rect">
            <a:avLst/>
          </a:prstGeom>
          <a:solidFill>
            <a:srgbClr val="FFFFFF"/>
          </a:solidFill>
          <a:ln w="9525">
            <a:solidFill>
              <a:schemeClr val="tx1"/>
            </a:solidFill>
            <a:miter lim="800000"/>
            <a:headEnd/>
            <a:tailEnd/>
          </a:ln>
        </p:spPr>
        <p:txBody>
          <a:bodyPr wrap="none">
            <a:spAutoFit/>
          </a:bodyPr>
          <a:lstStyle/>
          <a:p>
            <a:pPr algn="ctr"/>
            <a:r>
              <a:rPr lang="en-US" sz="2800" dirty="0">
                <a:solidFill>
                  <a:srgbClr val="000000"/>
                </a:solidFill>
                <a:latin typeface="Calibri" panose="020F0502020204030204" pitchFamily="34" charset="0"/>
              </a:rPr>
              <a:t>long term improvement!</a:t>
            </a:r>
          </a:p>
        </p:txBody>
      </p:sp>
      <p:cxnSp>
        <p:nvCxnSpPr>
          <p:cNvPr id="5" name="Straight Arrow Connector 4"/>
          <p:cNvCxnSpPr>
            <a:endCxn id="16" idx="3"/>
          </p:cNvCxnSpPr>
          <p:nvPr/>
        </p:nvCxnSpPr>
        <p:spPr>
          <a:xfrm flipH="1" flipV="1">
            <a:off x="4786042" y="973263"/>
            <a:ext cx="393772" cy="79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62600" y="2695545"/>
            <a:ext cx="304800" cy="504855"/>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7" name="Text Box 4"/>
          <p:cNvSpPr txBox="1">
            <a:spLocks noChangeArrowheads="1"/>
          </p:cNvSpPr>
          <p:nvPr/>
        </p:nvSpPr>
        <p:spPr bwMode="auto">
          <a:xfrm>
            <a:off x="5708589" y="2495490"/>
            <a:ext cx="755335"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pipes</a:t>
            </a:r>
          </a:p>
        </p:txBody>
      </p:sp>
      <p:sp>
        <p:nvSpPr>
          <p:cNvPr id="6" name="Text Box 6">
            <a:extLst>
              <a:ext uri="{FF2B5EF4-FFF2-40B4-BE49-F238E27FC236}">
                <a16:creationId xmlns:a16="http://schemas.microsoft.com/office/drawing/2014/main" id="{D90488BE-8FF4-EF4D-864B-4107D2CF6F05}"/>
              </a:ext>
            </a:extLst>
          </p:cNvPr>
          <p:cNvSpPr txBox="1">
            <a:spLocks noChangeArrowheads="1"/>
          </p:cNvSpPr>
          <p:nvPr/>
        </p:nvSpPr>
        <p:spPr bwMode="auto">
          <a:xfrm>
            <a:off x="4343400" y="-55563"/>
            <a:ext cx="4808538" cy="431801"/>
          </a:xfrm>
          <a:prstGeom prst="rect">
            <a:avLst/>
          </a:prstGeom>
          <a:noFill/>
          <a:ln w="9525">
            <a:noFill/>
            <a:miter lim="800000"/>
            <a:headEnd/>
            <a:tailEnd/>
          </a:ln>
        </p:spPr>
        <p:txBody>
          <a:bodyPr>
            <a:spAutoFit/>
          </a:bodyPr>
          <a:lstStyle/>
          <a:p>
            <a:pPr algn="ctr">
              <a:tabLst>
                <a:tab pos="4860925" algn="l"/>
              </a:tabLst>
            </a:pPr>
            <a:r>
              <a:rPr lang="en-US" sz="2200">
                <a:solidFill>
                  <a:srgbClr val="003300"/>
                </a:solidFill>
                <a:latin typeface="Calibri" panose="020F0502020204030204" pitchFamily="34" charset="0"/>
              </a:rPr>
              <a:t>Continuous Fill</a:t>
            </a:r>
          </a:p>
        </p:txBody>
      </p:sp>
      <p:sp>
        <p:nvSpPr>
          <p:cNvPr id="3" name="Text Box 4">
            <a:extLst>
              <a:ext uri="{FF2B5EF4-FFF2-40B4-BE49-F238E27FC236}">
                <a16:creationId xmlns:a16="http://schemas.microsoft.com/office/drawing/2014/main" id="{60D42D41-4F4F-EBE9-5F22-7869490EC4AD}"/>
              </a:ext>
            </a:extLst>
          </p:cNvPr>
          <p:cNvSpPr txBox="1">
            <a:spLocks noChangeArrowheads="1"/>
          </p:cNvSpPr>
          <p:nvPr/>
        </p:nvSpPr>
        <p:spPr bwMode="auto">
          <a:xfrm>
            <a:off x="3870407" y="4796831"/>
            <a:ext cx="5053115" cy="1815882"/>
          </a:xfrm>
          <a:prstGeom prst="rect">
            <a:avLst/>
          </a:prstGeom>
          <a:solidFill>
            <a:srgbClr val="FFFF00"/>
          </a:solidFill>
          <a:ln w="9525">
            <a:solidFill>
              <a:schemeClr val="tx1"/>
            </a:solidFill>
            <a:miter lim="800000"/>
            <a:headEnd/>
            <a:tailEnd/>
          </a:ln>
        </p:spPr>
        <p:txBody>
          <a:bodyPr wrap="none">
            <a:spAutoFit/>
          </a:bodyPr>
          <a:lstStyle/>
          <a:p>
            <a:pPr algn="l"/>
            <a:r>
              <a:rPr lang="en-US" sz="2800" u="sng" dirty="0">
                <a:solidFill>
                  <a:srgbClr val="FF0000"/>
                </a:solidFill>
                <a:latin typeface="Calibri" panose="020F0502020204030204" pitchFamily="34" charset="0"/>
              </a:rPr>
              <a:t>Why does it work 20 years later?</a:t>
            </a:r>
          </a:p>
          <a:p>
            <a:pPr marL="457200" indent="-457200" algn="l">
              <a:buFont typeface="Arial" panose="020B0604020202020204" pitchFamily="34" charset="0"/>
              <a:buChar char="•"/>
            </a:pPr>
            <a:r>
              <a:rPr lang="en-US" sz="2800" dirty="0">
                <a:solidFill>
                  <a:srgbClr val="FF0000"/>
                </a:solidFill>
                <a:latin typeface="Calibri" panose="020F0502020204030204" pitchFamily="34" charset="0"/>
              </a:rPr>
              <a:t>Road Was Overfilled</a:t>
            </a:r>
          </a:p>
          <a:p>
            <a:pPr marL="457200" indent="-457200" algn="l">
              <a:buFont typeface="Arial" panose="020B0604020202020204" pitchFamily="34" charset="0"/>
              <a:buChar char="•"/>
            </a:pPr>
            <a:r>
              <a:rPr lang="en-US" sz="2800" dirty="0">
                <a:solidFill>
                  <a:srgbClr val="FF0000"/>
                </a:solidFill>
                <a:latin typeface="Calibri" panose="020F0502020204030204" pitchFamily="34" charset="0"/>
              </a:rPr>
              <a:t>Included two grade breaks</a:t>
            </a:r>
          </a:p>
          <a:p>
            <a:pPr marL="457200" indent="-457200" algn="l">
              <a:buFont typeface="Arial" panose="020B0604020202020204" pitchFamily="34" charset="0"/>
              <a:buChar char="•"/>
            </a:pPr>
            <a:r>
              <a:rPr lang="en-US" sz="2800" dirty="0">
                <a:solidFill>
                  <a:srgbClr val="FF0000"/>
                </a:solidFill>
                <a:latin typeface="Calibri" panose="020F0502020204030204" pitchFamily="34" charset="0"/>
              </a:rPr>
              <a:t>Maintenance</a:t>
            </a:r>
          </a:p>
        </p:txBody>
      </p:sp>
    </p:spTree>
    <p:extLst>
      <p:ext uri="{BB962C8B-B14F-4D97-AF65-F5344CB8AC3E}">
        <p14:creationId xmlns:p14="http://schemas.microsoft.com/office/powerpoint/2010/main" val="400917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62857" y="624382"/>
            <a:ext cx="8781143" cy="5168632"/>
          </a:xfrm>
          <a:noFill/>
        </p:spPr>
        <p:txBody>
          <a:bodyPr/>
          <a:lstStyle/>
          <a:p>
            <a:pPr eaLnBrk="1" hangingPunct="1">
              <a:buFontTx/>
              <a:buNone/>
            </a:pPr>
            <a:r>
              <a:rPr lang="en-US" b="1" u="sng" dirty="0"/>
              <a:t>Road Fill</a:t>
            </a:r>
          </a:p>
          <a:p>
            <a:pPr marL="0" indent="0" eaLnBrk="1" hangingPunct="1">
              <a:buFontTx/>
              <a:buNone/>
            </a:pPr>
            <a:endParaRPr lang="en-US" sz="3200" b="1" dirty="0"/>
          </a:p>
          <a:p>
            <a:pPr marL="0" indent="0" eaLnBrk="1" hangingPunct="1">
              <a:buFontTx/>
              <a:buNone/>
            </a:pPr>
            <a:r>
              <a:rPr lang="en-US" sz="3200" b="1" dirty="0"/>
              <a:t>Improvement option 2: </a:t>
            </a:r>
            <a:r>
              <a:rPr lang="en-US" sz="3200" b="1" u="sng" dirty="0"/>
              <a:t>Sectional Fill</a:t>
            </a:r>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 name="Text Box 6">
            <a:extLst>
              <a:ext uri="{FF2B5EF4-FFF2-40B4-BE49-F238E27FC236}">
                <a16:creationId xmlns:a16="http://schemas.microsoft.com/office/drawing/2014/main" id="{E5BB3E61-6806-E3B1-82A9-6D2B2A6472C7}"/>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mn-ea"/>
                <a:cs typeface="+mn-cs"/>
              </a:rPr>
              <a:t>Filling the Road</a:t>
            </a:r>
          </a:p>
        </p:txBody>
      </p:sp>
    </p:spTree>
    <p:extLst>
      <p:ext uri="{BB962C8B-B14F-4D97-AF65-F5344CB8AC3E}">
        <p14:creationId xmlns:p14="http://schemas.microsoft.com/office/powerpoint/2010/main" val="1975375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118427" y="449943"/>
            <a:ext cx="5865916" cy="5638800"/>
          </a:xfrm>
          <a:noFill/>
        </p:spPr>
        <p:txBody>
          <a:bodyPr/>
          <a:lstStyle/>
          <a:p>
            <a:pPr eaLnBrk="1" hangingPunct="1">
              <a:buFontTx/>
              <a:buNone/>
            </a:pPr>
            <a:r>
              <a:rPr lang="en-US" sz="4000" b="1" dirty="0">
                <a:solidFill>
                  <a:srgbClr val="FFFF00"/>
                </a:solidFill>
              </a:rPr>
              <a:t>Sectional Fill</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lumMod val="65000"/>
                  </a:schemeClr>
                </a:solidFill>
              </a:rPr>
              <a:t>Introduction</a:t>
            </a:r>
          </a:p>
          <a:p>
            <a:pPr lvl="1" eaLnBrk="1" hangingPunct="1">
              <a:buFont typeface="Arial" panose="020B0604020202020204" pitchFamily="34" charset="0"/>
              <a:buChar char="•"/>
            </a:pPr>
            <a:r>
              <a:rPr lang="en-US" sz="3200" dirty="0">
                <a:solidFill>
                  <a:schemeClr val="bg1">
                    <a:lumMod val="65000"/>
                  </a:schemeClr>
                </a:solidFill>
              </a:rPr>
              <a:t>Continuous Fill</a:t>
            </a:r>
          </a:p>
          <a:p>
            <a:pPr lvl="1" eaLnBrk="1" hangingPunct="1">
              <a:buFont typeface="Arial" panose="020B0604020202020204" pitchFamily="34" charset="0"/>
              <a:buChar char="•"/>
            </a:pPr>
            <a:r>
              <a:rPr lang="en-US" sz="3200" dirty="0">
                <a:solidFill>
                  <a:schemeClr val="bg1">
                    <a:lumMod val="75000"/>
                  </a:schemeClr>
                </a:solidFill>
              </a:rPr>
              <a:t>Issues seen with Continuous fill projects</a:t>
            </a:r>
          </a:p>
          <a:p>
            <a:pPr lvl="1" eaLnBrk="1" hangingPunct="1">
              <a:buFont typeface="Arial" panose="020B0604020202020204" pitchFamily="34" charset="0"/>
              <a:buChar char="•"/>
            </a:pPr>
            <a:r>
              <a:rPr lang="en-US" sz="3200" b="1" dirty="0">
                <a:solidFill>
                  <a:srgbClr val="FFFF00"/>
                </a:solidFill>
              </a:rPr>
              <a:t>Sectional Fill Alternative</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spTree>
    <p:extLst>
      <p:ext uri="{BB962C8B-B14F-4D97-AF65-F5344CB8AC3E}">
        <p14:creationId xmlns:p14="http://schemas.microsoft.com/office/powerpoint/2010/main" val="619007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152400" y="685800"/>
            <a:ext cx="9144000" cy="5638800"/>
          </a:xfrm>
          <a:noFill/>
        </p:spPr>
        <p:txBody>
          <a:bodyPr/>
          <a:lstStyle/>
          <a:p>
            <a:pPr eaLnBrk="1" hangingPunct="1">
              <a:buFontTx/>
              <a:buNone/>
            </a:pPr>
            <a:r>
              <a:rPr lang="en-US" b="1" dirty="0"/>
              <a:t>Sectional Fill:</a:t>
            </a:r>
          </a:p>
          <a:p>
            <a:pPr eaLnBrk="1" hangingPunct="1">
              <a:buFontTx/>
              <a:buNone/>
            </a:pPr>
            <a:endParaRPr lang="en-US" sz="1200" b="1" dirty="0"/>
          </a:p>
          <a:p>
            <a:pPr lvl="1" eaLnBrk="1" hangingPunct="1">
              <a:buFont typeface="Arial" panose="020B0604020202020204" pitchFamily="34" charset="0"/>
              <a:buChar char="•"/>
            </a:pPr>
            <a:r>
              <a:rPr lang="en-US" sz="3200" dirty="0"/>
              <a:t>When you can’t fill the entire road due to logistics, lack of material and/or cost</a:t>
            </a:r>
          </a:p>
          <a:p>
            <a:pPr marL="457200" lvl="1" indent="0" eaLnBrk="1" hangingPunct="1">
              <a:buNone/>
            </a:pPr>
            <a:endParaRPr lang="en-US" sz="1800" dirty="0"/>
          </a:p>
          <a:p>
            <a:pPr lvl="1" eaLnBrk="1" hangingPunct="1">
              <a:buFont typeface="Arial" panose="020B0604020202020204" pitchFamily="34" charset="0"/>
              <a:buChar char="•"/>
            </a:pPr>
            <a:r>
              <a:rPr lang="en-US" sz="3200" dirty="0"/>
              <a:t>Transition into and out of road fill.</a:t>
            </a:r>
          </a:p>
          <a:p>
            <a:pPr marL="457200" lvl="1" indent="0" eaLnBrk="1" hangingPunct="1">
              <a:buNone/>
            </a:pPr>
            <a:endParaRPr lang="en-US" sz="2000" dirty="0"/>
          </a:p>
          <a:p>
            <a:pPr lvl="1" eaLnBrk="1" hangingPunct="1">
              <a:buFont typeface="Arial" panose="020B0604020202020204" pitchFamily="34" charset="0"/>
              <a:buChar char="•"/>
            </a:pPr>
            <a:r>
              <a:rPr lang="en-US" sz="3200" dirty="0"/>
              <a:t>Short section of fill forces ditch turnout and provides cover for a new cross pipe.</a:t>
            </a:r>
          </a:p>
          <a:p>
            <a:pPr lvl="1" eaLnBrk="1" hangingPunct="1">
              <a:buFont typeface="Arial" panose="020B0604020202020204" pitchFamily="34" charset="0"/>
              <a:buChar char="•"/>
            </a:pPr>
            <a:endParaRPr lang="en-US" sz="3200" dirty="0"/>
          </a:p>
          <a:p>
            <a:pPr lvl="1" eaLnBrk="1" hangingPunct="1">
              <a:buFont typeface="Arial" panose="020B0604020202020204" pitchFamily="34" charset="0"/>
              <a:buChar char="•"/>
            </a:pPr>
            <a:r>
              <a:rPr lang="en-US" sz="3200" dirty="0"/>
              <a:t>Can be more effective and less costly than continuous fill</a:t>
            </a:r>
          </a:p>
          <a:p>
            <a:pPr lvl="1" eaLnBrk="1" hangingPunct="1"/>
            <a:endParaRPr lang="en-US" sz="3200" dirty="0"/>
          </a:p>
          <a:p>
            <a:pPr lvl="1" eaLnBrk="1" hangingPunct="1"/>
            <a:endParaRPr lang="en-US" sz="3200" dirty="0"/>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6DF1F524-004C-134B-DF9A-600660C63E08}"/>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1536454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6"/>
          <p:cNvSpPr>
            <a:spLocks noChangeArrowheads="1"/>
          </p:cNvSpPr>
          <p:nvPr/>
        </p:nvSpPr>
        <p:spPr bwMode="auto">
          <a:xfrm>
            <a:off x="2388520" y="3869651"/>
            <a:ext cx="1462898" cy="264379"/>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999999"/>
                </a:solidFill>
                <a:effectLst/>
                <a:uLnTx/>
                <a:uFillTx/>
                <a:latin typeface="Arial Narrow" pitchFamily="34" charset="0"/>
                <a:ea typeface="+mn-ea"/>
                <a:cs typeface="+mn-cs"/>
              </a:rPr>
              <a:t>Figures not drawn to scale.</a:t>
            </a:r>
          </a:p>
        </p:txBody>
      </p:sp>
      <p:sp>
        <p:nvSpPr>
          <p:cNvPr id="158724" name="Freeform 7"/>
          <p:cNvSpPr>
            <a:spLocks/>
          </p:cNvSpPr>
          <p:nvPr/>
        </p:nvSpPr>
        <p:spPr bwMode="auto">
          <a:xfrm>
            <a:off x="1143000" y="838200"/>
            <a:ext cx="7004578" cy="5502908"/>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5907" y="783"/>
                </a:lnTo>
                <a:cubicBezTo>
                  <a:pt x="5955" y="1047"/>
                  <a:pt x="4710" y="10924"/>
                  <a:pt x="4758" y="11188"/>
                </a:cubicBezTo>
                <a:lnTo>
                  <a:pt x="5074" y="11057"/>
                </a:lnTo>
                <a:lnTo>
                  <a:pt x="5220" y="11049"/>
                </a:lnTo>
                <a:lnTo>
                  <a:pt x="5785" y="10932"/>
                </a:lnTo>
                <a:lnTo>
                  <a:pt x="6513" y="10932"/>
                </a:lnTo>
                <a:lnTo>
                  <a:pt x="6778" y="10976"/>
                </a:lnTo>
                <a:lnTo>
                  <a:pt x="7169" y="10932"/>
                </a:lnTo>
                <a:lnTo>
                  <a:pt x="8303" y="467"/>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5" name="Freeform 8"/>
          <p:cNvSpPr>
            <a:spLocks/>
          </p:cNvSpPr>
          <p:nvPr/>
        </p:nvSpPr>
        <p:spPr bwMode="auto">
          <a:xfrm>
            <a:off x="3218499" y="1054365"/>
            <a:ext cx="1703344" cy="5068303"/>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6" name="Freeform 9"/>
          <p:cNvSpPr>
            <a:spLocks/>
          </p:cNvSpPr>
          <p:nvPr/>
        </p:nvSpPr>
        <p:spPr bwMode="auto">
          <a:xfrm>
            <a:off x="3400957" y="1221646"/>
            <a:ext cx="1785736" cy="4874667"/>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7" name="Freeform 10"/>
          <p:cNvSpPr>
            <a:spLocks/>
          </p:cNvSpPr>
          <p:nvPr/>
        </p:nvSpPr>
        <p:spPr bwMode="auto">
          <a:xfrm>
            <a:off x="4705264" y="981985"/>
            <a:ext cx="1624794" cy="509082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8" name="Freeform 11"/>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9" name="Freeform 12"/>
          <p:cNvSpPr>
            <a:spLocks/>
          </p:cNvSpPr>
          <p:nvPr/>
        </p:nvSpPr>
        <p:spPr bwMode="auto">
          <a:xfrm>
            <a:off x="4709183" y="1126175"/>
            <a:ext cx="1483679" cy="4938803"/>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0" name="Line 13"/>
          <p:cNvSpPr>
            <a:spLocks noChangeShapeType="1"/>
          </p:cNvSpPr>
          <p:nvPr/>
        </p:nvSpPr>
        <p:spPr bwMode="auto">
          <a:xfrm flipV="1">
            <a:off x="3626207" y="3920569"/>
            <a:ext cx="665844" cy="2091534"/>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1" name="Freeform 14"/>
          <p:cNvSpPr>
            <a:spLocks/>
          </p:cNvSpPr>
          <p:nvPr/>
        </p:nvSpPr>
        <p:spPr bwMode="auto">
          <a:xfrm>
            <a:off x="3626207" y="1093520"/>
            <a:ext cx="2373206" cy="4957751"/>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2" name="Line 15"/>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3" name="Freeform 16"/>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4" name="Freeform 17"/>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5" name="Freeform 18"/>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6" name="Freeform 19"/>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47" name="Text Box 30"/>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100</a:t>
            </a:r>
          </a:p>
        </p:txBody>
      </p:sp>
      <p:sp>
        <p:nvSpPr>
          <p:cNvPr id="158748" name="Text Box 31"/>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102</a:t>
            </a:r>
          </a:p>
        </p:txBody>
      </p:sp>
      <p:sp>
        <p:nvSpPr>
          <p:cNvPr id="158766" name="Freeform 51"/>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1" h="402">
                <a:moveTo>
                  <a:pt x="0" y="400"/>
                </a:moveTo>
                <a:lnTo>
                  <a:pt x="6" y="98"/>
                </a:lnTo>
                <a:lnTo>
                  <a:pt x="1043" y="49"/>
                </a:lnTo>
                <a:lnTo>
                  <a:pt x="1103" y="181"/>
                </a:lnTo>
                <a:lnTo>
                  <a:pt x="1202" y="181"/>
                </a:lnTo>
                <a:lnTo>
                  <a:pt x="1245" y="148"/>
                </a:lnTo>
                <a:lnTo>
                  <a:pt x="1520" y="115"/>
                </a:lnTo>
                <a:lnTo>
                  <a:pt x="1778" y="153"/>
                </a:lnTo>
                <a:lnTo>
                  <a:pt x="1805" y="170"/>
                </a:lnTo>
                <a:lnTo>
                  <a:pt x="1887" y="170"/>
                </a:lnTo>
                <a:lnTo>
                  <a:pt x="1981" y="16"/>
                </a:lnTo>
                <a:lnTo>
                  <a:pt x="2781" y="0"/>
                </a:lnTo>
                <a:lnTo>
                  <a:pt x="2778" y="402"/>
                </a:lnTo>
                <a:lnTo>
                  <a:pt x="0" y="40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72" name="Freeform 60"/>
          <p:cNvSpPr>
            <a:spLocks/>
          </p:cNvSpPr>
          <p:nvPr/>
        </p:nvSpPr>
        <p:spPr bwMode="auto">
          <a:xfrm>
            <a:off x="3705787" y="1814335"/>
            <a:ext cx="1069979" cy="3641592"/>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73" name="Freeform 61"/>
          <p:cNvSpPr>
            <a:spLocks/>
          </p:cNvSpPr>
          <p:nvPr/>
        </p:nvSpPr>
        <p:spPr bwMode="auto">
          <a:xfrm>
            <a:off x="4828643" y="1814334"/>
            <a:ext cx="1146036" cy="4199727"/>
          </a:xfrm>
          <a:custGeom>
            <a:avLst/>
            <a:gdLst>
              <a:gd name="T0" fmla="*/ 2147483647 w 271"/>
              <a:gd name="T1" fmla="*/ 0 h 880"/>
              <a:gd name="T2" fmla="*/ 0 w 271"/>
              <a:gd name="T3" fmla="*/ 2147483647 h 880"/>
              <a:gd name="T4" fmla="*/ 0 60000 65536"/>
              <a:gd name="T5" fmla="*/ 0 60000 65536"/>
              <a:gd name="T6" fmla="*/ 0 w 271"/>
              <a:gd name="T7" fmla="*/ 0 h 880"/>
              <a:gd name="T8" fmla="*/ 271 w 271"/>
              <a:gd name="T9" fmla="*/ 880 h 880"/>
            </a:gdLst>
            <a:ahLst/>
            <a:cxnLst>
              <a:cxn ang="T4">
                <a:pos x="T0" y="T1"/>
              </a:cxn>
              <a:cxn ang="T5">
                <a:pos x="T2" y="T3"/>
              </a:cxn>
            </a:cxnLst>
            <a:rect l="T6" t="T7" r="T8" b="T9"/>
            <a:pathLst>
              <a:path w="271" h="880">
                <a:moveTo>
                  <a:pt x="271" y="0"/>
                </a:moveTo>
                <a:lnTo>
                  <a:pt x="0" y="880"/>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107" name="Freeform 18"/>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18"/>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1" name="Text Box 31"/>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104</a:t>
            </a:r>
          </a:p>
        </p:txBody>
      </p:sp>
      <p:sp>
        <p:nvSpPr>
          <p:cNvPr id="112" name="Text Box 31"/>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106</a:t>
            </a:r>
          </a:p>
        </p:txBody>
      </p:sp>
      <p:sp>
        <p:nvSpPr>
          <p:cNvPr id="113" name="Text Box 31"/>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108</a:t>
            </a:r>
          </a:p>
        </p:txBody>
      </p:sp>
      <p:sp>
        <p:nvSpPr>
          <p:cNvPr id="114" name="Text Box 31"/>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110</a:t>
            </a:r>
          </a:p>
        </p:txBody>
      </p:sp>
      <p:sp>
        <p:nvSpPr>
          <p:cNvPr id="115" name="Text Box 4"/>
          <p:cNvSpPr txBox="1">
            <a:spLocks noChangeArrowheads="1"/>
          </p:cNvSpPr>
          <p:nvPr/>
        </p:nvSpPr>
        <p:spPr bwMode="auto">
          <a:xfrm>
            <a:off x="216586" y="487262"/>
            <a:ext cx="2180405" cy="400110"/>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Entrenched Road</a:t>
            </a:r>
          </a:p>
        </p:txBody>
      </p:sp>
      <p:sp>
        <p:nvSpPr>
          <p:cNvPr id="3" name="Text Box 6">
            <a:extLst>
              <a:ext uri="{FF2B5EF4-FFF2-40B4-BE49-F238E27FC236}">
                <a16:creationId xmlns:a16="http://schemas.microsoft.com/office/drawing/2014/main" id="{C5CA8A86-8E9F-E338-2083-6D9DBD954E8A}"/>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
        <p:nvSpPr>
          <p:cNvPr id="158770" name="Text Box 58"/>
          <p:cNvSpPr txBox="1">
            <a:spLocks noChangeArrowheads="1"/>
          </p:cNvSpPr>
          <p:nvPr/>
        </p:nvSpPr>
        <p:spPr bwMode="auto">
          <a:xfrm>
            <a:off x="4573331" y="1131135"/>
            <a:ext cx="782587" cy="707886"/>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D</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Fl	ow</a:t>
            </a:r>
          </a:p>
        </p:txBody>
      </p:sp>
      <p:sp>
        <p:nvSpPr>
          <p:cNvPr id="110" name="Text Box 58"/>
          <p:cNvSpPr txBox="1">
            <a:spLocks noChangeArrowheads="1"/>
          </p:cNvSpPr>
          <p:nvPr/>
        </p:nvSpPr>
        <p:spPr bwMode="auto">
          <a:xfrm>
            <a:off x="5445152" y="1109462"/>
            <a:ext cx="782587" cy="707886"/>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D	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Flow</a:t>
            </a:r>
          </a:p>
        </p:txBody>
      </p:sp>
    </p:spTree>
    <p:extLst>
      <p:ext uri="{BB962C8B-B14F-4D97-AF65-F5344CB8AC3E}">
        <p14:creationId xmlns:p14="http://schemas.microsoft.com/office/powerpoint/2010/main" val="1973971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6"/>
          <p:cNvSpPr>
            <a:spLocks noChangeArrowheads="1"/>
          </p:cNvSpPr>
          <p:nvPr/>
        </p:nvSpPr>
        <p:spPr bwMode="auto">
          <a:xfrm>
            <a:off x="2388520" y="3869651"/>
            <a:ext cx="1462898" cy="264379"/>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999999"/>
                </a:solidFill>
                <a:effectLst/>
                <a:uLnTx/>
                <a:uFillTx/>
                <a:latin typeface="Arial Narrow" pitchFamily="34" charset="0"/>
                <a:ea typeface="+mn-ea"/>
                <a:cs typeface="+mn-cs"/>
              </a:rPr>
              <a:t>Figures not drawn to scale.</a:t>
            </a:r>
          </a:p>
        </p:txBody>
      </p:sp>
      <p:sp>
        <p:nvSpPr>
          <p:cNvPr id="158724" name="Freeform 7"/>
          <p:cNvSpPr>
            <a:spLocks/>
          </p:cNvSpPr>
          <p:nvPr/>
        </p:nvSpPr>
        <p:spPr bwMode="auto">
          <a:xfrm>
            <a:off x="1143000" y="838200"/>
            <a:ext cx="7004578" cy="5502908"/>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5907" y="783"/>
                </a:lnTo>
                <a:cubicBezTo>
                  <a:pt x="5955" y="1047"/>
                  <a:pt x="4710" y="10924"/>
                  <a:pt x="4758" y="11188"/>
                </a:cubicBezTo>
                <a:lnTo>
                  <a:pt x="5074" y="11057"/>
                </a:lnTo>
                <a:lnTo>
                  <a:pt x="5220" y="11049"/>
                </a:lnTo>
                <a:lnTo>
                  <a:pt x="5785" y="10932"/>
                </a:lnTo>
                <a:lnTo>
                  <a:pt x="6513" y="10932"/>
                </a:lnTo>
                <a:lnTo>
                  <a:pt x="6778" y="10976"/>
                </a:lnTo>
                <a:lnTo>
                  <a:pt x="7169" y="10932"/>
                </a:lnTo>
                <a:lnTo>
                  <a:pt x="8303" y="467"/>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5" name="Freeform 8"/>
          <p:cNvSpPr>
            <a:spLocks/>
          </p:cNvSpPr>
          <p:nvPr/>
        </p:nvSpPr>
        <p:spPr bwMode="auto">
          <a:xfrm>
            <a:off x="3218499" y="1054365"/>
            <a:ext cx="1703344" cy="5068303"/>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6" name="Freeform 9"/>
          <p:cNvSpPr>
            <a:spLocks/>
          </p:cNvSpPr>
          <p:nvPr/>
        </p:nvSpPr>
        <p:spPr bwMode="auto">
          <a:xfrm>
            <a:off x="3400957" y="1221646"/>
            <a:ext cx="1785736" cy="4874667"/>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7" name="Freeform 10"/>
          <p:cNvSpPr>
            <a:spLocks/>
          </p:cNvSpPr>
          <p:nvPr/>
        </p:nvSpPr>
        <p:spPr bwMode="auto">
          <a:xfrm>
            <a:off x="4705264" y="981985"/>
            <a:ext cx="1624794" cy="509082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8" name="Freeform 11"/>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29" name="Freeform 12"/>
          <p:cNvSpPr>
            <a:spLocks/>
          </p:cNvSpPr>
          <p:nvPr/>
        </p:nvSpPr>
        <p:spPr bwMode="auto">
          <a:xfrm>
            <a:off x="4709183" y="1126175"/>
            <a:ext cx="1483679" cy="4938803"/>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0" name="Line 13"/>
          <p:cNvSpPr>
            <a:spLocks noChangeShapeType="1"/>
          </p:cNvSpPr>
          <p:nvPr/>
        </p:nvSpPr>
        <p:spPr bwMode="auto">
          <a:xfrm flipV="1">
            <a:off x="3626207" y="3920569"/>
            <a:ext cx="665844" cy="2091534"/>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1" name="Freeform 14"/>
          <p:cNvSpPr>
            <a:spLocks/>
          </p:cNvSpPr>
          <p:nvPr/>
        </p:nvSpPr>
        <p:spPr bwMode="auto">
          <a:xfrm>
            <a:off x="3626207" y="1093520"/>
            <a:ext cx="2373206" cy="4957751"/>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2" name="Line 15"/>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3" name="Freeform 16"/>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4" name="Freeform 17"/>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5" name="Freeform 18"/>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36" name="Freeform 19"/>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47" name="Text Box 30"/>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100</a:t>
            </a:r>
          </a:p>
        </p:txBody>
      </p:sp>
      <p:sp>
        <p:nvSpPr>
          <p:cNvPr id="158748" name="Text Box 31"/>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102</a:t>
            </a:r>
          </a:p>
        </p:txBody>
      </p:sp>
      <p:sp>
        <p:nvSpPr>
          <p:cNvPr id="158766" name="Freeform 51"/>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81" h="402">
                <a:moveTo>
                  <a:pt x="0" y="400"/>
                </a:moveTo>
                <a:lnTo>
                  <a:pt x="6" y="98"/>
                </a:lnTo>
                <a:lnTo>
                  <a:pt x="1043" y="49"/>
                </a:lnTo>
                <a:lnTo>
                  <a:pt x="1103" y="181"/>
                </a:lnTo>
                <a:lnTo>
                  <a:pt x="1202" y="181"/>
                </a:lnTo>
                <a:lnTo>
                  <a:pt x="1245" y="148"/>
                </a:lnTo>
                <a:lnTo>
                  <a:pt x="1520" y="115"/>
                </a:lnTo>
                <a:lnTo>
                  <a:pt x="1778" y="153"/>
                </a:lnTo>
                <a:lnTo>
                  <a:pt x="1805" y="170"/>
                </a:lnTo>
                <a:lnTo>
                  <a:pt x="1887" y="170"/>
                </a:lnTo>
                <a:lnTo>
                  <a:pt x="1981" y="16"/>
                </a:lnTo>
                <a:lnTo>
                  <a:pt x="2781" y="0"/>
                </a:lnTo>
                <a:lnTo>
                  <a:pt x="2778" y="402"/>
                </a:lnTo>
                <a:lnTo>
                  <a:pt x="0" y="40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8770" name="Text Box 58"/>
          <p:cNvSpPr txBox="1">
            <a:spLocks noChangeArrowheads="1"/>
          </p:cNvSpPr>
          <p:nvPr/>
        </p:nvSpPr>
        <p:spPr bwMode="auto">
          <a:xfrm>
            <a:off x="4536132" y="1436032"/>
            <a:ext cx="553357"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rPr>
              <a:t>ditch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rPr>
              <a:t>flow</a:t>
            </a:r>
          </a:p>
        </p:txBody>
      </p:sp>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107" name="Freeform 18"/>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8" name="Freeform 18"/>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0" name="Text Box 58"/>
          <p:cNvSpPr txBox="1">
            <a:spLocks noChangeArrowheads="1"/>
          </p:cNvSpPr>
          <p:nvPr/>
        </p:nvSpPr>
        <p:spPr bwMode="auto">
          <a:xfrm>
            <a:off x="5735102" y="1385014"/>
            <a:ext cx="553357"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rPr>
              <a:t>ditch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rPr>
              <a:t>flow</a:t>
            </a:r>
          </a:p>
        </p:txBody>
      </p:sp>
      <p:sp>
        <p:nvSpPr>
          <p:cNvPr id="111" name="Text Box 31"/>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104</a:t>
            </a:r>
          </a:p>
        </p:txBody>
      </p:sp>
      <p:sp>
        <p:nvSpPr>
          <p:cNvPr id="112" name="Text Box 31"/>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106</a:t>
            </a:r>
          </a:p>
        </p:txBody>
      </p:sp>
      <p:sp>
        <p:nvSpPr>
          <p:cNvPr id="113" name="Text Box 31"/>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108</a:t>
            </a:r>
          </a:p>
        </p:txBody>
      </p:sp>
      <p:sp>
        <p:nvSpPr>
          <p:cNvPr id="114" name="Text Box 31"/>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110</a:t>
            </a:r>
          </a:p>
        </p:txBody>
      </p:sp>
      <p:sp>
        <p:nvSpPr>
          <p:cNvPr id="34" name="Freeform 85"/>
          <p:cNvSpPr>
            <a:spLocks/>
          </p:cNvSpPr>
          <p:nvPr/>
        </p:nvSpPr>
        <p:spPr bwMode="auto">
          <a:xfrm>
            <a:off x="3251380" y="3412316"/>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35" name="Straight Connector 34"/>
          <p:cNvCxnSpPr/>
          <p:nvPr/>
        </p:nvCxnSpPr>
        <p:spPr bwMode="auto">
          <a:xfrm flipV="1">
            <a:off x="3653598" y="2926811"/>
            <a:ext cx="2170165" cy="501142"/>
          </a:xfrm>
          <a:prstGeom prst="line">
            <a:avLst/>
          </a:prstGeom>
          <a:solidFill>
            <a:schemeClr val="accent1"/>
          </a:solidFill>
          <a:ln w="190500" cap="flat" cmpd="sng" algn="ctr">
            <a:solidFill>
              <a:schemeClr val="tx1"/>
            </a:solidFill>
            <a:prstDash val="solid"/>
            <a:round/>
            <a:headEnd type="none" w="med" len="med"/>
            <a:tailEnd type="none" w="med" len="med"/>
          </a:ln>
          <a:effectLst/>
        </p:spPr>
      </p:cxnSp>
      <p:sp>
        <p:nvSpPr>
          <p:cNvPr id="36" name="Oval 79"/>
          <p:cNvSpPr>
            <a:spLocks noChangeArrowheads="1"/>
          </p:cNvSpPr>
          <p:nvPr/>
        </p:nvSpPr>
        <p:spPr bwMode="auto">
          <a:xfrm rot="20594918">
            <a:off x="3596304" y="3331557"/>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7" name="Oval 79"/>
          <p:cNvSpPr>
            <a:spLocks noChangeArrowheads="1"/>
          </p:cNvSpPr>
          <p:nvPr/>
        </p:nvSpPr>
        <p:spPr bwMode="auto">
          <a:xfrm rot="20594918">
            <a:off x="5778819" y="2820636"/>
            <a:ext cx="119884" cy="201909"/>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Freeform 2"/>
          <p:cNvSpPr/>
          <p:nvPr/>
        </p:nvSpPr>
        <p:spPr bwMode="auto">
          <a:xfrm>
            <a:off x="3830320" y="2438400"/>
            <a:ext cx="457200" cy="518160"/>
          </a:xfrm>
          <a:custGeom>
            <a:avLst/>
            <a:gdLst>
              <a:gd name="connsiteX0" fmla="*/ 457200 w 457200"/>
              <a:gd name="connsiteY0" fmla="*/ 0 h 518160"/>
              <a:gd name="connsiteX1" fmla="*/ 0 w 457200"/>
              <a:gd name="connsiteY1" fmla="*/ 152400 h 518160"/>
              <a:gd name="connsiteX2" fmla="*/ 111760 w 457200"/>
              <a:gd name="connsiteY2" fmla="*/ 518160 h 518160"/>
              <a:gd name="connsiteX3" fmla="*/ 406400 w 457200"/>
              <a:gd name="connsiteY3" fmla="*/ 274320 h 518160"/>
              <a:gd name="connsiteX4" fmla="*/ 457200 w 457200"/>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18160">
                <a:moveTo>
                  <a:pt x="457200" y="0"/>
                </a:moveTo>
                <a:lnTo>
                  <a:pt x="0" y="152400"/>
                </a:lnTo>
                <a:lnTo>
                  <a:pt x="111760" y="518160"/>
                </a:lnTo>
                <a:lnTo>
                  <a:pt x="406400" y="274320"/>
                </a:lnTo>
                <a:lnTo>
                  <a:pt x="457200" y="0"/>
                </a:lnTo>
                <a:close/>
              </a:path>
            </a:pathLst>
          </a:cu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772" name="Freeform 60"/>
          <p:cNvSpPr>
            <a:spLocks/>
          </p:cNvSpPr>
          <p:nvPr/>
        </p:nvSpPr>
        <p:spPr bwMode="auto">
          <a:xfrm>
            <a:off x="3973457" y="1814335"/>
            <a:ext cx="802309" cy="969702"/>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 name="Text Box 4"/>
          <p:cNvSpPr txBox="1">
            <a:spLocks noChangeArrowheads="1"/>
          </p:cNvSpPr>
          <p:nvPr/>
        </p:nvSpPr>
        <p:spPr bwMode="auto">
          <a:xfrm>
            <a:off x="216586" y="487262"/>
            <a:ext cx="2664512" cy="892552"/>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Entrenched Road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a:ln>
                  <a:noFill/>
                </a:ln>
                <a:solidFill>
                  <a:srgbClr val="000000"/>
                </a:solidFill>
                <a:effectLst/>
                <a:uLnTx/>
                <a:uFillTx/>
                <a:latin typeface="Times New Roman" pitchFamily="18" charset="0"/>
                <a:ea typeface="+mn-ea"/>
                <a:cs typeface="+mn-cs"/>
              </a:rPr>
              <a:t>sectional Fill</a:t>
            </a:r>
          </a:p>
        </p:txBody>
      </p:sp>
      <p:sp>
        <p:nvSpPr>
          <p:cNvPr id="158773" name="Freeform 61"/>
          <p:cNvSpPr>
            <a:spLocks/>
          </p:cNvSpPr>
          <p:nvPr/>
        </p:nvSpPr>
        <p:spPr bwMode="auto">
          <a:xfrm>
            <a:off x="5822815" y="1814335"/>
            <a:ext cx="151864" cy="944350"/>
          </a:xfrm>
          <a:custGeom>
            <a:avLst/>
            <a:gdLst>
              <a:gd name="T0" fmla="*/ 2147483647 w 271"/>
              <a:gd name="T1" fmla="*/ 0 h 880"/>
              <a:gd name="T2" fmla="*/ 0 w 271"/>
              <a:gd name="T3" fmla="*/ 2147483647 h 880"/>
              <a:gd name="T4" fmla="*/ 0 60000 65536"/>
              <a:gd name="T5" fmla="*/ 0 60000 65536"/>
              <a:gd name="T6" fmla="*/ 0 w 271"/>
              <a:gd name="T7" fmla="*/ 0 h 880"/>
              <a:gd name="T8" fmla="*/ 271 w 271"/>
              <a:gd name="T9" fmla="*/ 880 h 880"/>
            </a:gdLst>
            <a:ahLst/>
            <a:cxnLst>
              <a:cxn ang="T4">
                <a:pos x="T0" y="T1"/>
              </a:cxn>
              <a:cxn ang="T5">
                <a:pos x="T2" y="T3"/>
              </a:cxn>
            </a:cxnLst>
            <a:rect l="T6" t="T7" r="T8" b="T9"/>
            <a:pathLst>
              <a:path w="271" h="880">
                <a:moveTo>
                  <a:pt x="271" y="0"/>
                </a:moveTo>
                <a:lnTo>
                  <a:pt x="0" y="880"/>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Freeform 1"/>
          <p:cNvSpPr/>
          <p:nvPr/>
        </p:nvSpPr>
        <p:spPr bwMode="auto">
          <a:xfrm>
            <a:off x="3779520" y="1879600"/>
            <a:ext cx="2204720" cy="2976880"/>
          </a:xfrm>
          <a:custGeom>
            <a:avLst/>
            <a:gdLst>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92960 w 2204720"/>
              <a:gd name="connsiteY16" fmla="*/ 1107440 h 2976880"/>
              <a:gd name="connsiteX17" fmla="*/ 2204720 w 2204720"/>
              <a:gd name="connsiteY17" fmla="*/ 162560 h 2976880"/>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47240 w 2204720"/>
              <a:gd name="connsiteY16" fmla="*/ 943610 h 2976880"/>
              <a:gd name="connsiteX17" fmla="*/ 2204720 w 2204720"/>
              <a:gd name="connsiteY17" fmla="*/ 162560 h 29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720" h="2976880">
                <a:moveTo>
                  <a:pt x="2204720" y="162560"/>
                </a:moveTo>
                <a:lnTo>
                  <a:pt x="1960880" y="182880"/>
                </a:lnTo>
                <a:lnTo>
                  <a:pt x="1513840" y="0"/>
                </a:lnTo>
                <a:lnTo>
                  <a:pt x="1036320" y="152400"/>
                </a:lnTo>
                <a:lnTo>
                  <a:pt x="873760" y="142240"/>
                </a:lnTo>
                <a:lnTo>
                  <a:pt x="680720" y="497840"/>
                </a:lnTo>
                <a:lnTo>
                  <a:pt x="416560" y="985520"/>
                </a:lnTo>
                <a:lnTo>
                  <a:pt x="233680" y="1412240"/>
                </a:lnTo>
                <a:lnTo>
                  <a:pt x="121920" y="2011680"/>
                </a:lnTo>
                <a:lnTo>
                  <a:pt x="0" y="2895600"/>
                </a:lnTo>
                <a:lnTo>
                  <a:pt x="233680" y="2926080"/>
                </a:lnTo>
                <a:lnTo>
                  <a:pt x="772160" y="2753360"/>
                </a:lnTo>
                <a:lnTo>
                  <a:pt x="1239520" y="2966720"/>
                </a:lnTo>
                <a:lnTo>
                  <a:pt x="1483360" y="2976880"/>
                </a:lnTo>
                <a:lnTo>
                  <a:pt x="1696720" y="2550160"/>
                </a:lnTo>
                <a:lnTo>
                  <a:pt x="1899920" y="1940560"/>
                </a:lnTo>
                <a:lnTo>
                  <a:pt x="2047240" y="943610"/>
                </a:lnTo>
                <a:lnTo>
                  <a:pt x="2204720" y="162560"/>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TextBox 39"/>
          <p:cNvSpPr txBox="1"/>
          <p:nvPr/>
        </p:nvSpPr>
        <p:spPr>
          <a:xfrm>
            <a:off x="4254891" y="3557296"/>
            <a:ext cx="1039067"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n-ea"/>
                <a:cs typeface="+mn-cs"/>
              </a:rPr>
              <a:t>Road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itchFamily="18" charset="0"/>
                <a:ea typeface="+mn-ea"/>
                <a:cs typeface="+mn-cs"/>
              </a:rPr>
              <a:t>Fill</a:t>
            </a:r>
          </a:p>
        </p:txBody>
      </p:sp>
      <p:sp>
        <p:nvSpPr>
          <p:cNvPr id="41" name="Text Box 58"/>
          <p:cNvSpPr txBox="1">
            <a:spLocks noChangeArrowheads="1"/>
          </p:cNvSpPr>
          <p:nvPr/>
        </p:nvSpPr>
        <p:spPr bwMode="auto">
          <a:xfrm>
            <a:off x="3987096" y="5093342"/>
            <a:ext cx="800219" cy="36933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rPr>
              <a:t>no fill</a:t>
            </a:r>
          </a:p>
        </p:txBody>
      </p:sp>
      <p:sp>
        <p:nvSpPr>
          <p:cNvPr id="42" name="Text Box 58"/>
          <p:cNvSpPr txBox="1">
            <a:spLocks noChangeArrowheads="1"/>
          </p:cNvSpPr>
          <p:nvPr/>
        </p:nvSpPr>
        <p:spPr bwMode="auto">
          <a:xfrm>
            <a:off x="5013333" y="1384873"/>
            <a:ext cx="800219" cy="36933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rPr>
              <a:t>no fill</a:t>
            </a:r>
          </a:p>
        </p:txBody>
      </p:sp>
      <p:sp>
        <p:nvSpPr>
          <p:cNvPr id="5" name="Text Box 6">
            <a:extLst>
              <a:ext uri="{FF2B5EF4-FFF2-40B4-BE49-F238E27FC236}">
                <a16:creationId xmlns:a16="http://schemas.microsoft.com/office/drawing/2014/main" id="{E19E3943-59FC-7587-FADF-22742C962314}"/>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1474204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12" name="Text Box 6"/>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Entrenched Roads</a:t>
            </a:r>
          </a:p>
        </p:txBody>
      </p:sp>
      <p:sp>
        <p:nvSpPr>
          <p:cNvPr id="10" name="Text Box 6">
            <a:extLst>
              <a:ext uri="{FF2B5EF4-FFF2-40B4-BE49-F238E27FC236}">
                <a16:creationId xmlns:a16="http://schemas.microsoft.com/office/drawing/2014/main" id="{EC7E8F5E-00D3-4758-B5CE-F646D34E6D4A}"/>
              </a:ext>
            </a:extLst>
          </p:cNvPr>
          <p:cNvSpPr txBox="1">
            <a:spLocks noChangeArrowheads="1"/>
          </p:cNvSpPr>
          <p:nvPr/>
        </p:nvSpPr>
        <p:spPr bwMode="auto">
          <a:xfrm>
            <a:off x="227552" y="770898"/>
            <a:ext cx="8550610" cy="954107"/>
          </a:xfrm>
          <a:prstGeom prst="rect">
            <a:avLst/>
          </a:prstGeom>
          <a:noFill/>
          <a:ln w="9525">
            <a:noFill/>
            <a:miter lim="800000"/>
            <a:headEnd/>
            <a:tailEnd/>
          </a:ln>
        </p:spPr>
        <p:txBody>
          <a:bodyPr wrap="square">
            <a:spAutoFit/>
          </a:bodyPr>
          <a:lstStyle/>
          <a:p>
            <a:pPr algn="l">
              <a:tabLst>
                <a:tab pos="4860925" algn="l"/>
              </a:tabLst>
            </a:pPr>
            <a:r>
              <a:rPr lang="en-US" sz="2800" dirty="0">
                <a:solidFill>
                  <a:srgbClr val="003300"/>
                </a:solidFill>
                <a:latin typeface="Calibri" panose="020F0502020204030204" pitchFamily="34" charset="0"/>
              </a:rPr>
              <a:t>A 100-year-old road that loses 1/2 inch of material that is not replaced each year will be entrenched 4’ today.</a:t>
            </a:r>
          </a:p>
        </p:txBody>
      </p:sp>
      <p:pic>
        <p:nvPicPr>
          <p:cNvPr id="7" name="Picture 6">
            <a:extLst>
              <a:ext uri="{FF2B5EF4-FFF2-40B4-BE49-F238E27FC236}">
                <a16:creationId xmlns:a16="http://schemas.microsoft.com/office/drawing/2014/main" id="{229577ED-40DC-43A3-8981-B39FC8A55E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1049" y="2338387"/>
            <a:ext cx="4552951" cy="3633788"/>
          </a:xfrm>
          <a:prstGeom prst="rect">
            <a:avLst/>
          </a:prstGeom>
        </p:spPr>
      </p:pic>
      <p:pic>
        <p:nvPicPr>
          <p:cNvPr id="3" name="Picture 2">
            <a:extLst>
              <a:ext uri="{FF2B5EF4-FFF2-40B4-BE49-F238E27FC236}">
                <a16:creationId xmlns:a16="http://schemas.microsoft.com/office/drawing/2014/main" id="{4FAF9A54-B989-4E90-89DE-A54D544C99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338387"/>
            <a:ext cx="4571304" cy="3633788"/>
          </a:xfrm>
          <a:prstGeom prst="rect">
            <a:avLst/>
          </a:prstGeom>
        </p:spPr>
      </p:pic>
    </p:spTree>
    <p:extLst>
      <p:ext uri="{BB962C8B-B14F-4D97-AF65-F5344CB8AC3E}">
        <p14:creationId xmlns:p14="http://schemas.microsoft.com/office/powerpoint/2010/main" val="2086028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Text Box 6">
            <a:extLst>
              <a:ext uri="{FF2B5EF4-FFF2-40B4-BE49-F238E27FC236}">
                <a16:creationId xmlns:a16="http://schemas.microsoft.com/office/drawing/2014/main" id="{EBD30617-C3A3-C00F-A178-ACE57AA48F09}"/>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
        <p:nvSpPr>
          <p:cNvPr id="4" name="Rectangle 6">
            <a:extLst>
              <a:ext uri="{FF2B5EF4-FFF2-40B4-BE49-F238E27FC236}">
                <a16:creationId xmlns:a16="http://schemas.microsoft.com/office/drawing/2014/main" id="{E015D38C-B872-7436-085B-ADC986B5C495}"/>
              </a:ext>
            </a:extLst>
          </p:cNvPr>
          <p:cNvSpPr>
            <a:spLocks noChangeArrowheads="1"/>
          </p:cNvSpPr>
          <p:nvPr/>
        </p:nvSpPr>
        <p:spPr bwMode="auto">
          <a:xfrm>
            <a:off x="2388520" y="3869651"/>
            <a:ext cx="1462898" cy="264379"/>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999999"/>
                </a:solidFill>
                <a:effectLst/>
                <a:uLnTx/>
                <a:uFillTx/>
                <a:latin typeface="Arial Narrow" pitchFamily="34" charset="0"/>
                <a:ea typeface="+mn-ea"/>
                <a:cs typeface="+mn-cs"/>
              </a:rPr>
              <a:t>Figures not drawn to scale.</a:t>
            </a:r>
          </a:p>
        </p:txBody>
      </p:sp>
      <p:sp>
        <p:nvSpPr>
          <p:cNvPr id="7" name="Freeform 7">
            <a:extLst>
              <a:ext uri="{FF2B5EF4-FFF2-40B4-BE49-F238E27FC236}">
                <a16:creationId xmlns:a16="http://schemas.microsoft.com/office/drawing/2014/main" id="{C9844765-21D1-D3B4-3764-BD3278504A66}"/>
              </a:ext>
            </a:extLst>
          </p:cNvPr>
          <p:cNvSpPr>
            <a:spLocks/>
          </p:cNvSpPr>
          <p:nvPr/>
        </p:nvSpPr>
        <p:spPr bwMode="auto">
          <a:xfrm>
            <a:off x="1143000" y="548714"/>
            <a:ext cx="7004578" cy="5792394"/>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382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382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180 w 11276"/>
              <a:gd name="connsiteY10" fmla="*/ 596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180 w 11276"/>
              <a:gd name="connsiteY10" fmla="*/ 596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682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214 w 11276"/>
              <a:gd name="connsiteY10" fmla="*/ 651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6901 w 11276"/>
              <a:gd name="connsiteY9" fmla="*/ 10838 h 19650"/>
              <a:gd name="connsiteX10" fmla="*/ 8214 w 11276"/>
              <a:gd name="connsiteY10" fmla="*/ 651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6167" y="718"/>
                </a:lnTo>
                <a:cubicBezTo>
                  <a:pt x="6215" y="982"/>
                  <a:pt x="4710" y="10924"/>
                  <a:pt x="4758" y="11188"/>
                </a:cubicBezTo>
                <a:lnTo>
                  <a:pt x="5074" y="11057"/>
                </a:lnTo>
                <a:lnTo>
                  <a:pt x="5220" y="11049"/>
                </a:lnTo>
                <a:lnTo>
                  <a:pt x="5785" y="10932"/>
                </a:lnTo>
                <a:lnTo>
                  <a:pt x="6513" y="10932"/>
                </a:lnTo>
                <a:lnTo>
                  <a:pt x="6778" y="10976"/>
                </a:lnTo>
                <a:lnTo>
                  <a:pt x="6901" y="10838"/>
                </a:lnTo>
                <a:lnTo>
                  <a:pt x="8214" y="651"/>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Freeform 8">
            <a:extLst>
              <a:ext uri="{FF2B5EF4-FFF2-40B4-BE49-F238E27FC236}">
                <a16:creationId xmlns:a16="http://schemas.microsoft.com/office/drawing/2014/main" id="{5669C5D2-AB64-65B4-C3C7-E1313C428545}"/>
              </a:ext>
            </a:extLst>
          </p:cNvPr>
          <p:cNvSpPr>
            <a:spLocks/>
          </p:cNvSpPr>
          <p:nvPr/>
        </p:nvSpPr>
        <p:spPr bwMode="auto">
          <a:xfrm>
            <a:off x="3393759" y="756811"/>
            <a:ext cx="1703344" cy="5365857"/>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Freeform 9">
            <a:extLst>
              <a:ext uri="{FF2B5EF4-FFF2-40B4-BE49-F238E27FC236}">
                <a16:creationId xmlns:a16="http://schemas.microsoft.com/office/drawing/2014/main" id="{C3A47EDC-9242-9517-2798-B868FE717D00}"/>
              </a:ext>
            </a:extLst>
          </p:cNvPr>
          <p:cNvSpPr>
            <a:spLocks/>
          </p:cNvSpPr>
          <p:nvPr/>
        </p:nvSpPr>
        <p:spPr bwMode="auto">
          <a:xfrm>
            <a:off x="3507637" y="956796"/>
            <a:ext cx="1785736" cy="5124278"/>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Freeform 10">
            <a:extLst>
              <a:ext uri="{FF2B5EF4-FFF2-40B4-BE49-F238E27FC236}">
                <a16:creationId xmlns:a16="http://schemas.microsoft.com/office/drawing/2014/main" id="{BDE3B9DD-7DE6-9305-1F1E-F316B1CA61A6}"/>
              </a:ext>
            </a:extLst>
          </p:cNvPr>
          <p:cNvSpPr>
            <a:spLocks/>
          </p:cNvSpPr>
          <p:nvPr/>
        </p:nvSpPr>
        <p:spPr bwMode="auto">
          <a:xfrm rot="173574">
            <a:off x="4653594" y="720139"/>
            <a:ext cx="1430111" cy="536585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Freeform 11">
            <a:extLst>
              <a:ext uri="{FF2B5EF4-FFF2-40B4-BE49-F238E27FC236}">
                <a16:creationId xmlns:a16="http://schemas.microsoft.com/office/drawing/2014/main" id="{AA17B017-2D60-545E-158A-235FFB916F0A}"/>
              </a:ext>
            </a:extLst>
          </p:cNvPr>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Freeform 12">
            <a:extLst>
              <a:ext uri="{FF2B5EF4-FFF2-40B4-BE49-F238E27FC236}">
                <a16:creationId xmlns:a16="http://schemas.microsoft.com/office/drawing/2014/main" id="{5A5A9964-839B-3CE8-C9AA-DF71F71C6621}"/>
              </a:ext>
            </a:extLst>
          </p:cNvPr>
          <p:cNvSpPr>
            <a:spLocks/>
          </p:cNvSpPr>
          <p:nvPr/>
        </p:nvSpPr>
        <p:spPr bwMode="auto">
          <a:xfrm rot="219999">
            <a:off x="4562511" y="947212"/>
            <a:ext cx="1290509" cy="5117950"/>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Freeform 14">
            <a:extLst>
              <a:ext uri="{FF2B5EF4-FFF2-40B4-BE49-F238E27FC236}">
                <a16:creationId xmlns:a16="http://schemas.microsoft.com/office/drawing/2014/main" id="{C5C7DBA9-1822-3E10-60B3-6C634CB501D2}"/>
              </a:ext>
            </a:extLst>
          </p:cNvPr>
          <p:cNvSpPr>
            <a:spLocks/>
          </p:cNvSpPr>
          <p:nvPr/>
        </p:nvSpPr>
        <p:spPr bwMode="auto">
          <a:xfrm rot="278585">
            <a:off x="3957409" y="828382"/>
            <a:ext cx="1670260" cy="5279942"/>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5">
            <a:extLst>
              <a:ext uri="{FF2B5EF4-FFF2-40B4-BE49-F238E27FC236}">
                <a16:creationId xmlns:a16="http://schemas.microsoft.com/office/drawing/2014/main" id="{0EE15CB7-42F5-3595-35FF-D81B7FF5D6BC}"/>
              </a:ext>
            </a:extLst>
          </p:cNvPr>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Freeform 16">
            <a:extLst>
              <a:ext uri="{FF2B5EF4-FFF2-40B4-BE49-F238E27FC236}">
                <a16:creationId xmlns:a16="http://schemas.microsoft.com/office/drawing/2014/main" id="{2B1BF39C-C520-4841-8D68-F61E74380B28}"/>
              </a:ext>
            </a:extLst>
          </p:cNvPr>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Freeform 17">
            <a:extLst>
              <a:ext uri="{FF2B5EF4-FFF2-40B4-BE49-F238E27FC236}">
                <a16:creationId xmlns:a16="http://schemas.microsoft.com/office/drawing/2014/main" id="{3E53F968-8597-79AD-D194-8E8843EB1432}"/>
              </a:ext>
            </a:extLst>
          </p:cNvPr>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Freeform 18">
            <a:extLst>
              <a:ext uri="{FF2B5EF4-FFF2-40B4-BE49-F238E27FC236}">
                <a16:creationId xmlns:a16="http://schemas.microsoft.com/office/drawing/2014/main" id="{0F307675-4782-C489-289D-ABF9F2DBB030}"/>
              </a:ext>
            </a:extLst>
          </p:cNvPr>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Freeform 19">
            <a:extLst>
              <a:ext uri="{FF2B5EF4-FFF2-40B4-BE49-F238E27FC236}">
                <a16:creationId xmlns:a16="http://schemas.microsoft.com/office/drawing/2014/main" id="{6C4AA5AA-1568-2808-BCED-47176FE403E7}"/>
              </a:ext>
            </a:extLst>
          </p:cNvPr>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Text Box 30">
            <a:extLst>
              <a:ext uri="{FF2B5EF4-FFF2-40B4-BE49-F238E27FC236}">
                <a16:creationId xmlns:a16="http://schemas.microsoft.com/office/drawing/2014/main" id="{CC9895C9-AD26-BE21-8E28-4A885EF21D5E}"/>
              </a:ext>
            </a:extLst>
          </p:cNvPr>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100</a:t>
            </a:r>
          </a:p>
        </p:txBody>
      </p:sp>
      <p:sp>
        <p:nvSpPr>
          <p:cNvPr id="21" name="Text Box 31">
            <a:extLst>
              <a:ext uri="{FF2B5EF4-FFF2-40B4-BE49-F238E27FC236}">
                <a16:creationId xmlns:a16="http://schemas.microsoft.com/office/drawing/2014/main" id="{EEDCE0BA-086B-9AE0-1B23-D549AC7FEA39}"/>
              </a:ext>
            </a:extLst>
          </p:cNvPr>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102</a:t>
            </a:r>
          </a:p>
        </p:txBody>
      </p:sp>
      <p:sp>
        <p:nvSpPr>
          <p:cNvPr id="22" name="Freeform 51">
            <a:extLst>
              <a:ext uri="{FF2B5EF4-FFF2-40B4-BE49-F238E27FC236}">
                <a16:creationId xmlns:a16="http://schemas.microsoft.com/office/drawing/2014/main" id="{B61E5947-E26D-C31C-436D-DA464519445D}"/>
              </a:ext>
            </a:extLst>
          </p:cNvPr>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 name="connsiteX0" fmla="*/ 0 w 10000"/>
              <a:gd name="connsiteY0" fmla="*/ 9950 h 10000"/>
              <a:gd name="connsiteX1" fmla="*/ 22 w 10000"/>
              <a:gd name="connsiteY1" fmla="*/ 2438 h 10000"/>
              <a:gd name="connsiteX2" fmla="*/ 3938 w 10000"/>
              <a:gd name="connsiteY2" fmla="*/ 1219 h 10000"/>
              <a:gd name="connsiteX3" fmla="*/ 3966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3938 w 10000"/>
              <a:gd name="connsiteY2" fmla="*/ 1219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7123 w 10000"/>
              <a:gd name="connsiteY9" fmla="*/ 398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7123 w 10000"/>
              <a:gd name="connsiteY9" fmla="*/ 398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6825 w 10000"/>
              <a:gd name="connsiteY9" fmla="*/ 62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825 w 10000"/>
              <a:gd name="connsiteY8" fmla="*/ 62 h 10000"/>
              <a:gd name="connsiteX9" fmla="*/ 10000 w 10000"/>
              <a:gd name="connsiteY9" fmla="*/ 0 h 10000"/>
              <a:gd name="connsiteX10" fmla="*/ 9989 w 10000"/>
              <a:gd name="connsiteY10" fmla="*/ 10000 h 10000"/>
              <a:gd name="connsiteX11" fmla="*/ 0 w 10000"/>
              <a:gd name="connsiteY11" fmla="*/ 99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9950"/>
                </a:moveTo>
                <a:cubicBezTo>
                  <a:pt x="7" y="7446"/>
                  <a:pt x="15" y="4942"/>
                  <a:pt x="22" y="2438"/>
                </a:cubicBezTo>
                <a:lnTo>
                  <a:pt x="4057" y="1392"/>
                </a:lnTo>
                <a:cubicBezTo>
                  <a:pt x="4245" y="4451"/>
                  <a:pt x="4252" y="4120"/>
                  <a:pt x="4322" y="4502"/>
                </a:cubicBezTo>
                <a:cubicBezTo>
                  <a:pt x="4374" y="4229"/>
                  <a:pt x="4425" y="3955"/>
                  <a:pt x="4477" y="3682"/>
                </a:cubicBezTo>
                <a:lnTo>
                  <a:pt x="5466" y="2861"/>
                </a:lnTo>
                <a:lnTo>
                  <a:pt x="6393" y="3806"/>
                </a:lnTo>
                <a:cubicBezTo>
                  <a:pt x="6425" y="3947"/>
                  <a:pt x="6458" y="4088"/>
                  <a:pt x="6490" y="4229"/>
                </a:cubicBezTo>
                <a:cubicBezTo>
                  <a:pt x="6602" y="2840"/>
                  <a:pt x="6713" y="1451"/>
                  <a:pt x="6825" y="62"/>
                </a:cubicBezTo>
                <a:lnTo>
                  <a:pt x="10000" y="0"/>
                </a:lnTo>
                <a:cubicBezTo>
                  <a:pt x="9996" y="3333"/>
                  <a:pt x="9993" y="6667"/>
                  <a:pt x="9989" y="10000"/>
                </a:cubicBezTo>
                <a:lnTo>
                  <a:pt x="0" y="995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 name="Line 99">
            <a:extLst>
              <a:ext uri="{FF2B5EF4-FFF2-40B4-BE49-F238E27FC236}">
                <a16:creationId xmlns:a16="http://schemas.microsoft.com/office/drawing/2014/main" id="{B4239627-D2FD-8BDC-B81E-B3EE40E14237}"/>
              </a:ext>
            </a:extLst>
          </p:cNvPr>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Freeform 18">
            <a:extLst>
              <a:ext uri="{FF2B5EF4-FFF2-40B4-BE49-F238E27FC236}">
                <a16:creationId xmlns:a16="http://schemas.microsoft.com/office/drawing/2014/main" id="{5FB0E10A-B3B6-335A-35C6-0D52BC8C262D}"/>
              </a:ext>
            </a:extLst>
          </p:cNvPr>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Freeform 18">
            <a:extLst>
              <a:ext uri="{FF2B5EF4-FFF2-40B4-BE49-F238E27FC236}">
                <a16:creationId xmlns:a16="http://schemas.microsoft.com/office/drawing/2014/main" id="{C29D98AC-6DA3-0D4A-032F-EE9E2686400D}"/>
              </a:ext>
            </a:extLst>
          </p:cNvPr>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Text Box 31">
            <a:extLst>
              <a:ext uri="{FF2B5EF4-FFF2-40B4-BE49-F238E27FC236}">
                <a16:creationId xmlns:a16="http://schemas.microsoft.com/office/drawing/2014/main" id="{344AC663-6B37-AF92-AE17-B2067ED20E9C}"/>
              </a:ext>
            </a:extLst>
          </p:cNvPr>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104</a:t>
            </a:r>
          </a:p>
        </p:txBody>
      </p:sp>
      <p:sp>
        <p:nvSpPr>
          <p:cNvPr id="29" name="Text Box 31">
            <a:extLst>
              <a:ext uri="{FF2B5EF4-FFF2-40B4-BE49-F238E27FC236}">
                <a16:creationId xmlns:a16="http://schemas.microsoft.com/office/drawing/2014/main" id="{5438DAB0-D9BA-8707-22A4-F720CE0BB455}"/>
              </a:ext>
            </a:extLst>
          </p:cNvPr>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106</a:t>
            </a:r>
          </a:p>
        </p:txBody>
      </p:sp>
      <p:sp>
        <p:nvSpPr>
          <p:cNvPr id="30" name="Text Box 31">
            <a:extLst>
              <a:ext uri="{FF2B5EF4-FFF2-40B4-BE49-F238E27FC236}">
                <a16:creationId xmlns:a16="http://schemas.microsoft.com/office/drawing/2014/main" id="{61EFDF79-6076-89E5-04CA-EEC3E49B6D6C}"/>
              </a:ext>
            </a:extLst>
          </p:cNvPr>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108</a:t>
            </a:r>
          </a:p>
        </p:txBody>
      </p:sp>
      <p:sp>
        <p:nvSpPr>
          <p:cNvPr id="31" name="Text Box 31">
            <a:extLst>
              <a:ext uri="{FF2B5EF4-FFF2-40B4-BE49-F238E27FC236}">
                <a16:creationId xmlns:a16="http://schemas.microsoft.com/office/drawing/2014/main" id="{0060DF69-70BD-3234-DBA6-0601E94985C8}"/>
              </a:ext>
            </a:extLst>
          </p:cNvPr>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110</a:t>
            </a:r>
          </a:p>
        </p:txBody>
      </p:sp>
      <p:sp>
        <p:nvSpPr>
          <p:cNvPr id="32" name="Freeform 85">
            <a:extLst>
              <a:ext uri="{FF2B5EF4-FFF2-40B4-BE49-F238E27FC236}">
                <a16:creationId xmlns:a16="http://schemas.microsoft.com/office/drawing/2014/main" id="{69B4A792-EF78-8A82-AF84-87BB0C890213}"/>
              </a:ext>
            </a:extLst>
          </p:cNvPr>
          <p:cNvSpPr>
            <a:spLocks/>
          </p:cNvSpPr>
          <p:nvPr/>
        </p:nvSpPr>
        <p:spPr bwMode="auto">
          <a:xfrm>
            <a:off x="2690481" y="5681227"/>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 name="Freeform 1">
            <a:extLst>
              <a:ext uri="{FF2B5EF4-FFF2-40B4-BE49-F238E27FC236}">
                <a16:creationId xmlns:a16="http://schemas.microsoft.com/office/drawing/2014/main" id="{92FBC734-7E71-3E4B-D920-230912B202B6}"/>
              </a:ext>
            </a:extLst>
          </p:cNvPr>
          <p:cNvSpPr/>
          <p:nvPr/>
        </p:nvSpPr>
        <p:spPr bwMode="auto">
          <a:xfrm>
            <a:off x="3421977" y="4430745"/>
            <a:ext cx="1570958" cy="1664336"/>
          </a:xfrm>
          <a:custGeom>
            <a:avLst/>
            <a:gdLst>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92960 w 2204720"/>
              <a:gd name="connsiteY16" fmla="*/ 1107440 h 2976880"/>
              <a:gd name="connsiteX17" fmla="*/ 2204720 w 2204720"/>
              <a:gd name="connsiteY17" fmla="*/ 162560 h 2976880"/>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47240 w 2204720"/>
              <a:gd name="connsiteY16" fmla="*/ 943610 h 2976880"/>
              <a:gd name="connsiteX17" fmla="*/ 2204720 w 2204720"/>
              <a:gd name="connsiteY17" fmla="*/ 162560 h 2976880"/>
              <a:gd name="connsiteX0" fmla="*/ 2230392 w 2230392"/>
              <a:gd name="connsiteY0" fmla="*/ 162560 h 2995613"/>
              <a:gd name="connsiteX1" fmla="*/ 1986552 w 2230392"/>
              <a:gd name="connsiteY1" fmla="*/ 182880 h 2995613"/>
              <a:gd name="connsiteX2" fmla="*/ 1539512 w 2230392"/>
              <a:gd name="connsiteY2" fmla="*/ 0 h 2995613"/>
              <a:gd name="connsiteX3" fmla="*/ 1061992 w 2230392"/>
              <a:gd name="connsiteY3" fmla="*/ 152400 h 2995613"/>
              <a:gd name="connsiteX4" fmla="*/ 899432 w 2230392"/>
              <a:gd name="connsiteY4" fmla="*/ 142240 h 2995613"/>
              <a:gd name="connsiteX5" fmla="*/ 706392 w 2230392"/>
              <a:gd name="connsiteY5" fmla="*/ 497840 h 2995613"/>
              <a:gd name="connsiteX6" fmla="*/ 442232 w 2230392"/>
              <a:gd name="connsiteY6" fmla="*/ 985520 h 2995613"/>
              <a:gd name="connsiteX7" fmla="*/ 259352 w 2230392"/>
              <a:gd name="connsiteY7" fmla="*/ 1412240 h 2995613"/>
              <a:gd name="connsiteX8" fmla="*/ 147592 w 2230392"/>
              <a:gd name="connsiteY8" fmla="*/ 2011680 h 2995613"/>
              <a:gd name="connsiteX9" fmla="*/ 0 w 2230392"/>
              <a:gd name="connsiteY9" fmla="*/ 2995613 h 2995613"/>
              <a:gd name="connsiteX10" fmla="*/ 259352 w 2230392"/>
              <a:gd name="connsiteY10" fmla="*/ 2926080 h 2995613"/>
              <a:gd name="connsiteX11" fmla="*/ 797832 w 2230392"/>
              <a:gd name="connsiteY11" fmla="*/ 2753360 h 2995613"/>
              <a:gd name="connsiteX12" fmla="*/ 1265192 w 2230392"/>
              <a:gd name="connsiteY12" fmla="*/ 2966720 h 2995613"/>
              <a:gd name="connsiteX13" fmla="*/ 1509032 w 2230392"/>
              <a:gd name="connsiteY13" fmla="*/ 2976880 h 2995613"/>
              <a:gd name="connsiteX14" fmla="*/ 1722392 w 2230392"/>
              <a:gd name="connsiteY14" fmla="*/ 2550160 h 2995613"/>
              <a:gd name="connsiteX15" fmla="*/ 1925592 w 2230392"/>
              <a:gd name="connsiteY15" fmla="*/ 1940560 h 2995613"/>
              <a:gd name="connsiteX16" fmla="*/ 2072912 w 2230392"/>
              <a:gd name="connsiteY16" fmla="*/ 943610 h 2995613"/>
              <a:gd name="connsiteX17" fmla="*/ 2230392 w 2230392"/>
              <a:gd name="connsiteY17" fmla="*/ 162560 h 2995613"/>
              <a:gd name="connsiteX0" fmla="*/ 2285739 w 2285739"/>
              <a:gd name="connsiteY0" fmla="*/ 162560 h 2995613"/>
              <a:gd name="connsiteX1" fmla="*/ 2041899 w 2285739"/>
              <a:gd name="connsiteY1" fmla="*/ 182880 h 2995613"/>
              <a:gd name="connsiteX2" fmla="*/ 1594859 w 2285739"/>
              <a:gd name="connsiteY2" fmla="*/ 0 h 2995613"/>
              <a:gd name="connsiteX3" fmla="*/ 1117339 w 2285739"/>
              <a:gd name="connsiteY3" fmla="*/ 152400 h 2995613"/>
              <a:gd name="connsiteX4" fmla="*/ 954779 w 2285739"/>
              <a:gd name="connsiteY4" fmla="*/ 142240 h 2995613"/>
              <a:gd name="connsiteX5" fmla="*/ 761739 w 2285739"/>
              <a:gd name="connsiteY5" fmla="*/ 497840 h 2995613"/>
              <a:gd name="connsiteX6" fmla="*/ 497579 w 2285739"/>
              <a:gd name="connsiteY6" fmla="*/ 985520 h 2995613"/>
              <a:gd name="connsiteX7" fmla="*/ 314699 w 2285739"/>
              <a:gd name="connsiteY7" fmla="*/ 1412240 h 2995613"/>
              <a:gd name="connsiteX8" fmla="*/ 202939 w 2285739"/>
              <a:gd name="connsiteY8" fmla="*/ 2011680 h 2995613"/>
              <a:gd name="connsiteX9" fmla="*/ 55347 w 2285739"/>
              <a:gd name="connsiteY9" fmla="*/ 2995613 h 2995613"/>
              <a:gd name="connsiteX10" fmla="*/ 314699 w 2285739"/>
              <a:gd name="connsiteY10" fmla="*/ 2926080 h 2995613"/>
              <a:gd name="connsiteX11" fmla="*/ 853179 w 2285739"/>
              <a:gd name="connsiteY11" fmla="*/ 2753360 h 2995613"/>
              <a:gd name="connsiteX12" fmla="*/ 1320539 w 2285739"/>
              <a:gd name="connsiteY12" fmla="*/ 2966720 h 2995613"/>
              <a:gd name="connsiteX13" fmla="*/ 1564379 w 2285739"/>
              <a:gd name="connsiteY13" fmla="*/ 2976880 h 2995613"/>
              <a:gd name="connsiteX14" fmla="*/ 1777739 w 2285739"/>
              <a:gd name="connsiteY14" fmla="*/ 2550160 h 2995613"/>
              <a:gd name="connsiteX15" fmla="*/ 1980939 w 2285739"/>
              <a:gd name="connsiteY15" fmla="*/ 1940560 h 2995613"/>
              <a:gd name="connsiteX16" fmla="*/ 2128259 w 2285739"/>
              <a:gd name="connsiteY16" fmla="*/ 943610 h 2995613"/>
              <a:gd name="connsiteX17" fmla="*/ 2285739 w 2285739"/>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306976 w 2389776"/>
              <a:gd name="connsiteY8" fmla="*/ 2011680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842329 w 2389776"/>
              <a:gd name="connsiteY7" fmla="*/ 146939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906002 w 2389776"/>
              <a:gd name="connsiteY4" fmla="*/ 1523365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906002 w 2389776"/>
              <a:gd name="connsiteY3" fmla="*/ 1523365 h 2995613"/>
              <a:gd name="connsiteX4" fmla="*/ 1539675 w 2389776"/>
              <a:gd name="connsiteY4" fmla="*/ 1331277 h 2995613"/>
              <a:gd name="connsiteX5" fmla="*/ 842329 w 2389776"/>
              <a:gd name="connsiteY5" fmla="*/ 1469390 h 2995613"/>
              <a:gd name="connsiteX6" fmla="*/ 236378 w 2389776"/>
              <a:gd name="connsiteY6" fmla="*/ 2035493 h 2995613"/>
              <a:gd name="connsiteX7" fmla="*/ 3047 w 2389776"/>
              <a:gd name="connsiteY7" fmla="*/ 2725071 h 2995613"/>
              <a:gd name="connsiteX8" fmla="*/ 159384 w 2389776"/>
              <a:gd name="connsiteY8" fmla="*/ 2995613 h 2995613"/>
              <a:gd name="connsiteX9" fmla="*/ 418736 w 2389776"/>
              <a:gd name="connsiteY9" fmla="*/ 2926080 h 2995613"/>
              <a:gd name="connsiteX10" fmla="*/ 957216 w 2389776"/>
              <a:gd name="connsiteY10" fmla="*/ 2753360 h 2995613"/>
              <a:gd name="connsiteX11" fmla="*/ 1424576 w 2389776"/>
              <a:gd name="connsiteY11" fmla="*/ 2966720 h 2995613"/>
              <a:gd name="connsiteX12" fmla="*/ 1668416 w 2389776"/>
              <a:gd name="connsiteY12" fmla="*/ 2976880 h 2995613"/>
              <a:gd name="connsiteX13" fmla="*/ 1881776 w 2389776"/>
              <a:gd name="connsiteY13" fmla="*/ 2550160 h 2995613"/>
              <a:gd name="connsiteX14" fmla="*/ 2084976 w 2389776"/>
              <a:gd name="connsiteY14" fmla="*/ 1940560 h 2995613"/>
              <a:gd name="connsiteX15" fmla="*/ 2232296 w 2389776"/>
              <a:gd name="connsiteY15" fmla="*/ 943610 h 2995613"/>
              <a:gd name="connsiteX16" fmla="*/ 2389776 w 2389776"/>
              <a:gd name="connsiteY16" fmla="*/ 162560 h 2995613"/>
              <a:gd name="connsiteX0" fmla="*/ 2389776 w 2389776"/>
              <a:gd name="connsiteY0" fmla="*/ 0 h 2833053"/>
              <a:gd name="connsiteX1" fmla="*/ 2145936 w 2389776"/>
              <a:gd name="connsiteY1" fmla="*/ 20320 h 2833053"/>
              <a:gd name="connsiteX2" fmla="*/ 1906002 w 2389776"/>
              <a:gd name="connsiteY2" fmla="*/ 1360805 h 2833053"/>
              <a:gd name="connsiteX3" fmla="*/ 1539675 w 2389776"/>
              <a:gd name="connsiteY3" fmla="*/ 1168717 h 2833053"/>
              <a:gd name="connsiteX4" fmla="*/ 842329 w 2389776"/>
              <a:gd name="connsiteY4" fmla="*/ 1306830 h 2833053"/>
              <a:gd name="connsiteX5" fmla="*/ 236378 w 2389776"/>
              <a:gd name="connsiteY5" fmla="*/ 1872933 h 2833053"/>
              <a:gd name="connsiteX6" fmla="*/ 3047 w 2389776"/>
              <a:gd name="connsiteY6" fmla="*/ 2562511 h 2833053"/>
              <a:gd name="connsiteX7" fmla="*/ 159384 w 2389776"/>
              <a:gd name="connsiteY7" fmla="*/ 2833053 h 2833053"/>
              <a:gd name="connsiteX8" fmla="*/ 418736 w 2389776"/>
              <a:gd name="connsiteY8" fmla="*/ 2763520 h 2833053"/>
              <a:gd name="connsiteX9" fmla="*/ 957216 w 2389776"/>
              <a:gd name="connsiteY9" fmla="*/ 2590800 h 2833053"/>
              <a:gd name="connsiteX10" fmla="*/ 1424576 w 2389776"/>
              <a:gd name="connsiteY10" fmla="*/ 2804160 h 2833053"/>
              <a:gd name="connsiteX11" fmla="*/ 1668416 w 2389776"/>
              <a:gd name="connsiteY11" fmla="*/ 2814320 h 2833053"/>
              <a:gd name="connsiteX12" fmla="*/ 1881776 w 2389776"/>
              <a:gd name="connsiteY12" fmla="*/ 2387600 h 2833053"/>
              <a:gd name="connsiteX13" fmla="*/ 2084976 w 2389776"/>
              <a:gd name="connsiteY13" fmla="*/ 1778000 h 2833053"/>
              <a:gd name="connsiteX14" fmla="*/ 2232296 w 2389776"/>
              <a:gd name="connsiteY14" fmla="*/ 781050 h 2833053"/>
              <a:gd name="connsiteX15" fmla="*/ 2389776 w 2389776"/>
              <a:gd name="connsiteY15" fmla="*/ 0 h 2833053"/>
              <a:gd name="connsiteX0" fmla="*/ 2389776 w 2389776"/>
              <a:gd name="connsiteY0" fmla="*/ 0 h 2833053"/>
              <a:gd name="connsiteX1" fmla="*/ 1906002 w 2389776"/>
              <a:gd name="connsiteY1" fmla="*/ 1360805 h 2833053"/>
              <a:gd name="connsiteX2" fmla="*/ 1539675 w 2389776"/>
              <a:gd name="connsiteY2" fmla="*/ 1168717 h 2833053"/>
              <a:gd name="connsiteX3" fmla="*/ 842329 w 2389776"/>
              <a:gd name="connsiteY3" fmla="*/ 1306830 h 2833053"/>
              <a:gd name="connsiteX4" fmla="*/ 236378 w 2389776"/>
              <a:gd name="connsiteY4" fmla="*/ 1872933 h 2833053"/>
              <a:gd name="connsiteX5" fmla="*/ 3047 w 2389776"/>
              <a:gd name="connsiteY5" fmla="*/ 2562511 h 2833053"/>
              <a:gd name="connsiteX6" fmla="*/ 159384 w 2389776"/>
              <a:gd name="connsiteY6" fmla="*/ 2833053 h 2833053"/>
              <a:gd name="connsiteX7" fmla="*/ 418736 w 2389776"/>
              <a:gd name="connsiteY7" fmla="*/ 2763520 h 2833053"/>
              <a:gd name="connsiteX8" fmla="*/ 957216 w 2389776"/>
              <a:gd name="connsiteY8" fmla="*/ 2590800 h 2833053"/>
              <a:gd name="connsiteX9" fmla="*/ 1424576 w 2389776"/>
              <a:gd name="connsiteY9" fmla="*/ 2804160 h 2833053"/>
              <a:gd name="connsiteX10" fmla="*/ 1668416 w 2389776"/>
              <a:gd name="connsiteY10" fmla="*/ 2814320 h 2833053"/>
              <a:gd name="connsiteX11" fmla="*/ 1881776 w 2389776"/>
              <a:gd name="connsiteY11" fmla="*/ 2387600 h 2833053"/>
              <a:gd name="connsiteX12" fmla="*/ 2084976 w 2389776"/>
              <a:gd name="connsiteY12" fmla="*/ 1778000 h 2833053"/>
              <a:gd name="connsiteX13" fmla="*/ 2232296 w 2389776"/>
              <a:gd name="connsiteY13" fmla="*/ 781050 h 2833053"/>
              <a:gd name="connsiteX14" fmla="*/ 2389776 w 2389776"/>
              <a:gd name="connsiteY14" fmla="*/ 0 h 2833053"/>
              <a:gd name="connsiteX0" fmla="*/ 2232296 w 2232296"/>
              <a:gd name="connsiteY0" fmla="*/ 0 h 2052003"/>
              <a:gd name="connsiteX1" fmla="*/ 1906002 w 2232296"/>
              <a:gd name="connsiteY1" fmla="*/ 579755 h 2052003"/>
              <a:gd name="connsiteX2" fmla="*/ 1539675 w 2232296"/>
              <a:gd name="connsiteY2" fmla="*/ 387667 h 2052003"/>
              <a:gd name="connsiteX3" fmla="*/ 842329 w 2232296"/>
              <a:gd name="connsiteY3" fmla="*/ 525780 h 2052003"/>
              <a:gd name="connsiteX4" fmla="*/ 236378 w 2232296"/>
              <a:gd name="connsiteY4" fmla="*/ 1091883 h 2052003"/>
              <a:gd name="connsiteX5" fmla="*/ 3047 w 2232296"/>
              <a:gd name="connsiteY5" fmla="*/ 1781461 h 2052003"/>
              <a:gd name="connsiteX6" fmla="*/ 159384 w 2232296"/>
              <a:gd name="connsiteY6" fmla="*/ 2052003 h 2052003"/>
              <a:gd name="connsiteX7" fmla="*/ 418736 w 2232296"/>
              <a:gd name="connsiteY7" fmla="*/ 1982470 h 2052003"/>
              <a:gd name="connsiteX8" fmla="*/ 957216 w 2232296"/>
              <a:gd name="connsiteY8" fmla="*/ 1809750 h 2052003"/>
              <a:gd name="connsiteX9" fmla="*/ 1424576 w 2232296"/>
              <a:gd name="connsiteY9" fmla="*/ 2023110 h 2052003"/>
              <a:gd name="connsiteX10" fmla="*/ 1668416 w 2232296"/>
              <a:gd name="connsiteY10" fmla="*/ 2033270 h 2052003"/>
              <a:gd name="connsiteX11" fmla="*/ 1881776 w 2232296"/>
              <a:gd name="connsiteY11" fmla="*/ 1606550 h 2052003"/>
              <a:gd name="connsiteX12" fmla="*/ 2084976 w 2232296"/>
              <a:gd name="connsiteY12" fmla="*/ 996950 h 2052003"/>
              <a:gd name="connsiteX13" fmla="*/ 2232296 w 2232296"/>
              <a:gd name="connsiteY13" fmla="*/ 0 h 2052003"/>
              <a:gd name="connsiteX0" fmla="*/ 1994827 w 2084976"/>
              <a:gd name="connsiteY0" fmla="*/ 445770 h 1664336"/>
              <a:gd name="connsiteX1" fmla="*/ 1906002 w 2084976"/>
              <a:gd name="connsiteY1" fmla="*/ 192088 h 1664336"/>
              <a:gd name="connsiteX2" fmla="*/ 1539675 w 2084976"/>
              <a:gd name="connsiteY2" fmla="*/ 0 h 1664336"/>
              <a:gd name="connsiteX3" fmla="*/ 842329 w 2084976"/>
              <a:gd name="connsiteY3" fmla="*/ 138113 h 1664336"/>
              <a:gd name="connsiteX4" fmla="*/ 236378 w 2084976"/>
              <a:gd name="connsiteY4" fmla="*/ 704216 h 1664336"/>
              <a:gd name="connsiteX5" fmla="*/ 3047 w 2084976"/>
              <a:gd name="connsiteY5" fmla="*/ 1393794 h 1664336"/>
              <a:gd name="connsiteX6" fmla="*/ 159384 w 2084976"/>
              <a:gd name="connsiteY6" fmla="*/ 1664336 h 1664336"/>
              <a:gd name="connsiteX7" fmla="*/ 418736 w 2084976"/>
              <a:gd name="connsiteY7" fmla="*/ 1594803 h 1664336"/>
              <a:gd name="connsiteX8" fmla="*/ 957216 w 2084976"/>
              <a:gd name="connsiteY8" fmla="*/ 1422083 h 1664336"/>
              <a:gd name="connsiteX9" fmla="*/ 1424576 w 2084976"/>
              <a:gd name="connsiteY9" fmla="*/ 1635443 h 1664336"/>
              <a:gd name="connsiteX10" fmla="*/ 1668416 w 2084976"/>
              <a:gd name="connsiteY10" fmla="*/ 1645603 h 1664336"/>
              <a:gd name="connsiteX11" fmla="*/ 1881776 w 2084976"/>
              <a:gd name="connsiteY11" fmla="*/ 1218883 h 1664336"/>
              <a:gd name="connsiteX12" fmla="*/ 2084976 w 2084976"/>
              <a:gd name="connsiteY12" fmla="*/ 609283 h 1664336"/>
              <a:gd name="connsiteX13" fmla="*/ 1994827 w 2084976"/>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57216 w 2014377"/>
              <a:gd name="connsiteY8" fmla="*/ 142208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822449 w 2014377"/>
              <a:gd name="connsiteY10" fmla="*/ 1621791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80737"/>
              <a:gd name="connsiteY0" fmla="*/ 445770 h 1664336"/>
              <a:gd name="connsiteX1" fmla="*/ 1906002 w 2080737"/>
              <a:gd name="connsiteY1" fmla="*/ 192088 h 1664336"/>
              <a:gd name="connsiteX2" fmla="*/ 1539675 w 2080737"/>
              <a:gd name="connsiteY2" fmla="*/ 0 h 1664336"/>
              <a:gd name="connsiteX3" fmla="*/ 842329 w 2080737"/>
              <a:gd name="connsiteY3" fmla="*/ 138113 h 1664336"/>
              <a:gd name="connsiteX4" fmla="*/ 236378 w 2080737"/>
              <a:gd name="connsiteY4" fmla="*/ 704216 h 1664336"/>
              <a:gd name="connsiteX5" fmla="*/ 3047 w 2080737"/>
              <a:gd name="connsiteY5" fmla="*/ 1393794 h 1664336"/>
              <a:gd name="connsiteX6" fmla="*/ 159384 w 2080737"/>
              <a:gd name="connsiteY6" fmla="*/ 1664336 h 1664336"/>
              <a:gd name="connsiteX7" fmla="*/ 418736 w 2080737"/>
              <a:gd name="connsiteY7" fmla="*/ 1594803 h 1664336"/>
              <a:gd name="connsiteX8" fmla="*/ 963635 w 2080737"/>
              <a:gd name="connsiteY8" fmla="*/ 1517333 h 1664336"/>
              <a:gd name="connsiteX9" fmla="*/ 1424576 w 2080737"/>
              <a:gd name="connsiteY9" fmla="*/ 1635443 h 1664336"/>
              <a:gd name="connsiteX10" fmla="*/ 1822449 w 2080737"/>
              <a:gd name="connsiteY10" fmla="*/ 1621791 h 1664336"/>
              <a:gd name="connsiteX11" fmla="*/ 2080737 w 2080737"/>
              <a:gd name="connsiteY11" fmla="*/ 1266508 h 1664336"/>
              <a:gd name="connsiteX12" fmla="*/ 2014377 w 2080737"/>
              <a:gd name="connsiteY12" fmla="*/ 809308 h 1664336"/>
              <a:gd name="connsiteX13" fmla="*/ 1994827 w 2080737"/>
              <a:gd name="connsiteY13" fmla="*/ 445770 h 1664336"/>
              <a:gd name="connsiteX0" fmla="*/ 1994827 w 2117066"/>
              <a:gd name="connsiteY0" fmla="*/ 445770 h 1664336"/>
              <a:gd name="connsiteX1" fmla="*/ 1906002 w 2117066"/>
              <a:gd name="connsiteY1" fmla="*/ 192088 h 1664336"/>
              <a:gd name="connsiteX2" fmla="*/ 1539675 w 2117066"/>
              <a:gd name="connsiteY2" fmla="*/ 0 h 1664336"/>
              <a:gd name="connsiteX3" fmla="*/ 842329 w 2117066"/>
              <a:gd name="connsiteY3" fmla="*/ 138113 h 1664336"/>
              <a:gd name="connsiteX4" fmla="*/ 236378 w 2117066"/>
              <a:gd name="connsiteY4" fmla="*/ 704216 h 1664336"/>
              <a:gd name="connsiteX5" fmla="*/ 3047 w 2117066"/>
              <a:gd name="connsiteY5" fmla="*/ 1393794 h 1664336"/>
              <a:gd name="connsiteX6" fmla="*/ 159384 w 2117066"/>
              <a:gd name="connsiteY6" fmla="*/ 1664336 h 1664336"/>
              <a:gd name="connsiteX7" fmla="*/ 418736 w 2117066"/>
              <a:gd name="connsiteY7" fmla="*/ 1594803 h 1664336"/>
              <a:gd name="connsiteX8" fmla="*/ 963635 w 2117066"/>
              <a:gd name="connsiteY8" fmla="*/ 1517333 h 1664336"/>
              <a:gd name="connsiteX9" fmla="*/ 1424576 w 2117066"/>
              <a:gd name="connsiteY9" fmla="*/ 1635443 h 1664336"/>
              <a:gd name="connsiteX10" fmla="*/ 1822449 w 2117066"/>
              <a:gd name="connsiteY10" fmla="*/ 1621791 h 1664336"/>
              <a:gd name="connsiteX11" fmla="*/ 2080737 w 2117066"/>
              <a:gd name="connsiteY11" fmla="*/ 1266508 h 1664336"/>
              <a:gd name="connsiteX12" fmla="*/ 2117066 w 2117066"/>
              <a:gd name="connsiteY12" fmla="*/ 714058 h 1664336"/>
              <a:gd name="connsiteX13" fmla="*/ 1994827 w 2117066"/>
              <a:gd name="connsiteY13" fmla="*/ 445770 h 166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7066" h="1664336">
                <a:moveTo>
                  <a:pt x="1994827" y="445770"/>
                </a:moveTo>
                <a:lnTo>
                  <a:pt x="1906002" y="192088"/>
                </a:lnTo>
                <a:lnTo>
                  <a:pt x="1539675" y="0"/>
                </a:lnTo>
                <a:lnTo>
                  <a:pt x="842329" y="138113"/>
                </a:lnTo>
                <a:lnTo>
                  <a:pt x="236378" y="704216"/>
                </a:lnTo>
                <a:cubicBezTo>
                  <a:pt x="186351" y="917465"/>
                  <a:pt x="27646" y="1229805"/>
                  <a:pt x="3047" y="1393794"/>
                </a:cubicBezTo>
                <a:cubicBezTo>
                  <a:pt x="-21552" y="1557783"/>
                  <a:pt x="109357" y="1625278"/>
                  <a:pt x="159384" y="1664336"/>
                </a:cubicBezTo>
                <a:lnTo>
                  <a:pt x="418736" y="1594803"/>
                </a:lnTo>
                <a:lnTo>
                  <a:pt x="963635" y="1517333"/>
                </a:lnTo>
                <a:lnTo>
                  <a:pt x="1424576" y="1635443"/>
                </a:lnTo>
                <a:lnTo>
                  <a:pt x="1822449" y="1621791"/>
                </a:lnTo>
                <a:lnTo>
                  <a:pt x="2080737" y="1266508"/>
                </a:lnTo>
                <a:lnTo>
                  <a:pt x="2117066" y="714058"/>
                </a:lnTo>
                <a:lnTo>
                  <a:pt x="1994827" y="445770"/>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Freeform 1">
            <a:extLst>
              <a:ext uri="{FF2B5EF4-FFF2-40B4-BE49-F238E27FC236}">
                <a16:creationId xmlns:a16="http://schemas.microsoft.com/office/drawing/2014/main" id="{009F7385-1B05-C2F3-B7F3-AD8B77BE08A2}"/>
              </a:ext>
            </a:extLst>
          </p:cNvPr>
          <p:cNvSpPr/>
          <p:nvPr/>
        </p:nvSpPr>
        <p:spPr bwMode="auto">
          <a:xfrm>
            <a:off x="4490834" y="891247"/>
            <a:ext cx="1551908" cy="2179321"/>
          </a:xfrm>
          <a:custGeom>
            <a:avLst/>
            <a:gdLst>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92960 w 2204720"/>
              <a:gd name="connsiteY16" fmla="*/ 1107440 h 2976880"/>
              <a:gd name="connsiteX17" fmla="*/ 2204720 w 2204720"/>
              <a:gd name="connsiteY17" fmla="*/ 162560 h 2976880"/>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47240 w 2204720"/>
              <a:gd name="connsiteY16" fmla="*/ 943610 h 2976880"/>
              <a:gd name="connsiteX17" fmla="*/ 2204720 w 2204720"/>
              <a:gd name="connsiteY17" fmla="*/ 162560 h 2976880"/>
              <a:gd name="connsiteX0" fmla="*/ 2230392 w 2230392"/>
              <a:gd name="connsiteY0" fmla="*/ 162560 h 2995613"/>
              <a:gd name="connsiteX1" fmla="*/ 1986552 w 2230392"/>
              <a:gd name="connsiteY1" fmla="*/ 182880 h 2995613"/>
              <a:gd name="connsiteX2" fmla="*/ 1539512 w 2230392"/>
              <a:gd name="connsiteY2" fmla="*/ 0 h 2995613"/>
              <a:gd name="connsiteX3" fmla="*/ 1061992 w 2230392"/>
              <a:gd name="connsiteY3" fmla="*/ 152400 h 2995613"/>
              <a:gd name="connsiteX4" fmla="*/ 899432 w 2230392"/>
              <a:gd name="connsiteY4" fmla="*/ 142240 h 2995613"/>
              <a:gd name="connsiteX5" fmla="*/ 706392 w 2230392"/>
              <a:gd name="connsiteY5" fmla="*/ 497840 h 2995613"/>
              <a:gd name="connsiteX6" fmla="*/ 442232 w 2230392"/>
              <a:gd name="connsiteY6" fmla="*/ 985520 h 2995613"/>
              <a:gd name="connsiteX7" fmla="*/ 259352 w 2230392"/>
              <a:gd name="connsiteY7" fmla="*/ 1412240 h 2995613"/>
              <a:gd name="connsiteX8" fmla="*/ 147592 w 2230392"/>
              <a:gd name="connsiteY8" fmla="*/ 2011680 h 2995613"/>
              <a:gd name="connsiteX9" fmla="*/ 0 w 2230392"/>
              <a:gd name="connsiteY9" fmla="*/ 2995613 h 2995613"/>
              <a:gd name="connsiteX10" fmla="*/ 259352 w 2230392"/>
              <a:gd name="connsiteY10" fmla="*/ 2926080 h 2995613"/>
              <a:gd name="connsiteX11" fmla="*/ 797832 w 2230392"/>
              <a:gd name="connsiteY11" fmla="*/ 2753360 h 2995613"/>
              <a:gd name="connsiteX12" fmla="*/ 1265192 w 2230392"/>
              <a:gd name="connsiteY12" fmla="*/ 2966720 h 2995613"/>
              <a:gd name="connsiteX13" fmla="*/ 1509032 w 2230392"/>
              <a:gd name="connsiteY13" fmla="*/ 2976880 h 2995613"/>
              <a:gd name="connsiteX14" fmla="*/ 1722392 w 2230392"/>
              <a:gd name="connsiteY14" fmla="*/ 2550160 h 2995613"/>
              <a:gd name="connsiteX15" fmla="*/ 1925592 w 2230392"/>
              <a:gd name="connsiteY15" fmla="*/ 1940560 h 2995613"/>
              <a:gd name="connsiteX16" fmla="*/ 2072912 w 2230392"/>
              <a:gd name="connsiteY16" fmla="*/ 943610 h 2995613"/>
              <a:gd name="connsiteX17" fmla="*/ 2230392 w 2230392"/>
              <a:gd name="connsiteY17" fmla="*/ 162560 h 2995613"/>
              <a:gd name="connsiteX0" fmla="*/ 2285739 w 2285739"/>
              <a:gd name="connsiteY0" fmla="*/ 162560 h 2995613"/>
              <a:gd name="connsiteX1" fmla="*/ 2041899 w 2285739"/>
              <a:gd name="connsiteY1" fmla="*/ 182880 h 2995613"/>
              <a:gd name="connsiteX2" fmla="*/ 1594859 w 2285739"/>
              <a:gd name="connsiteY2" fmla="*/ 0 h 2995613"/>
              <a:gd name="connsiteX3" fmla="*/ 1117339 w 2285739"/>
              <a:gd name="connsiteY3" fmla="*/ 152400 h 2995613"/>
              <a:gd name="connsiteX4" fmla="*/ 954779 w 2285739"/>
              <a:gd name="connsiteY4" fmla="*/ 142240 h 2995613"/>
              <a:gd name="connsiteX5" fmla="*/ 761739 w 2285739"/>
              <a:gd name="connsiteY5" fmla="*/ 497840 h 2995613"/>
              <a:gd name="connsiteX6" fmla="*/ 497579 w 2285739"/>
              <a:gd name="connsiteY6" fmla="*/ 985520 h 2995613"/>
              <a:gd name="connsiteX7" fmla="*/ 314699 w 2285739"/>
              <a:gd name="connsiteY7" fmla="*/ 1412240 h 2995613"/>
              <a:gd name="connsiteX8" fmla="*/ 202939 w 2285739"/>
              <a:gd name="connsiteY8" fmla="*/ 2011680 h 2995613"/>
              <a:gd name="connsiteX9" fmla="*/ 55347 w 2285739"/>
              <a:gd name="connsiteY9" fmla="*/ 2995613 h 2995613"/>
              <a:gd name="connsiteX10" fmla="*/ 314699 w 2285739"/>
              <a:gd name="connsiteY10" fmla="*/ 2926080 h 2995613"/>
              <a:gd name="connsiteX11" fmla="*/ 853179 w 2285739"/>
              <a:gd name="connsiteY11" fmla="*/ 2753360 h 2995613"/>
              <a:gd name="connsiteX12" fmla="*/ 1320539 w 2285739"/>
              <a:gd name="connsiteY12" fmla="*/ 2966720 h 2995613"/>
              <a:gd name="connsiteX13" fmla="*/ 1564379 w 2285739"/>
              <a:gd name="connsiteY13" fmla="*/ 2976880 h 2995613"/>
              <a:gd name="connsiteX14" fmla="*/ 1777739 w 2285739"/>
              <a:gd name="connsiteY14" fmla="*/ 2550160 h 2995613"/>
              <a:gd name="connsiteX15" fmla="*/ 1980939 w 2285739"/>
              <a:gd name="connsiteY15" fmla="*/ 1940560 h 2995613"/>
              <a:gd name="connsiteX16" fmla="*/ 2128259 w 2285739"/>
              <a:gd name="connsiteY16" fmla="*/ 943610 h 2995613"/>
              <a:gd name="connsiteX17" fmla="*/ 2285739 w 2285739"/>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306976 w 2389776"/>
              <a:gd name="connsiteY8" fmla="*/ 2011680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842329 w 2389776"/>
              <a:gd name="connsiteY7" fmla="*/ 146939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906002 w 2389776"/>
              <a:gd name="connsiteY4" fmla="*/ 1523365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906002 w 2389776"/>
              <a:gd name="connsiteY3" fmla="*/ 1523365 h 2995613"/>
              <a:gd name="connsiteX4" fmla="*/ 1539675 w 2389776"/>
              <a:gd name="connsiteY4" fmla="*/ 1331277 h 2995613"/>
              <a:gd name="connsiteX5" fmla="*/ 842329 w 2389776"/>
              <a:gd name="connsiteY5" fmla="*/ 1469390 h 2995613"/>
              <a:gd name="connsiteX6" fmla="*/ 236378 w 2389776"/>
              <a:gd name="connsiteY6" fmla="*/ 2035493 h 2995613"/>
              <a:gd name="connsiteX7" fmla="*/ 3047 w 2389776"/>
              <a:gd name="connsiteY7" fmla="*/ 2725071 h 2995613"/>
              <a:gd name="connsiteX8" fmla="*/ 159384 w 2389776"/>
              <a:gd name="connsiteY8" fmla="*/ 2995613 h 2995613"/>
              <a:gd name="connsiteX9" fmla="*/ 418736 w 2389776"/>
              <a:gd name="connsiteY9" fmla="*/ 2926080 h 2995613"/>
              <a:gd name="connsiteX10" fmla="*/ 957216 w 2389776"/>
              <a:gd name="connsiteY10" fmla="*/ 2753360 h 2995613"/>
              <a:gd name="connsiteX11" fmla="*/ 1424576 w 2389776"/>
              <a:gd name="connsiteY11" fmla="*/ 2966720 h 2995613"/>
              <a:gd name="connsiteX12" fmla="*/ 1668416 w 2389776"/>
              <a:gd name="connsiteY12" fmla="*/ 2976880 h 2995613"/>
              <a:gd name="connsiteX13" fmla="*/ 1881776 w 2389776"/>
              <a:gd name="connsiteY13" fmla="*/ 2550160 h 2995613"/>
              <a:gd name="connsiteX14" fmla="*/ 2084976 w 2389776"/>
              <a:gd name="connsiteY14" fmla="*/ 1940560 h 2995613"/>
              <a:gd name="connsiteX15" fmla="*/ 2232296 w 2389776"/>
              <a:gd name="connsiteY15" fmla="*/ 943610 h 2995613"/>
              <a:gd name="connsiteX16" fmla="*/ 2389776 w 2389776"/>
              <a:gd name="connsiteY16" fmla="*/ 162560 h 2995613"/>
              <a:gd name="connsiteX0" fmla="*/ 2389776 w 2389776"/>
              <a:gd name="connsiteY0" fmla="*/ 0 h 2833053"/>
              <a:gd name="connsiteX1" fmla="*/ 2145936 w 2389776"/>
              <a:gd name="connsiteY1" fmla="*/ 20320 h 2833053"/>
              <a:gd name="connsiteX2" fmla="*/ 1906002 w 2389776"/>
              <a:gd name="connsiteY2" fmla="*/ 1360805 h 2833053"/>
              <a:gd name="connsiteX3" fmla="*/ 1539675 w 2389776"/>
              <a:gd name="connsiteY3" fmla="*/ 1168717 h 2833053"/>
              <a:gd name="connsiteX4" fmla="*/ 842329 w 2389776"/>
              <a:gd name="connsiteY4" fmla="*/ 1306830 h 2833053"/>
              <a:gd name="connsiteX5" fmla="*/ 236378 w 2389776"/>
              <a:gd name="connsiteY5" fmla="*/ 1872933 h 2833053"/>
              <a:gd name="connsiteX6" fmla="*/ 3047 w 2389776"/>
              <a:gd name="connsiteY6" fmla="*/ 2562511 h 2833053"/>
              <a:gd name="connsiteX7" fmla="*/ 159384 w 2389776"/>
              <a:gd name="connsiteY7" fmla="*/ 2833053 h 2833053"/>
              <a:gd name="connsiteX8" fmla="*/ 418736 w 2389776"/>
              <a:gd name="connsiteY8" fmla="*/ 2763520 h 2833053"/>
              <a:gd name="connsiteX9" fmla="*/ 957216 w 2389776"/>
              <a:gd name="connsiteY9" fmla="*/ 2590800 h 2833053"/>
              <a:gd name="connsiteX10" fmla="*/ 1424576 w 2389776"/>
              <a:gd name="connsiteY10" fmla="*/ 2804160 h 2833053"/>
              <a:gd name="connsiteX11" fmla="*/ 1668416 w 2389776"/>
              <a:gd name="connsiteY11" fmla="*/ 2814320 h 2833053"/>
              <a:gd name="connsiteX12" fmla="*/ 1881776 w 2389776"/>
              <a:gd name="connsiteY12" fmla="*/ 2387600 h 2833053"/>
              <a:gd name="connsiteX13" fmla="*/ 2084976 w 2389776"/>
              <a:gd name="connsiteY13" fmla="*/ 1778000 h 2833053"/>
              <a:gd name="connsiteX14" fmla="*/ 2232296 w 2389776"/>
              <a:gd name="connsiteY14" fmla="*/ 781050 h 2833053"/>
              <a:gd name="connsiteX15" fmla="*/ 2389776 w 2389776"/>
              <a:gd name="connsiteY15" fmla="*/ 0 h 2833053"/>
              <a:gd name="connsiteX0" fmla="*/ 2389776 w 2389776"/>
              <a:gd name="connsiteY0" fmla="*/ 0 h 2833053"/>
              <a:gd name="connsiteX1" fmla="*/ 1906002 w 2389776"/>
              <a:gd name="connsiteY1" fmla="*/ 1360805 h 2833053"/>
              <a:gd name="connsiteX2" fmla="*/ 1539675 w 2389776"/>
              <a:gd name="connsiteY2" fmla="*/ 1168717 h 2833053"/>
              <a:gd name="connsiteX3" fmla="*/ 842329 w 2389776"/>
              <a:gd name="connsiteY3" fmla="*/ 1306830 h 2833053"/>
              <a:gd name="connsiteX4" fmla="*/ 236378 w 2389776"/>
              <a:gd name="connsiteY4" fmla="*/ 1872933 h 2833053"/>
              <a:gd name="connsiteX5" fmla="*/ 3047 w 2389776"/>
              <a:gd name="connsiteY5" fmla="*/ 2562511 h 2833053"/>
              <a:gd name="connsiteX6" fmla="*/ 159384 w 2389776"/>
              <a:gd name="connsiteY6" fmla="*/ 2833053 h 2833053"/>
              <a:gd name="connsiteX7" fmla="*/ 418736 w 2389776"/>
              <a:gd name="connsiteY7" fmla="*/ 2763520 h 2833053"/>
              <a:gd name="connsiteX8" fmla="*/ 957216 w 2389776"/>
              <a:gd name="connsiteY8" fmla="*/ 2590800 h 2833053"/>
              <a:gd name="connsiteX9" fmla="*/ 1424576 w 2389776"/>
              <a:gd name="connsiteY9" fmla="*/ 2804160 h 2833053"/>
              <a:gd name="connsiteX10" fmla="*/ 1668416 w 2389776"/>
              <a:gd name="connsiteY10" fmla="*/ 2814320 h 2833053"/>
              <a:gd name="connsiteX11" fmla="*/ 1881776 w 2389776"/>
              <a:gd name="connsiteY11" fmla="*/ 2387600 h 2833053"/>
              <a:gd name="connsiteX12" fmla="*/ 2084976 w 2389776"/>
              <a:gd name="connsiteY12" fmla="*/ 1778000 h 2833053"/>
              <a:gd name="connsiteX13" fmla="*/ 2232296 w 2389776"/>
              <a:gd name="connsiteY13" fmla="*/ 781050 h 2833053"/>
              <a:gd name="connsiteX14" fmla="*/ 2389776 w 2389776"/>
              <a:gd name="connsiteY14" fmla="*/ 0 h 2833053"/>
              <a:gd name="connsiteX0" fmla="*/ 2232296 w 2232296"/>
              <a:gd name="connsiteY0" fmla="*/ 0 h 2052003"/>
              <a:gd name="connsiteX1" fmla="*/ 1906002 w 2232296"/>
              <a:gd name="connsiteY1" fmla="*/ 579755 h 2052003"/>
              <a:gd name="connsiteX2" fmla="*/ 1539675 w 2232296"/>
              <a:gd name="connsiteY2" fmla="*/ 387667 h 2052003"/>
              <a:gd name="connsiteX3" fmla="*/ 842329 w 2232296"/>
              <a:gd name="connsiteY3" fmla="*/ 525780 h 2052003"/>
              <a:gd name="connsiteX4" fmla="*/ 236378 w 2232296"/>
              <a:gd name="connsiteY4" fmla="*/ 1091883 h 2052003"/>
              <a:gd name="connsiteX5" fmla="*/ 3047 w 2232296"/>
              <a:gd name="connsiteY5" fmla="*/ 1781461 h 2052003"/>
              <a:gd name="connsiteX6" fmla="*/ 159384 w 2232296"/>
              <a:gd name="connsiteY6" fmla="*/ 2052003 h 2052003"/>
              <a:gd name="connsiteX7" fmla="*/ 418736 w 2232296"/>
              <a:gd name="connsiteY7" fmla="*/ 1982470 h 2052003"/>
              <a:gd name="connsiteX8" fmla="*/ 957216 w 2232296"/>
              <a:gd name="connsiteY8" fmla="*/ 1809750 h 2052003"/>
              <a:gd name="connsiteX9" fmla="*/ 1424576 w 2232296"/>
              <a:gd name="connsiteY9" fmla="*/ 2023110 h 2052003"/>
              <a:gd name="connsiteX10" fmla="*/ 1668416 w 2232296"/>
              <a:gd name="connsiteY10" fmla="*/ 2033270 h 2052003"/>
              <a:gd name="connsiteX11" fmla="*/ 1881776 w 2232296"/>
              <a:gd name="connsiteY11" fmla="*/ 1606550 h 2052003"/>
              <a:gd name="connsiteX12" fmla="*/ 2084976 w 2232296"/>
              <a:gd name="connsiteY12" fmla="*/ 996950 h 2052003"/>
              <a:gd name="connsiteX13" fmla="*/ 2232296 w 2232296"/>
              <a:gd name="connsiteY13" fmla="*/ 0 h 2052003"/>
              <a:gd name="connsiteX0" fmla="*/ 1994827 w 2084976"/>
              <a:gd name="connsiteY0" fmla="*/ 445770 h 1664336"/>
              <a:gd name="connsiteX1" fmla="*/ 1906002 w 2084976"/>
              <a:gd name="connsiteY1" fmla="*/ 192088 h 1664336"/>
              <a:gd name="connsiteX2" fmla="*/ 1539675 w 2084976"/>
              <a:gd name="connsiteY2" fmla="*/ 0 h 1664336"/>
              <a:gd name="connsiteX3" fmla="*/ 842329 w 2084976"/>
              <a:gd name="connsiteY3" fmla="*/ 138113 h 1664336"/>
              <a:gd name="connsiteX4" fmla="*/ 236378 w 2084976"/>
              <a:gd name="connsiteY4" fmla="*/ 704216 h 1664336"/>
              <a:gd name="connsiteX5" fmla="*/ 3047 w 2084976"/>
              <a:gd name="connsiteY5" fmla="*/ 1393794 h 1664336"/>
              <a:gd name="connsiteX6" fmla="*/ 159384 w 2084976"/>
              <a:gd name="connsiteY6" fmla="*/ 1664336 h 1664336"/>
              <a:gd name="connsiteX7" fmla="*/ 418736 w 2084976"/>
              <a:gd name="connsiteY7" fmla="*/ 1594803 h 1664336"/>
              <a:gd name="connsiteX8" fmla="*/ 957216 w 2084976"/>
              <a:gd name="connsiteY8" fmla="*/ 1422083 h 1664336"/>
              <a:gd name="connsiteX9" fmla="*/ 1424576 w 2084976"/>
              <a:gd name="connsiteY9" fmla="*/ 1635443 h 1664336"/>
              <a:gd name="connsiteX10" fmla="*/ 1668416 w 2084976"/>
              <a:gd name="connsiteY10" fmla="*/ 1645603 h 1664336"/>
              <a:gd name="connsiteX11" fmla="*/ 1881776 w 2084976"/>
              <a:gd name="connsiteY11" fmla="*/ 1218883 h 1664336"/>
              <a:gd name="connsiteX12" fmla="*/ 2084976 w 2084976"/>
              <a:gd name="connsiteY12" fmla="*/ 609283 h 1664336"/>
              <a:gd name="connsiteX13" fmla="*/ 1994827 w 2084976"/>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57216 w 2014377"/>
              <a:gd name="connsiteY8" fmla="*/ 142208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822449 w 2014377"/>
              <a:gd name="connsiteY10" fmla="*/ 1621791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80737"/>
              <a:gd name="connsiteY0" fmla="*/ 445770 h 1664336"/>
              <a:gd name="connsiteX1" fmla="*/ 1906002 w 2080737"/>
              <a:gd name="connsiteY1" fmla="*/ 192088 h 1664336"/>
              <a:gd name="connsiteX2" fmla="*/ 1539675 w 2080737"/>
              <a:gd name="connsiteY2" fmla="*/ 0 h 1664336"/>
              <a:gd name="connsiteX3" fmla="*/ 842329 w 2080737"/>
              <a:gd name="connsiteY3" fmla="*/ 138113 h 1664336"/>
              <a:gd name="connsiteX4" fmla="*/ 236378 w 2080737"/>
              <a:gd name="connsiteY4" fmla="*/ 704216 h 1664336"/>
              <a:gd name="connsiteX5" fmla="*/ 3047 w 2080737"/>
              <a:gd name="connsiteY5" fmla="*/ 1393794 h 1664336"/>
              <a:gd name="connsiteX6" fmla="*/ 159384 w 2080737"/>
              <a:gd name="connsiteY6" fmla="*/ 1664336 h 1664336"/>
              <a:gd name="connsiteX7" fmla="*/ 418736 w 2080737"/>
              <a:gd name="connsiteY7" fmla="*/ 1594803 h 1664336"/>
              <a:gd name="connsiteX8" fmla="*/ 963635 w 2080737"/>
              <a:gd name="connsiteY8" fmla="*/ 1517333 h 1664336"/>
              <a:gd name="connsiteX9" fmla="*/ 1424576 w 2080737"/>
              <a:gd name="connsiteY9" fmla="*/ 1635443 h 1664336"/>
              <a:gd name="connsiteX10" fmla="*/ 1822449 w 2080737"/>
              <a:gd name="connsiteY10" fmla="*/ 1621791 h 1664336"/>
              <a:gd name="connsiteX11" fmla="*/ 2080737 w 2080737"/>
              <a:gd name="connsiteY11" fmla="*/ 1266508 h 1664336"/>
              <a:gd name="connsiteX12" fmla="*/ 2014377 w 2080737"/>
              <a:gd name="connsiteY12" fmla="*/ 809308 h 1664336"/>
              <a:gd name="connsiteX13" fmla="*/ 1994827 w 2080737"/>
              <a:gd name="connsiteY13" fmla="*/ 445770 h 1664336"/>
              <a:gd name="connsiteX0" fmla="*/ 1994827 w 2117066"/>
              <a:gd name="connsiteY0" fmla="*/ 445770 h 1664336"/>
              <a:gd name="connsiteX1" fmla="*/ 1906002 w 2117066"/>
              <a:gd name="connsiteY1" fmla="*/ 192088 h 1664336"/>
              <a:gd name="connsiteX2" fmla="*/ 1539675 w 2117066"/>
              <a:gd name="connsiteY2" fmla="*/ 0 h 1664336"/>
              <a:gd name="connsiteX3" fmla="*/ 842329 w 2117066"/>
              <a:gd name="connsiteY3" fmla="*/ 138113 h 1664336"/>
              <a:gd name="connsiteX4" fmla="*/ 236378 w 2117066"/>
              <a:gd name="connsiteY4" fmla="*/ 704216 h 1664336"/>
              <a:gd name="connsiteX5" fmla="*/ 3047 w 2117066"/>
              <a:gd name="connsiteY5" fmla="*/ 1393794 h 1664336"/>
              <a:gd name="connsiteX6" fmla="*/ 159384 w 2117066"/>
              <a:gd name="connsiteY6" fmla="*/ 1664336 h 1664336"/>
              <a:gd name="connsiteX7" fmla="*/ 418736 w 2117066"/>
              <a:gd name="connsiteY7" fmla="*/ 1594803 h 1664336"/>
              <a:gd name="connsiteX8" fmla="*/ 963635 w 2117066"/>
              <a:gd name="connsiteY8" fmla="*/ 1517333 h 1664336"/>
              <a:gd name="connsiteX9" fmla="*/ 1424576 w 2117066"/>
              <a:gd name="connsiteY9" fmla="*/ 1635443 h 1664336"/>
              <a:gd name="connsiteX10" fmla="*/ 1822449 w 2117066"/>
              <a:gd name="connsiteY10" fmla="*/ 1621791 h 1664336"/>
              <a:gd name="connsiteX11" fmla="*/ 2080737 w 2117066"/>
              <a:gd name="connsiteY11" fmla="*/ 1266508 h 1664336"/>
              <a:gd name="connsiteX12" fmla="*/ 2117066 w 2117066"/>
              <a:gd name="connsiteY12" fmla="*/ 714058 h 1664336"/>
              <a:gd name="connsiteX13" fmla="*/ 1994827 w 2117066"/>
              <a:gd name="connsiteY13" fmla="*/ 445770 h 1664336"/>
              <a:gd name="connsiteX0" fmla="*/ 1994827 w 2117066"/>
              <a:gd name="connsiteY0" fmla="*/ 445770 h 2355533"/>
              <a:gd name="connsiteX1" fmla="*/ 1906002 w 2117066"/>
              <a:gd name="connsiteY1" fmla="*/ 192088 h 2355533"/>
              <a:gd name="connsiteX2" fmla="*/ 1539675 w 2117066"/>
              <a:gd name="connsiteY2" fmla="*/ 0 h 2355533"/>
              <a:gd name="connsiteX3" fmla="*/ 842329 w 2117066"/>
              <a:gd name="connsiteY3" fmla="*/ 138113 h 2355533"/>
              <a:gd name="connsiteX4" fmla="*/ 236378 w 2117066"/>
              <a:gd name="connsiteY4" fmla="*/ 704216 h 2355533"/>
              <a:gd name="connsiteX5" fmla="*/ 3047 w 2117066"/>
              <a:gd name="connsiteY5" fmla="*/ 1393794 h 2355533"/>
              <a:gd name="connsiteX6" fmla="*/ 159384 w 2117066"/>
              <a:gd name="connsiteY6" fmla="*/ 1664336 h 2355533"/>
              <a:gd name="connsiteX7" fmla="*/ 418736 w 2117066"/>
              <a:gd name="connsiteY7" fmla="*/ 1594803 h 2355533"/>
              <a:gd name="connsiteX8" fmla="*/ 629895 w 2117066"/>
              <a:gd name="connsiteY8" fmla="*/ 2355533 h 2355533"/>
              <a:gd name="connsiteX9" fmla="*/ 1424576 w 2117066"/>
              <a:gd name="connsiteY9" fmla="*/ 1635443 h 2355533"/>
              <a:gd name="connsiteX10" fmla="*/ 1822449 w 2117066"/>
              <a:gd name="connsiteY10" fmla="*/ 1621791 h 2355533"/>
              <a:gd name="connsiteX11" fmla="*/ 2080737 w 2117066"/>
              <a:gd name="connsiteY11" fmla="*/ 1266508 h 2355533"/>
              <a:gd name="connsiteX12" fmla="*/ 2117066 w 2117066"/>
              <a:gd name="connsiteY12" fmla="*/ 714058 h 2355533"/>
              <a:gd name="connsiteX13" fmla="*/ 1994827 w 2117066"/>
              <a:gd name="connsiteY13" fmla="*/ 445770 h 235553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418736 w 2117066"/>
              <a:gd name="connsiteY7" fmla="*/ 1594803 h 2145983"/>
              <a:gd name="connsiteX8" fmla="*/ 647009 w 2117066"/>
              <a:gd name="connsiteY8" fmla="*/ 2145983 h 2145983"/>
              <a:gd name="connsiteX9" fmla="*/ 1424576 w 2117066"/>
              <a:gd name="connsiteY9" fmla="*/ 1635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424576 w 2117066"/>
              <a:gd name="connsiteY9" fmla="*/ 1635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764686 w 2117066"/>
              <a:gd name="connsiteY10" fmla="*/ 156464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764686 w 2117066"/>
              <a:gd name="connsiteY10" fmla="*/ 1564641 h 2145983"/>
              <a:gd name="connsiteX11" fmla="*/ 1920285 w 2117066"/>
              <a:gd name="connsiteY11" fmla="*/ 1185546 h 2145983"/>
              <a:gd name="connsiteX12" fmla="*/ 2117066 w 2117066"/>
              <a:gd name="connsiteY12" fmla="*/ 714058 h 2145983"/>
              <a:gd name="connsiteX13" fmla="*/ 1994827 w 2117066"/>
              <a:gd name="connsiteY13" fmla="*/ 445770 h 2145983"/>
              <a:gd name="connsiteX0" fmla="*/ 1994827 w 2091394"/>
              <a:gd name="connsiteY0" fmla="*/ 445770 h 2145983"/>
              <a:gd name="connsiteX1" fmla="*/ 1906002 w 2091394"/>
              <a:gd name="connsiteY1" fmla="*/ 192088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94827 w 2091394"/>
              <a:gd name="connsiteY13" fmla="*/ 445770 h 2145983"/>
              <a:gd name="connsiteX0" fmla="*/ 1988410 w 2091394"/>
              <a:gd name="connsiteY0" fmla="*/ 441008 h 2145983"/>
              <a:gd name="connsiteX1" fmla="*/ 1906002 w 2091394"/>
              <a:gd name="connsiteY1" fmla="*/ 192088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88410 w 2091394"/>
              <a:gd name="connsiteY13" fmla="*/ 441008 h 2145983"/>
              <a:gd name="connsiteX0" fmla="*/ 1988410 w 2091394"/>
              <a:gd name="connsiteY0" fmla="*/ 441008 h 2145983"/>
              <a:gd name="connsiteX1" fmla="*/ 1835404 w 2091394"/>
              <a:gd name="connsiteY1" fmla="*/ 182563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88410 w 2091394"/>
              <a:gd name="connsiteY13" fmla="*/ 441008 h 2145983"/>
              <a:gd name="connsiteX0" fmla="*/ 1988410 w 2091394"/>
              <a:gd name="connsiteY0" fmla="*/ 474346 h 2179321"/>
              <a:gd name="connsiteX1" fmla="*/ 1835404 w 2091394"/>
              <a:gd name="connsiteY1" fmla="*/ 215901 h 2179321"/>
              <a:gd name="connsiteX2" fmla="*/ 1372805 w 2091394"/>
              <a:gd name="connsiteY2" fmla="*/ 0 h 2179321"/>
              <a:gd name="connsiteX3" fmla="*/ 842329 w 2091394"/>
              <a:gd name="connsiteY3" fmla="*/ 171451 h 2179321"/>
              <a:gd name="connsiteX4" fmla="*/ 236378 w 2091394"/>
              <a:gd name="connsiteY4" fmla="*/ 737554 h 2179321"/>
              <a:gd name="connsiteX5" fmla="*/ 3047 w 2091394"/>
              <a:gd name="connsiteY5" fmla="*/ 1427132 h 2179321"/>
              <a:gd name="connsiteX6" fmla="*/ 159384 w 2091394"/>
              <a:gd name="connsiteY6" fmla="*/ 1697674 h 2179321"/>
              <a:gd name="connsiteX7" fmla="*/ 341719 w 2091394"/>
              <a:gd name="connsiteY7" fmla="*/ 1888491 h 2179321"/>
              <a:gd name="connsiteX8" fmla="*/ 647009 w 2091394"/>
              <a:gd name="connsiteY8" fmla="*/ 2179321 h 2179321"/>
              <a:gd name="connsiteX9" fmla="*/ 1270542 w 2091394"/>
              <a:gd name="connsiteY9" fmla="*/ 1922781 h 2179321"/>
              <a:gd name="connsiteX10" fmla="*/ 1764686 w 2091394"/>
              <a:gd name="connsiteY10" fmla="*/ 1597979 h 2179321"/>
              <a:gd name="connsiteX11" fmla="*/ 1920285 w 2091394"/>
              <a:gd name="connsiteY11" fmla="*/ 1218884 h 2179321"/>
              <a:gd name="connsiteX12" fmla="*/ 2091394 w 2091394"/>
              <a:gd name="connsiteY12" fmla="*/ 699771 h 2179321"/>
              <a:gd name="connsiteX13" fmla="*/ 1988410 w 2091394"/>
              <a:gd name="connsiteY13" fmla="*/ 474346 h 21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1394" h="2179321">
                <a:moveTo>
                  <a:pt x="1988410" y="474346"/>
                </a:moveTo>
                <a:lnTo>
                  <a:pt x="1835404" y="215901"/>
                </a:lnTo>
                <a:lnTo>
                  <a:pt x="1372805" y="0"/>
                </a:lnTo>
                <a:lnTo>
                  <a:pt x="842329" y="171451"/>
                </a:lnTo>
                <a:lnTo>
                  <a:pt x="236378" y="737554"/>
                </a:lnTo>
                <a:cubicBezTo>
                  <a:pt x="186351" y="950803"/>
                  <a:pt x="27646" y="1263143"/>
                  <a:pt x="3047" y="1427132"/>
                </a:cubicBezTo>
                <a:cubicBezTo>
                  <a:pt x="-21552" y="1591121"/>
                  <a:pt x="109357" y="1658616"/>
                  <a:pt x="159384" y="1697674"/>
                </a:cubicBezTo>
                <a:lnTo>
                  <a:pt x="341719" y="1888491"/>
                </a:lnTo>
                <a:lnTo>
                  <a:pt x="647009" y="2179321"/>
                </a:lnTo>
                <a:lnTo>
                  <a:pt x="1270542" y="1922781"/>
                </a:lnTo>
                <a:lnTo>
                  <a:pt x="1764686" y="1597979"/>
                </a:lnTo>
                <a:lnTo>
                  <a:pt x="1920285" y="1218884"/>
                </a:lnTo>
                <a:lnTo>
                  <a:pt x="2091394" y="699771"/>
                </a:lnTo>
                <a:lnTo>
                  <a:pt x="1988410" y="474346"/>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52" name="Straight Connector 51">
            <a:extLst>
              <a:ext uri="{FF2B5EF4-FFF2-40B4-BE49-F238E27FC236}">
                <a16:creationId xmlns:a16="http://schemas.microsoft.com/office/drawing/2014/main" id="{7287AB33-D5BE-0370-8D5A-9009B4C33D36}"/>
              </a:ext>
            </a:extLst>
          </p:cNvPr>
          <p:cNvCxnSpPr>
            <a:cxnSpLocks/>
            <a:stCxn id="40" idx="5"/>
          </p:cNvCxnSpPr>
          <p:nvPr/>
        </p:nvCxnSpPr>
        <p:spPr bwMode="auto">
          <a:xfrm flipV="1">
            <a:off x="3424238" y="5626687"/>
            <a:ext cx="732156" cy="1978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DF558E5-1CFD-54E7-4F04-CF7140FD9D8E}"/>
              </a:ext>
            </a:extLst>
          </p:cNvPr>
          <p:cNvCxnSpPr>
            <a:cxnSpLocks/>
            <a:endCxn id="22" idx="8"/>
          </p:cNvCxnSpPr>
          <p:nvPr/>
        </p:nvCxnSpPr>
        <p:spPr bwMode="auto">
          <a:xfrm>
            <a:off x="4164755" y="5626687"/>
            <a:ext cx="781013" cy="1026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6EE0159-92D6-5F91-8AE6-F1BBD1565CFF}"/>
              </a:ext>
            </a:extLst>
          </p:cNvPr>
          <p:cNvCxnSpPr>
            <a:cxnSpLocks/>
          </p:cNvCxnSpPr>
          <p:nvPr/>
        </p:nvCxnSpPr>
        <p:spPr bwMode="auto">
          <a:xfrm flipV="1">
            <a:off x="4200174" y="1642564"/>
            <a:ext cx="1668653" cy="3218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61" name="Oval 79">
            <a:extLst>
              <a:ext uri="{FF2B5EF4-FFF2-40B4-BE49-F238E27FC236}">
                <a16:creationId xmlns:a16="http://schemas.microsoft.com/office/drawing/2014/main" id="{02FD6B24-A19B-E3E9-3EDA-34BBB794C99B}"/>
              </a:ext>
            </a:extLst>
          </p:cNvPr>
          <p:cNvSpPr>
            <a:spLocks noChangeArrowheads="1"/>
          </p:cNvSpPr>
          <p:nvPr/>
        </p:nvSpPr>
        <p:spPr bwMode="auto">
          <a:xfrm rot="20594918">
            <a:off x="5865919" y="1544231"/>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2" name="Oval 79">
            <a:extLst>
              <a:ext uri="{FF2B5EF4-FFF2-40B4-BE49-F238E27FC236}">
                <a16:creationId xmlns:a16="http://schemas.microsoft.com/office/drawing/2014/main" id="{249B7487-BB36-2D3F-A289-9609802A725E}"/>
              </a:ext>
            </a:extLst>
          </p:cNvPr>
          <p:cNvSpPr>
            <a:spLocks noChangeArrowheads="1"/>
          </p:cNvSpPr>
          <p:nvPr/>
        </p:nvSpPr>
        <p:spPr bwMode="auto">
          <a:xfrm rot="20594918">
            <a:off x="4181234" y="1884652"/>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33" name="Straight Connector 32">
            <a:extLst>
              <a:ext uri="{FF2B5EF4-FFF2-40B4-BE49-F238E27FC236}">
                <a16:creationId xmlns:a16="http://schemas.microsoft.com/office/drawing/2014/main" id="{3BF09641-0498-9B30-2D24-37FAA82658AA}"/>
              </a:ext>
            </a:extLst>
          </p:cNvPr>
          <p:cNvCxnSpPr>
            <a:cxnSpLocks/>
          </p:cNvCxnSpPr>
          <p:nvPr/>
        </p:nvCxnSpPr>
        <p:spPr bwMode="auto">
          <a:xfrm flipV="1">
            <a:off x="3343143" y="5322643"/>
            <a:ext cx="1668653" cy="3218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34" name="Oval 79">
            <a:extLst>
              <a:ext uri="{FF2B5EF4-FFF2-40B4-BE49-F238E27FC236}">
                <a16:creationId xmlns:a16="http://schemas.microsoft.com/office/drawing/2014/main" id="{343FC6B7-0368-F7D6-DF79-9207542D3297}"/>
              </a:ext>
            </a:extLst>
          </p:cNvPr>
          <p:cNvSpPr>
            <a:spLocks noChangeArrowheads="1"/>
          </p:cNvSpPr>
          <p:nvPr/>
        </p:nvSpPr>
        <p:spPr bwMode="auto">
          <a:xfrm rot="20594918">
            <a:off x="5014561" y="5245543"/>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6" name="Oval 79">
            <a:extLst>
              <a:ext uri="{FF2B5EF4-FFF2-40B4-BE49-F238E27FC236}">
                <a16:creationId xmlns:a16="http://schemas.microsoft.com/office/drawing/2014/main" id="{824AF733-32C4-499C-46A9-0F8D3E555311}"/>
              </a:ext>
            </a:extLst>
          </p:cNvPr>
          <p:cNvSpPr>
            <a:spLocks noChangeArrowheads="1"/>
          </p:cNvSpPr>
          <p:nvPr/>
        </p:nvSpPr>
        <p:spPr bwMode="auto">
          <a:xfrm rot="20594918">
            <a:off x="3236064" y="5598451"/>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 name="Freeform 85">
            <a:extLst>
              <a:ext uri="{FF2B5EF4-FFF2-40B4-BE49-F238E27FC236}">
                <a16:creationId xmlns:a16="http://schemas.microsoft.com/office/drawing/2014/main" id="{33C15F94-9F05-2477-0B05-BED5A1A22B21}"/>
              </a:ext>
            </a:extLst>
          </p:cNvPr>
          <p:cNvSpPr>
            <a:spLocks/>
          </p:cNvSpPr>
          <p:nvPr/>
        </p:nvSpPr>
        <p:spPr bwMode="auto">
          <a:xfrm>
            <a:off x="3699905" y="1966907"/>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4" name="Freeform 2">
            <a:extLst>
              <a:ext uri="{FF2B5EF4-FFF2-40B4-BE49-F238E27FC236}">
                <a16:creationId xmlns:a16="http://schemas.microsoft.com/office/drawing/2014/main" id="{FA9C1DC3-BD08-DDBB-CDB7-F512A5BECBFC}"/>
              </a:ext>
            </a:extLst>
          </p:cNvPr>
          <p:cNvSpPr/>
          <p:nvPr/>
        </p:nvSpPr>
        <p:spPr bwMode="auto">
          <a:xfrm>
            <a:off x="4332885" y="1257158"/>
            <a:ext cx="457200" cy="518160"/>
          </a:xfrm>
          <a:custGeom>
            <a:avLst/>
            <a:gdLst>
              <a:gd name="connsiteX0" fmla="*/ 457200 w 457200"/>
              <a:gd name="connsiteY0" fmla="*/ 0 h 518160"/>
              <a:gd name="connsiteX1" fmla="*/ 0 w 457200"/>
              <a:gd name="connsiteY1" fmla="*/ 152400 h 518160"/>
              <a:gd name="connsiteX2" fmla="*/ 111760 w 457200"/>
              <a:gd name="connsiteY2" fmla="*/ 518160 h 518160"/>
              <a:gd name="connsiteX3" fmla="*/ 406400 w 457200"/>
              <a:gd name="connsiteY3" fmla="*/ 274320 h 518160"/>
              <a:gd name="connsiteX4" fmla="*/ 457200 w 457200"/>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18160">
                <a:moveTo>
                  <a:pt x="457200" y="0"/>
                </a:moveTo>
                <a:lnTo>
                  <a:pt x="0" y="152400"/>
                </a:lnTo>
                <a:lnTo>
                  <a:pt x="111760" y="518160"/>
                </a:lnTo>
                <a:lnTo>
                  <a:pt x="406400" y="274320"/>
                </a:lnTo>
                <a:lnTo>
                  <a:pt x="457200" y="0"/>
                </a:lnTo>
                <a:close/>
              </a:path>
            </a:pathLst>
          </a:cu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Freeform 60">
            <a:extLst>
              <a:ext uri="{FF2B5EF4-FFF2-40B4-BE49-F238E27FC236}">
                <a16:creationId xmlns:a16="http://schemas.microsoft.com/office/drawing/2014/main" id="{8BA79089-9162-AD90-96C7-5F539314E5A0}"/>
              </a:ext>
            </a:extLst>
          </p:cNvPr>
          <p:cNvSpPr>
            <a:spLocks/>
          </p:cNvSpPr>
          <p:nvPr/>
        </p:nvSpPr>
        <p:spPr bwMode="auto">
          <a:xfrm>
            <a:off x="4476022" y="958617"/>
            <a:ext cx="649347" cy="644178"/>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2">
            <a:extLst>
              <a:ext uri="{FF2B5EF4-FFF2-40B4-BE49-F238E27FC236}">
                <a16:creationId xmlns:a16="http://schemas.microsoft.com/office/drawing/2014/main" id="{C5B9CDED-5C98-EED6-0D17-BEBEA37447EB}"/>
              </a:ext>
            </a:extLst>
          </p:cNvPr>
          <p:cNvSpPr/>
          <p:nvPr/>
        </p:nvSpPr>
        <p:spPr bwMode="auto">
          <a:xfrm>
            <a:off x="3235875" y="4800219"/>
            <a:ext cx="457200" cy="518160"/>
          </a:xfrm>
          <a:custGeom>
            <a:avLst/>
            <a:gdLst>
              <a:gd name="connsiteX0" fmla="*/ 457200 w 457200"/>
              <a:gd name="connsiteY0" fmla="*/ 0 h 518160"/>
              <a:gd name="connsiteX1" fmla="*/ 0 w 457200"/>
              <a:gd name="connsiteY1" fmla="*/ 152400 h 518160"/>
              <a:gd name="connsiteX2" fmla="*/ 111760 w 457200"/>
              <a:gd name="connsiteY2" fmla="*/ 518160 h 518160"/>
              <a:gd name="connsiteX3" fmla="*/ 406400 w 457200"/>
              <a:gd name="connsiteY3" fmla="*/ 274320 h 518160"/>
              <a:gd name="connsiteX4" fmla="*/ 457200 w 457200"/>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18160">
                <a:moveTo>
                  <a:pt x="457200" y="0"/>
                </a:moveTo>
                <a:lnTo>
                  <a:pt x="0" y="152400"/>
                </a:lnTo>
                <a:lnTo>
                  <a:pt x="111760" y="518160"/>
                </a:lnTo>
                <a:lnTo>
                  <a:pt x="406400" y="274320"/>
                </a:lnTo>
                <a:lnTo>
                  <a:pt x="457200" y="0"/>
                </a:lnTo>
                <a:close/>
              </a:path>
            </a:pathLst>
          </a:cu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Freeform 60">
            <a:extLst>
              <a:ext uri="{FF2B5EF4-FFF2-40B4-BE49-F238E27FC236}">
                <a16:creationId xmlns:a16="http://schemas.microsoft.com/office/drawing/2014/main" id="{88E75F4E-62AF-BFF2-3AD6-01F4A899832B}"/>
              </a:ext>
            </a:extLst>
          </p:cNvPr>
          <p:cNvSpPr>
            <a:spLocks/>
          </p:cNvSpPr>
          <p:nvPr/>
        </p:nvSpPr>
        <p:spPr bwMode="auto">
          <a:xfrm>
            <a:off x="3379012" y="4501678"/>
            <a:ext cx="649347" cy="644178"/>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 name="TextBox 67">
            <a:extLst>
              <a:ext uri="{FF2B5EF4-FFF2-40B4-BE49-F238E27FC236}">
                <a16:creationId xmlns:a16="http://schemas.microsoft.com/office/drawing/2014/main" id="{DEDED7E0-9515-A38A-1457-2261731D71D4}"/>
              </a:ext>
            </a:extLst>
          </p:cNvPr>
          <p:cNvSpPr txBox="1"/>
          <p:nvPr/>
        </p:nvSpPr>
        <p:spPr>
          <a:xfrm>
            <a:off x="4662782" y="2080684"/>
            <a:ext cx="851515" cy="646331"/>
          </a:xfrm>
          <a:prstGeom prst="rect">
            <a:avLst/>
          </a:prstGeom>
          <a:noFill/>
        </p:spPr>
        <p:txBody>
          <a:bodyPr wrap="none" rtlCol="0">
            <a:spAutoFit/>
          </a:bodyPr>
          <a:lstStyle/>
          <a:p>
            <a:r>
              <a:rPr lang="en-US" dirty="0"/>
              <a:t>Fill</a:t>
            </a:r>
          </a:p>
        </p:txBody>
      </p:sp>
      <p:sp>
        <p:nvSpPr>
          <p:cNvPr id="69" name="TextBox 68">
            <a:extLst>
              <a:ext uri="{FF2B5EF4-FFF2-40B4-BE49-F238E27FC236}">
                <a16:creationId xmlns:a16="http://schemas.microsoft.com/office/drawing/2014/main" id="{25D5A5ED-86CC-5E0C-6A3E-906C4DB3ED1D}"/>
              </a:ext>
            </a:extLst>
          </p:cNvPr>
          <p:cNvSpPr txBox="1"/>
          <p:nvPr/>
        </p:nvSpPr>
        <p:spPr>
          <a:xfrm>
            <a:off x="3900099" y="4762893"/>
            <a:ext cx="851515" cy="646331"/>
          </a:xfrm>
          <a:prstGeom prst="rect">
            <a:avLst/>
          </a:prstGeom>
          <a:noFill/>
        </p:spPr>
        <p:txBody>
          <a:bodyPr wrap="none" rtlCol="0">
            <a:spAutoFit/>
          </a:bodyPr>
          <a:lstStyle/>
          <a:p>
            <a:r>
              <a:rPr lang="en-US" dirty="0"/>
              <a:t>Fill</a:t>
            </a:r>
          </a:p>
        </p:txBody>
      </p:sp>
      <p:sp>
        <p:nvSpPr>
          <p:cNvPr id="70" name="TextBox 69">
            <a:extLst>
              <a:ext uri="{FF2B5EF4-FFF2-40B4-BE49-F238E27FC236}">
                <a16:creationId xmlns:a16="http://schemas.microsoft.com/office/drawing/2014/main" id="{9D47993E-8702-D99C-12F4-BE7BCF89A081}"/>
              </a:ext>
            </a:extLst>
          </p:cNvPr>
          <p:cNvSpPr txBox="1"/>
          <p:nvPr/>
        </p:nvSpPr>
        <p:spPr>
          <a:xfrm>
            <a:off x="3776128" y="3456617"/>
            <a:ext cx="1928733" cy="461665"/>
          </a:xfrm>
          <a:prstGeom prst="rect">
            <a:avLst/>
          </a:prstGeom>
          <a:solidFill>
            <a:schemeClr val="bg1"/>
          </a:solidFill>
        </p:spPr>
        <p:txBody>
          <a:bodyPr wrap="none" rtlCol="0">
            <a:spAutoFit/>
          </a:bodyPr>
          <a:lstStyle/>
          <a:p>
            <a:r>
              <a:rPr lang="en-US" sz="1200" dirty="0"/>
              <a:t>No Fill section, </a:t>
            </a:r>
          </a:p>
          <a:p>
            <a:r>
              <a:rPr lang="en-US" sz="1200" dirty="0"/>
              <a:t>could be 50’, could be 200’</a:t>
            </a:r>
          </a:p>
        </p:txBody>
      </p:sp>
    </p:spTree>
    <p:extLst>
      <p:ext uri="{BB962C8B-B14F-4D97-AF65-F5344CB8AC3E}">
        <p14:creationId xmlns:p14="http://schemas.microsoft.com/office/powerpoint/2010/main" val="3364372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pic>
        <p:nvPicPr>
          <p:cNvPr id="5" name="Picture 4" descr="A picture containing text, watercraft&#10;&#10;Description automatically generated">
            <a:extLst>
              <a:ext uri="{FF2B5EF4-FFF2-40B4-BE49-F238E27FC236}">
                <a16:creationId xmlns:a16="http://schemas.microsoft.com/office/drawing/2014/main" id="{5550F367-BD04-4B14-AA6D-62161656A5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30" y="326447"/>
            <a:ext cx="8605439" cy="6531553"/>
          </a:xfrm>
          <a:prstGeom prst="rect">
            <a:avLst/>
          </a:prstGeom>
        </p:spPr>
      </p:pic>
      <p:sp>
        <p:nvSpPr>
          <p:cNvPr id="39" name="Text Box 4"/>
          <p:cNvSpPr txBox="1">
            <a:spLocks noChangeArrowheads="1"/>
          </p:cNvSpPr>
          <p:nvPr/>
        </p:nvSpPr>
        <p:spPr bwMode="auto">
          <a:xfrm>
            <a:off x="675398" y="458504"/>
            <a:ext cx="2664512" cy="892552"/>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Entrenched Road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a:ln>
                  <a:noFill/>
                </a:ln>
                <a:solidFill>
                  <a:srgbClr val="000000"/>
                </a:solidFill>
                <a:effectLst/>
                <a:uLnTx/>
                <a:uFillTx/>
                <a:latin typeface="Times New Roman" pitchFamily="18" charset="0"/>
                <a:ea typeface="+mn-ea"/>
                <a:cs typeface="+mn-cs"/>
              </a:rPr>
              <a:t>sectional Fill</a:t>
            </a:r>
          </a:p>
        </p:txBody>
      </p:sp>
      <p:sp>
        <p:nvSpPr>
          <p:cNvPr id="6" name="TextBox 5">
            <a:extLst>
              <a:ext uri="{FF2B5EF4-FFF2-40B4-BE49-F238E27FC236}">
                <a16:creationId xmlns:a16="http://schemas.microsoft.com/office/drawing/2014/main" id="{BCE763E9-7122-4923-BE7F-B7CA4378DB4E}"/>
              </a:ext>
            </a:extLst>
          </p:cNvPr>
          <p:cNvSpPr txBox="1"/>
          <p:nvPr/>
        </p:nvSpPr>
        <p:spPr>
          <a:xfrm>
            <a:off x="644310" y="1542197"/>
            <a:ext cx="4613490" cy="40318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On hills, a series of sectional fill sections can be less costly and more effective than filling the full road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a:solidFill>
                  <a:srgbClr val="FF0000"/>
                </a:solidFill>
              </a:rPr>
              <a:t>Limitations on steep slopes</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3" name="Text Box 6">
            <a:extLst>
              <a:ext uri="{FF2B5EF4-FFF2-40B4-BE49-F238E27FC236}">
                <a16:creationId xmlns:a16="http://schemas.microsoft.com/office/drawing/2014/main" id="{EBD30617-C3A3-C00F-A178-ACE57AA48F09}"/>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190483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a:extLst>
              <a:ext uri="{FF2B5EF4-FFF2-40B4-BE49-F238E27FC236}">
                <a16:creationId xmlns:a16="http://schemas.microsoft.com/office/drawing/2014/main" id="{76996AD4-0254-40EA-8C65-51E4314BD03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3338" y="0"/>
            <a:ext cx="9141214" cy="6857618"/>
          </a:xfrm>
          <a:prstGeom prst="rect">
            <a:avLst/>
          </a:prstGeom>
          <a:noFill/>
          <a:ln w="76200">
            <a:solidFill>
              <a:schemeClr val="tx1"/>
            </a:solidFill>
            <a:miter lim="800000"/>
            <a:headEnd/>
            <a:tailEnd/>
          </a:ln>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9" name="Text Box 28"/>
          <p:cNvSpPr txBox="1">
            <a:spLocks noChangeArrowheads="1"/>
          </p:cNvSpPr>
          <p:nvPr/>
        </p:nvSpPr>
        <p:spPr bwMode="auto">
          <a:xfrm>
            <a:off x="158815"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1/7</a:t>
            </a:r>
          </a:p>
        </p:txBody>
      </p:sp>
      <p:sp>
        <p:nvSpPr>
          <p:cNvPr id="12" name="Text Box 3"/>
          <p:cNvSpPr txBox="1">
            <a:spLocks noChangeArrowheads="1"/>
          </p:cNvSpPr>
          <p:nvPr/>
        </p:nvSpPr>
        <p:spPr bwMode="auto">
          <a:xfrm>
            <a:off x="19873" y="370014"/>
            <a:ext cx="1036827" cy="400110"/>
          </a:xfrm>
          <a:prstGeom prst="rect">
            <a:avLst/>
          </a:prstGeom>
          <a:solidFill>
            <a:srgbClr val="FFFFFF"/>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a:rPr>
              <a:t>BEFORE</a:t>
            </a:r>
          </a:p>
        </p:txBody>
      </p:sp>
      <p:sp>
        <p:nvSpPr>
          <p:cNvPr id="3" name="Text Box 6">
            <a:extLst>
              <a:ext uri="{FF2B5EF4-FFF2-40B4-BE49-F238E27FC236}">
                <a16:creationId xmlns:a16="http://schemas.microsoft.com/office/drawing/2014/main" id="{AB7000CD-54C8-A04F-17FB-C59A024D42CF}"/>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261462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evel\Desktop\Photos\Dirt and Gravel\McKean\Prospect\Fill\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23" y="32198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9" name="Text Box 28"/>
          <p:cNvSpPr txBox="1">
            <a:spLocks noChangeArrowheads="1"/>
          </p:cNvSpPr>
          <p:nvPr/>
        </p:nvSpPr>
        <p:spPr bwMode="auto">
          <a:xfrm>
            <a:off x="158815"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1/7</a:t>
            </a:r>
          </a:p>
        </p:txBody>
      </p:sp>
      <p:sp>
        <p:nvSpPr>
          <p:cNvPr id="10" name="Freeform 9"/>
          <p:cNvSpPr/>
          <p:nvPr/>
        </p:nvSpPr>
        <p:spPr>
          <a:xfrm>
            <a:off x="1335673" y="2667001"/>
            <a:ext cx="7290166" cy="715960"/>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 name="connsiteX0" fmla="*/ 0 w 5364480"/>
              <a:gd name="connsiteY0" fmla="*/ 0 h 726881"/>
              <a:gd name="connsiteX1" fmla="*/ 1011565 w 5364480"/>
              <a:gd name="connsiteY1" fmla="*/ 129741 h 726881"/>
              <a:gd name="connsiteX2" fmla="*/ 1258679 w 5364480"/>
              <a:gd name="connsiteY2" fmla="*/ 570138 h 726881"/>
              <a:gd name="connsiteX3" fmla="*/ 3733800 w 5364480"/>
              <a:gd name="connsiteY3" fmla="*/ 701040 h 726881"/>
              <a:gd name="connsiteX4" fmla="*/ 4293387 w 5364480"/>
              <a:gd name="connsiteY4" fmla="*/ 103889 h 726881"/>
              <a:gd name="connsiteX5" fmla="*/ 5364480 w 5364480"/>
              <a:gd name="connsiteY5" fmla="*/ 228600 h 726881"/>
              <a:gd name="connsiteX0" fmla="*/ 0 w 5495217"/>
              <a:gd name="connsiteY0" fmla="*/ 0 h 726881"/>
              <a:gd name="connsiteX1" fmla="*/ 1011565 w 5495217"/>
              <a:gd name="connsiteY1" fmla="*/ 129741 h 726881"/>
              <a:gd name="connsiteX2" fmla="*/ 1258679 w 5495217"/>
              <a:gd name="connsiteY2" fmla="*/ 570138 h 726881"/>
              <a:gd name="connsiteX3" fmla="*/ 3733800 w 5495217"/>
              <a:gd name="connsiteY3" fmla="*/ 701040 h 726881"/>
              <a:gd name="connsiteX4" fmla="*/ 4293387 w 5495217"/>
              <a:gd name="connsiteY4" fmla="*/ 103889 h 726881"/>
              <a:gd name="connsiteX5" fmla="*/ 5495217 w 5495217"/>
              <a:gd name="connsiteY5" fmla="*/ 58169 h 726881"/>
              <a:gd name="connsiteX0" fmla="*/ 0 w 5495217"/>
              <a:gd name="connsiteY0" fmla="*/ 0 h 727878"/>
              <a:gd name="connsiteX1" fmla="*/ 809516 w 5495217"/>
              <a:gd name="connsiteY1" fmla="*/ 83260 h 727878"/>
              <a:gd name="connsiteX2" fmla="*/ 1258679 w 5495217"/>
              <a:gd name="connsiteY2" fmla="*/ 570138 h 727878"/>
              <a:gd name="connsiteX3" fmla="*/ 3733800 w 5495217"/>
              <a:gd name="connsiteY3" fmla="*/ 701040 h 727878"/>
              <a:gd name="connsiteX4" fmla="*/ 4293387 w 5495217"/>
              <a:gd name="connsiteY4" fmla="*/ 103889 h 727878"/>
              <a:gd name="connsiteX5" fmla="*/ 5495217 w 5495217"/>
              <a:gd name="connsiteY5" fmla="*/ 58169 h 727878"/>
              <a:gd name="connsiteX0" fmla="*/ 0 w 5685380"/>
              <a:gd name="connsiteY0" fmla="*/ 0 h 727878"/>
              <a:gd name="connsiteX1" fmla="*/ 999679 w 5685380"/>
              <a:gd name="connsiteY1" fmla="*/ 83260 h 727878"/>
              <a:gd name="connsiteX2" fmla="*/ 1448842 w 5685380"/>
              <a:gd name="connsiteY2" fmla="*/ 570138 h 727878"/>
              <a:gd name="connsiteX3" fmla="*/ 3923963 w 5685380"/>
              <a:gd name="connsiteY3" fmla="*/ 701040 h 727878"/>
              <a:gd name="connsiteX4" fmla="*/ 4483550 w 5685380"/>
              <a:gd name="connsiteY4" fmla="*/ 103889 h 727878"/>
              <a:gd name="connsiteX5" fmla="*/ 5685380 w 5685380"/>
              <a:gd name="connsiteY5" fmla="*/ 58169 h 7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5380" h="727878">
                <a:moveTo>
                  <a:pt x="0" y="0"/>
                </a:moveTo>
                <a:cubicBezTo>
                  <a:pt x="541020" y="55880"/>
                  <a:pt x="758205" y="-11763"/>
                  <a:pt x="999679" y="83260"/>
                </a:cubicBezTo>
                <a:cubicBezTo>
                  <a:pt x="1241153" y="178283"/>
                  <a:pt x="961461" y="467175"/>
                  <a:pt x="1448842" y="570138"/>
                </a:cubicBezTo>
                <a:cubicBezTo>
                  <a:pt x="1936223" y="673101"/>
                  <a:pt x="3418178" y="778748"/>
                  <a:pt x="3923963" y="701040"/>
                </a:cubicBezTo>
                <a:cubicBezTo>
                  <a:pt x="4429748" y="623332"/>
                  <a:pt x="4211770" y="182629"/>
                  <a:pt x="4483550" y="103889"/>
                </a:cubicBezTo>
                <a:cubicBezTo>
                  <a:pt x="4755330" y="25149"/>
                  <a:pt x="5074510" y="36579"/>
                  <a:pt x="5685380" y="58169"/>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3" name="Text Box 6">
            <a:extLst>
              <a:ext uri="{FF2B5EF4-FFF2-40B4-BE49-F238E27FC236}">
                <a16:creationId xmlns:a16="http://schemas.microsoft.com/office/drawing/2014/main" id="{B1BBD51B-C64C-8D2E-F436-F33AFA0D2E95}"/>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5246446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nevel\Desktop\Photos\Dirt and Gravel\McKean\Prospect\Fill\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405" y="1549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10" name="Text Box 28"/>
          <p:cNvSpPr txBox="1">
            <a:spLocks noChangeArrowheads="1"/>
          </p:cNvSpPr>
          <p:nvPr/>
        </p:nvSpPr>
        <p:spPr bwMode="auto">
          <a:xfrm>
            <a:off x="158815"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2/7</a:t>
            </a:r>
          </a:p>
        </p:txBody>
      </p:sp>
      <p:sp>
        <p:nvSpPr>
          <p:cNvPr id="11" name="Freeform 10"/>
          <p:cNvSpPr/>
          <p:nvPr/>
        </p:nvSpPr>
        <p:spPr>
          <a:xfrm>
            <a:off x="3784917" y="2609917"/>
            <a:ext cx="3789363" cy="392363"/>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0" h="715501">
                <a:moveTo>
                  <a:pt x="0" y="0"/>
                </a:moveTo>
                <a:cubicBezTo>
                  <a:pt x="541020" y="55880"/>
                  <a:pt x="801785" y="34718"/>
                  <a:pt x="1011565" y="129741"/>
                </a:cubicBezTo>
                <a:cubicBezTo>
                  <a:pt x="1221345" y="224764"/>
                  <a:pt x="804973" y="474922"/>
                  <a:pt x="1258679" y="570138"/>
                </a:cubicBezTo>
                <a:cubicBezTo>
                  <a:pt x="1712385" y="665355"/>
                  <a:pt x="3247824" y="750343"/>
                  <a:pt x="3733800" y="701040"/>
                </a:cubicBezTo>
                <a:cubicBezTo>
                  <a:pt x="4219776" y="651737"/>
                  <a:pt x="3902755" y="353060"/>
                  <a:pt x="4174535" y="274320"/>
                </a:cubicBezTo>
                <a:cubicBezTo>
                  <a:pt x="4446315" y="195580"/>
                  <a:pt x="4753610" y="207010"/>
                  <a:pt x="5364480" y="228600"/>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12" name="Text Box 3"/>
          <p:cNvSpPr txBox="1">
            <a:spLocks noChangeArrowheads="1"/>
          </p:cNvSpPr>
          <p:nvPr/>
        </p:nvSpPr>
        <p:spPr bwMode="auto">
          <a:xfrm>
            <a:off x="19873" y="370014"/>
            <a:ext cx="1036827" cy="400110"/>
          </a:xfrm>
          <a:prstGeom prst="rect">
            <a:avLst/>
          </a:prstGeom>
          <a:solidFill>
            <a:srgbClr val="FFFFFF"/>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a:rPr>
              <a:t>BEFORE</a:t>
            </a:r>
          </a:p>
        </p:txBody>
      </p:sp>
      <p:sp>
        <p:nvSpPr>
          <p:cNvPr id="3" name="Text Box 6">
            <a:extLst>
              <a:ext uri="{FF2B5EF4-FFF2-40B4-BE49-F238E27FC236}">
                <a16:creationId xmlns:a16="http://schemas.microsoft.com/office/drawing/2014/main" id="{887F4459-3B5C-7749-F44F-A7073385B85B}"/>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192980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evel\Desktop\Photos\Dirt and Gravel\McKean\Prospect\Fill\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7" y="347854"/>
            <a:ext cx="9765219" cy="65101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7" name="Text Box 3"/>
          <p:cNvSpPr txBox="1">
            <a:spLocks noChangeArrowheads="1"/>
          </p:cNvSpPr>
          <p:nvPr/>
        </p:nvSpPr>
        <p:spPr bwMode="auto">
          <a:xfrm>
            <a:off x="19873" y="370014"/>
            <a:ext cx="1504127"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Adding Fill</a:t>
            </a:r>
          </a:p>
        </p:txBody>
      </p:sp>
      <p:sp>
        <p:nvSpPr>
          <p:cNvPr id="8" name="Text Box 28"/>
          <p:cNvSpPr txBox="1">
            <a:spLocks noChangeArrowheads="1"/>
          </p:cNvSpPr>
          <p:nvPr/>
        </p:nvSpPr>
        <p:spPr bwMode="auto">
          <a:xfrm>
            <a:off x="101909"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3/7</a:t>
            </a:r>
          </a:p>
        </p:txBody>
      </p:sp>
      <p:sp>
        <p:nvSpPr>
          <p:cNvPr id="9" name="TextBox 8"/>
          <p:cNvSpPr txBox="1"/>
          <p:nvPr/>
        </p:nvSpPr>
        <p:spPr>
          <a:xfrm>
            <a:off x="3999084" y="434242"/>
            <a:ext cx="5144916" cy="1323439"/>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pPr algn="l"/>
            <a:r>
              <a:rPr lang="en-US">
                <a:latin typeface="Calibri" panose="020F0502020204030204" pitchFamily="34" charset="0"/>
              </a:rPr>
              <a:t>Enough fill used to </a:t>
            </a:r>
          </a:p>
          <a:p>
            <a:pPr marL="342900" indent="-342900" algn="l">
              <a:buFontTx/>
              <a:buChar char="-"/>
            </a:pPr>
            <a:r>
              <a:rPr lang="en-US">
                <a:latin typeface="Calibri" panose="020F0502020204030204" pitchFamily="34" charset="0"/>
              </a:rPr>
              <a:t>build crown</a:t>
            </a:r>
          </a:p>
          <a:p>
            <a:pPr marL="342900" indent="-342900" algn="l">
              <a:buFontTx/>
              <a:buChar char="-"/>
            </a:pPr>
            <a:r>
              <a:rPr lang="en-US">
                <a:latin typeface="Calibri" panose="020F0502020204030204" pitchFamily="34" charset="0"/>
              </a:rPr>
              <a:t>reestablish ditch function</a:t>
            </a:r>
          </a:p>
          <a:p>
            <a:pPr marL="342900" indent="-342900" algn="l">
              <a:buFontTx/>
              <a:buChar char="-"/>
            </a:pPr>
            <a:r>
              <a:rPr lang="en-US">
                <a:latin typeface="Calibri" panose="020F0502020204030204" pitchFamily="34" charset="0"/>
              </a:rPr>
              <a:t>reduce the flow volume reaching stream.</a:t>
            </a:r>
          </a:p>
        </p:txBody>
      </p:sp>
      <p:sp>
        <p:nvSpPr>
          <p:cNvPr id="3" name="Text Box 6">
            <a:extLst>
              <a:ext uri="{FF2B5EF4-FFF2-40B4-BE49-F238E27FC236}">
                <a16:creationId xmlns:a16="http://schemas.microsoft.com/office/drawing/2014/main" id="{00CDFDD2-B1D0-5E8E-3BD5-02C937DD7D83}"/>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41219006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nevel\Desktop\Photos\Dirt and Gravel\McKean\Prospect\Fill\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880" y="347854"/>
            <a:ext cx="9156879" cy="6553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8" name="TextBox 7"/>
          <p:cNvSpPr txBox="1"/>
          <p:nvPr/>
        </p:nvSpPr>
        <p:spPr>
          <a:xfrm>
            <a:off x="0" y="342245"/>
            <a:ext cx="5715000"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At a select location near the project midpoint enough fill is used to create ditch outlets.</a:t>
            </a:r>
          </a:p>
        </p:txBody>
      </p:sp>
      <p:sp>
        <p:nvSpPr>
          <p:cNvPr id="10" name="Text Box 28"/>
          <p:cNvSpPr txBox="1">
            <a:spLocks noChangeArrowheads="1"/>
          </p:cNvSpPr>
          <p:nvPr/>
        </p:nvSpPr>
        <p:spPr bwMode="auto">
          <a:xfrm>
            <a:off x="158815"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4/7</a:t>
            </a:r>
          </a:p>
        </p:txBody>
      </p:sp>
      <p:sp>
        <p:nvSpPr>
          <p:cNvPr id="3" name="Text Box 6">
            <a:extLst>
              <a:ext uri="{FF2B5EF4-FFF2-40B4-BE49-F238E27FC236}">
                <a16:creationId xmlns:a16="http://schemas.microsoft.com/office/drawing/2014/main" id="{D3BD3E92-2F47-D019-D6CA-5A6DCDE2C8CA}"/>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3142119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nevel\Desktop\Photos\Dirt and Gravel\McKean\Prospect\Fill\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104" y="34785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9" name="TextBox 8"/>
          <p:cNvSpPr txBox="1"/>
          <p:nvPr/>
        </p:nvSpPr>
        <p:spPr>
          <a:xfrm>
            <a:off x="-10896" y="347854"/>
            <a:ext cx="5715000"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A crosspipe and turn-out are installed in the elevated road section.</a:t>
            </a:r>
          </a:p>
        </p:txBody>
      </p:sp>
      <p:sp>
        <p:nvSpPr>
          <p:cNvPr id="11" name="Text Box 4"/>
          <p:cNvSpPr txBox="1">
            <a:spLocks noChangeArrowheads="1"/>
          </p:cNvSpPr>
          <p:nvPr/>
        </p:nvSpPr>
        <p:spPr bwMode="auto">
          <a:xfrm>
            <a:off x="3066649" y="2331193"/>
            <a:ext cx="1100621"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elevated</a:t>
            </a:r>
          </a:p>
        </p:txBody>
      </p:sp>
      <p:cxnSp>
        <p:nvCxnSpPr>
          <p:cNvPr id="12" name="Straight Arrow Connector 11"/>
          <p:cNvCxnSpPr>
            <a:stCxn id="13" idx="1"/>
          </p:cNvCxnSpPr>
          <p:nvPr/>
        </p:nvCxnSpPr>
        <p:spPr>
          <a:xfrm flipH="1">
            <a:off x="6154737" y="1398482"/>
            <a:ext cx="483311" cy="2891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6638048" y="1198427"/>
            <a:ext cx="238417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still entrenched here</a:t>
            </a:r>
          </a:p>
        </p:txBody>
      </p:sp>
      <p:sp>
        <p:nvSpPr>
          <p:cNvPr id="18" name="Text Box 3"/>
          <p:cNvSpPr txBox="1">
            <a:spLocks noChangeArrowheads="1"/>
          </p:cNvSpPr>
          <p:nvPr/>
        </p:nvSpPr>
        <p:spPr bwMode="auto">
          <a:xfrm>
            <a:off x="522507" y="1287550"/>
            <a:ext cx="1143959"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AFTER</a:t>
            </a:r>
          </a:p>
        </p:txBody>
      </p:sp>
      <p:sp>
        <p:nvSpPr>
          <p:cNvPr id="19" name="Text Box 28"/>
          <p:cNvSpPr txBox="1">
            <a:spLocks noChangeArrowheads="1"/>
          </p:cNvSpPr>
          <p:nvPr/>
        </p:nvSpPr>
        <p:spPr bwMode="auto">
          <a:xfrm>
            <a:off x="101909"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5/7</a:t>
            </a:r>
          </a:p>
        </p:txBody>
      </p:sp>
      <p:sp>
        <p:nvSpPr>
          <p:cNvPr id="14" name="Freeform 13"/>
          <p:cNvSpPr/>
          <p:nvPr/>
        </p:nvSpPr>
        <p:spPr>
          <a:xfrm>
            <a:off x="4870704" y="1617793"/>
            <a:ext cx="1712939" cy="229295"/>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0" h="715501">
                <a:moveTo>
                  <a:pt x="0" y="0"/>
                </a:moveTo>
                <a:cubicBezTo>
                  <a:pt x="541020" y="55880"/>
                  <a:pt x="801785" y="34718"/>
                  <a:pt x="1011565" y="129741"/>
                </a:cubicBezTo>
                <a:cubicBezTo>
                  <a:pt x="1221345" y="224764"/>
                  <a:pt x="804973" y="474922"/>
                  <a:pt x="1258679" y="570138"/>
                </a:cubicBezTo>
                <a:cubicBezTo>
                  <a:pt x="1712385" y="665355"/>
                  <a:pt x="3247824" y="750343"/>
                  <a:pt x="3733800" y="701040"/>
                </a:cubicBezTo>
                <a:cubicBezTo>
                  <a:pt x="4219776" y="651737"/>
                  <a:pt x="3902755" y="353060"/>
                  <a:pt x="4174535" y="274320"/>
                </a:cubicBezTo>
                <a:cubicBezTo>
                  <a:pt x="4446315" y="195580"/>
                  <a:pt x="4753610" y="207010"/>
                  <a:pt x="5364480" y="228600"/>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4" name="Freeform 3"/>
          <p:cNvSpPr/>
          <p:nvPr/>
        </p:nvSpPr>
        <p:spPr>
          <a:xfrm>
            <a:off x="2186940" y="2731303"/>
            <a:ext cx="3807460" cy="641817"/>
          </a:xfrm>
          <a:custGeom>
            <a:avLst/>
            <a:gdLst>
              <a:gd name="connsiteX0" fmla="*/ 4754880 w 4754880"/>
              <a:gd name="connsiteY0" fmla="*/ 694073 h 694073"/>
              <a:gd name="connsiteX1" fmla="*/ 2204720 w 4754880"/>
              <a:gd name="connsiteY1" fmla="*/ 104793 h 694073"/>
              <a:gd name="connsiteX2" fmla="*/ 0 w 4754880"/>
              <a:gd name="connsiteY2" fmla="*/ 3193 h 694073"/>
            </a:gdLst>
            <a:ahLst/>
            <a:cxnLst>
              <a:cxn ang="0">
                <a:pos x="connsiteX0" y="connsiteY0"/>
              </a:cxn>
              <a:cxn ang="0">
                <a:pos x="connsiteX1" y="connsiteY1"/>
              </a:cxn>
              <a:cxn ang="0">
                <a:pos x="connsiteX2" y="connsiteY2"/>
              </a:cxn>
            </a:cxnLst>
            <a:rect l="l" t="t" r="r" b="b"/>
            <a:pathLst>
              <a:path w="4754880" h="694073">
                <a:moveTo>
                  <a:pt x="4754880" y="694073"/>
                </a:moveTo>
                <a:cubicBezTo>
                  <a:pt x="3876040" y="457006"/>
                  <a:pt x="2997200" y="219940"/>
                  <a:pt x="2204720" y="104793"/>
                </a:cubicBezTo>
                <a:cubicBezTo>
                  <a:pt x="1412240" y="-10354"/>
                  <a:pt x="706120" y="-3581"/>
                  <a:pt x="0" y="3193"/>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3" name="Text Box 6">
            <a:extLst>
              <a:ext uri="{FF2B5EF4-FFF2-40B4-BE49-F238E27FC236}">
                <a16:creationId xmlns:a16="http://schemas.microsoft.com/office/drawing/2014/main" id="{879C49E8-2FE5-3C72-C306-AB0ED97881FB}"/>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
        <p:nvSpPr>
          <p:cNvPr id="2" name="TextBox 1">
            <a:extLst>
              <a:ext uri="{FF2B5EF4-FFF2-40B4-BE49-F238E27FC236}">
                <a16:creationId xmlns:a16="http://schemas.microsoft.com/office/drawing/2014/main" id="{56212A05-CE71-6B19-A28A-CC45E1FE371F}"/>
              </a:ext>
            </a:extLst>
          </p:cNvPr>
          <p:cNvSpPr txBox="1"/>
          <p:nvPr/>
        </p:nvSpPr>
        <p:spPr>
          <a:xfrm>
            <a:off x="4167270" y="5659573"/>
            <a:ext cx="4803111" cy="584775"/>
          </a:xfrm>
          <a:prstGeom prst="rect">
            <a:avLst/>
          </a:prstGeom>
          <a:solidFill>
            <a:srgbClr val="FFFFFF"/>
          </a:solidFill>
          <a:ln w="9525">
            <a:solidFill>
              <a:schemeClr val="tx1"/>
            </a:solidFill>
            <a:miter lim="800000"/>
            <a:headEnd/>
            <a:tailEnd/>
          </a:ln>
        </p:spPr>
        <p:txBody>
          <a:bodyPr wrap="none">
            <a:spAutoFit/>
          </a:bodyPr>
          <a:lstStyle>
            <a:defPPr>
              <a:defRPr lang="en-US"/>
            </a:defPPr>
            <a:lvl1pPr>
              <a:defRPr sz="2000">
                <a:solidFill>
                  <a:srgbClr val="000000"/>
                </a:solidFill>
                <a:latin typeface="Calibri" panose="020F0502020204030204" pitchFamily="34" charset="0"/>
              </a:defRPr>
            </a:lvl1pPr>
          </a:lstStyle>
          <a:p>
            <a:r>
              <a:rPr lang="en-US" sz="3200" dirty="0"/>
              <a:t>Limitations on steep slopes</a:t>
            </a:r>
          </a:p>
        </p:txBody>
      </p:sp>
    </p:spTree>
    <p:extLst>
      <p:ext uri="{BB962C8B-B14F-4D97-AF65-F5344CB8AC3E}">
        <p14:creationId xmlns:p14="http://schemas.microsoft.com/office/powerpoint/2010/main" val="2183210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nevel\Desktop\Photos\Dirt and Gravel\McKean\Prospect\Fill\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4785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cxnSp>
        <p:nvCxnSpPr>
          <p:cNvPr id="40" name="Straight Arrow Connector 39"/>
          <p:cNvCxnSpPr/>
          <p:nvPr/>
        </p:nvCxnSpPr>
        <p:spPr>
          <a:xfrm>
            <a:off x="3886200" y="2057400"/>
            <a:ext cx="994893" cy="3750972"/>
          </a:xfrm>
          <a:prstGeom prst="straightConnector1">
            <a:avLst/>
          </a:pr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97" y="347854"/>
            <a:ext cx="5878297"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Elevated road and ditches relieves ditch flow volumes, reduces erosion and road problems.</a:t>
            </a:r>
          </a:p>
        </p:txBody>
      </p:sp>
      <p:sp>
        <p:nvSpPr>
          <p:cNvPr id="6" name="Freeform 5"/>
          <p:cNvSpPr/>
          <p:nvPr/>
        </p:nvSpPr>
        <p:spPr>
          <a:xfrm>
            <a:off x="6693563" y="1840375"/>
            <a:ext cx="2126346" cy="3460830"/>
          </a:xfrm>
          <a:custGeom>
            <a:avLst/>
            <a:gdLst>
              <a:gd name="connsiteX0" fmla="*/ 656361 w 2126346"/>
              <a:gd name="connsiteY0" fmla="*/ 0 h 3460830"/>
              <a:gd name="connsiteX1" fmla="*/ 54478 w 2126346"/>
              <a:gd name="connsiteY1" fmla="*/ 706055 h 3460830"/>
              <a:gd name="connsiteX2" fmla="*/ 262822 w 2126346"/>
              <a:gd name="connsiteY2" fmla="*/ 1794076 h 3460830"/>
              <a:gd name="connsiteX3" fmla="*/ 2126346 w 2126346"/>
              <a:gd name="connsiteY3" fmla="*/ 3460830 h 3460830"/>
            </a:gdLst>
            <a:ahLst/>
            <a:cxnLst>
              <a:cxn ang="0">
                <a:pos x="connsiteX0" y="connsiteY0"/>
              </a:cxn>
              <a:cxn ang="0">
                <a:pos x="connsiteX1" y="connsiteY1"/>
              </a:cxn>
              <a:cxn ang="0">
                <a:pos x="connsiteX2" y="connsiteY2"/>
              </a:cxn>
              <a:cxn ang="0">
                <a:pos x="connsiteX3" y="connsiteY3"/>
              </a:cxn>
            </a:cxnLst>
            <a:rect l="l" t="t" r="r" b="b"/>
            <a:pathLst>
              <a:path w="2126346" h="3460830">
                <a:moveTo>
                  <a:pt x="656361" y="0"/>
                </a:moveTo>
                <a:cubicBezTo>
                  <a:pt x="388214" y="203521"/>
                  <a:pt x="120068" y="407042"/>
                  <a:pt x="54478" y="706055"/>
                </a:cubicBezTo>
                <a:cubicBezTo>
                  <a:pt x="-11112" y="1005068"/>
                  <a:pt x="-82489" y="1334947"/>
                  <a:pt x="262822" y="1794076"/>
                </a:cubicBezTo>
                <a:cubicBezTo>
                  <a:pt x="608133" y="2253205"/>
                  <a:pt x="1367239" y="2857017"/>
                  <a:pt x="2126346" y="3460830"/>
                </a:cubicBezTo>
              </a:path>
            </a:pathLst>
          </a:cu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18" name="Text Box 3"/>
          <p:cNvSpPr txBox="1">
            <a:spLocks noChangeArrowheads="1"/>
          </p:cNvSpPr>
          <p:nvPr/>
        </p:nvSpPr>
        <p:spPr bwMode="auto">
          <a:xfrm>
            <a:off x="522507" y="1287550"/>
            <a:ext cx="1143959"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AFTER</a:t>
            </a:r>
          </a:p>
        </p:txBody>
      </p:sp>
      <p:sp>
        <p:nvSpPr>
          <p:cNvPr id="19" name="Text Box 28"/>
          <p:cNvSpPr txBox="1">
            <a:spLocks noChangeArrowheads="1"/>
          </p:cNvSpPr>
          <p:nvPr/>
        </p:nvSpPr>
        <p:spPr bwMode="auto">
          <a:xfrm>
            <a:off x="101909"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6/7</a:t>
            </a:r>
          </a:p>
        </p:txBody>
      </p:sp>
      <p:sp>
        <p:nvSpPr>
          <p:cNvPr id="13" name="Text Box 4"/>
          <p:cNvSpPr txBox="1">
            <a:spLocks noChangeArrowheads="1"/>
          </p:cNvSpPr>
          <p:nvPr/>
        </p:nvSpPr>
        <p:spPr bwMode="auto">
          <a:xfrm>
            <a:off x="2784988" y="2749037"/>
            <a:ext cx="1100621"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elevated</a:t>
            </a:r>
          </a:p>
        </p:txBody>
      </p:sp>
      <p:cxnSp>
        <p:nvCxnSpPr>
          <p:cNvPr id="14" name="Straight Arrow Connector 13"/>
          <p:cNvCxnSpPr>
            <a:stCxn id="20" idx="3"/>
          </p:cNvCxnSpPr>
          <p:nvPr/>
        </p:nvCxnSpPr>
        <p:spPr>
          <a:xfrm>
            <a:off x="5937688" y="1403212"/>
            <a:ext cx="1301312" cy="2293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4"/>
          <p:cNvSpPr txBox="1">
            <a:spLocks noChangeArrowheads="1"/>
          </p:cNvSpPr>
          <p:nvPr/>
        </p:nvSpPr>
        <p:spPr bwMode="auto">
          <a:xfrm>
            <a:off x="3553509" y="1203157"/>
            <a:ext cx="238417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still entrenched here</a:t>
            </a:r>
          </a:p>
        </p:txBody>
      </p:sp>
      <p:sp>
        <p:nvSpPr>
          <p:cNvPr id="2" name="Text Box 6">
            <a:extLst>
              <a:ext uri="{FF2B5EF4-FFF2-40B4-BE49-F238E27FC236}">
                <a16:creationId xmlns:a16="http://schemas.microsoft.com/office/drawing/2014/main" id="{63ED820E-C7E7-E4B2-6060-40A1C9EB9B9D}"/>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3156570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evel\Desktop\Photos\Dirt and Gravel\McKean\Prospect\Fill\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8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cxnSp>
        <p:nvCxnSpPr>
          <p:cNvPr id="27" name="Straight Arrow Connector 26"/>
          <p:cNvCxnSpPr/>
          <p:nvPr/>
        </p:nvCxnSpPr>
        <p:spPr>
          <a:xfrm flipH="1" flipV="1">
            <a:off x="5715000" y="3159812"/>
            <a:ext cx="3429000" cy="2712954"/>
          </a:xfrm>
          <a:prstGeom prst="straightConnector1">
            <a:avLst/>
          </a:pr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97" y="347854"/>
            <a:ext cx="5878297"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Elevated road and ditches relieves ditch flow volumes, reduces erosion and road problems.</a:t>
            </a:r>
          </a:p>
        </p:txBody>
      </p:sp>
      <p:sp>
        <p:nvSpPr>
          <p:cNvPr id="2" name="Freeform 1"/>
          <p:cNvSpPr/>
          <p:nvPr/>
        </p:nvSpPr>
        <p:spPr>
          <a:xfrm>
            <a:off x="2154537" y="2997843"/>
            <a:ext cx="2741554" cy="1807526"/>
          </a:xfrm>
          <a:custGeom>
            <a:avLst/>
            <a:gdLst>
              <a:gd name="connsiteX0" fmla="*/ 148825 w 2741554"/>
              <a:gd name="connsiteY0" fmla="*/ 1689904 h 1807526"/>
              <a:gd name="connsiteX1" fmla="*/ 195124 w 2741554"/>
              <a:gd name="connsiteY1" fmla="*/ 1724628 h 1807526"/>
              <a:gd name="connsiteX2" fmla="*/ 2058648 w 2741554"/>
              <a:gd name="connsiteY2" fmla="*/ 752354 h 1807526"/>
              <a:gd name="connsiteX3" fmla="*/ 2452187 w 2741554"/>
              <a:gd name="connsiteY3" fmla="*/ 196770 h 1807526"/>
              <a:gd name="connsiteX4" fmla="*/ 2741554 w 2741554"/>
              <a:gd name="connsiteY4" fmla="*/ 0 h 1807526"/>
              <a:gd name="connsiteX0" fmla="*/ 148825 w 2741554"/>
              <a:gd name="connsiteY0" fmla="*/ 1689904 h 1807526"/>
              <a:gd name="connsiteX1" fmla="*/ 195124 w 2741554"/>
              <a:gd name="connsiteY1" fmla="*/ 1724628 h 1807526"/>
              <a:gd name="connsiteX2" fmla="*/ 2058648 w 2741554"/>
              <a:gd name="connsiteY2" fmla="*/ 752354 h 1807526"/>
              <a:gd name="connsiteX3" fmla="*/ 2567934 w 2741554"/>
              <a:gd name="connsiteY3" fmla="*/ 405114 h 1807526"/>
              <a:gd name="connsiteX4" fmla="*/ 2741554 w 2741554"/>
              <a:gd name="connsiteY4" fmla="*/ 0 h 180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554" h="1807526">
                <a:moveTo>
                  <a:pt x="148825" y="1689904"/>
                </a:moveTo>
                <a:cubicBezTo>
                  <a:pt x="12822" y="1785395"/>
                  <a:pt x="-123180" y="1880886"/>
                  <a:pt x="195124" y="1724628"/>
                </a:cubicBezTo>
                <a:cubicBezTo>
                  <a:pt x="513428" y="1568370"/>
                  <a:pt x="1663180" y="972273"/>
                  <a:pt x="2058648" y="752354"/>
                </a:cubicBezTo>
                <a:cubicBezTo>
                  <a:pt x="2454116" y="532435"/>
                  <a:pt x="2454116" y="530506"/>
                  <a:pt x="2567934" y="405114"/>
                </a:cubicBezTo>
                <a:cubicBezTo>
                  <a:pt x="2681752" y="279722"/>
                  <a:pt x="2653779" y="35689"/>
                  <a:pt x="2741554" y="0"/>
                </a:cubicBezTo>
              </a:path>
            </a:pathLst>
          </a:cu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13" name="Text Box 3"/>
          <p:cNvSpPr txBox="1">
            <a:spLocks noChangeArrowheads="1"/>
          </p:cNvSpPr>
          <p:nvPr/>
        </p:nvSpPr>
        <p:spPr bwMode="auto">
          <a:xfrm>
            <a:off x="522507" y="1287550"/>
            <a:ext cx="1143959"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AFTER</a:t>
            </a:r>
          </a:p>
        </p:txBody>
      </p:sp>
      <p:sp>
        <p:nvSpPr>
          <p:cNvPr id="14" name="Text Box 28"/>
          <p:cNvSpPr txBox="1">
            <a:spLocks noChangeArrowheads="1"/>
          </p:cNvSpPr>
          <p:nvPr/>
        </p:nvSpPr>
        <p:spPr bwMode="auto">
          <a:xfrm>
            <a:off x="101909" y="6519446"/>
            <a:ext cx="2985689" cy="338554"/>
          </a:xfrm>
          <a:prstGeom prst="rect">
            <a:avLst/>
          </a:prstGeom>
          <a:solidFill>
            <a:schemeClr val="bg1"/>
          </a:solidFill>
          <a:ln w="9525">
            <a:noFill/>
            <a:miter lim="800000"/>
            <a:headEnd/>
            <a:tailEnd/>
          </a:ln>
        </p:spPr>
        <p:txBody>
          <a:bodyPr wrap="none">
            <a:spAutoFit/>
          </a:bodyPr>
          <a:lstStyle/>
          <a:p>
            <a:r>
              <a:rPr lang="en-US" sz="1600">
                <a:latin typeface="Calibri" panose="020F0502020204030204" pitchFamily="34" charset="0"/>
              </a:rPr>
              <a:t>McKean </a:t>
            </a:r>
            <a:r>
              <a:rPr lang="en-US" sz="1600" err="1">
                <a:latin typeface="Calibri" panose="020F0502020204030204" pitchFamily="34" charset="0"/>
              </a:rPr>
              <a:t>Cty</a:t>
            </a:r>
            <a:r>
              <a:rPr lang="en-US" sz="1600">
                <a:latin typeface="Calibri" panose="020F0502020204030204" pitchFamily="34" charset="0"/>
              </a:rPr>
              <a:t> – Prospect Rd – 7/7</a:t>
            </a:r>
          </a:p>
        </p:txBody>
      </p:sp>
      <p:sp>
        <p:nvSpPr>
          <p:cNvPr id="12" name="Text Box 4"/>
          <p:cNvSpPr txBox="1">
            <a:spLocks noChangeArrowheads="1"/>
          </p:cNvSpPr>
          <p:nvPr/>
        </p:nvSpPr>
        <p:spPr bwMode="auto">
          <a:xfrm>
            <a:off x="5169753" y="4116179"/>
            <a:ext cx="1100621"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elevated</a:t>
            </a:r>
          </a:p>
        </p:txBody>
      </p:sp>
      <p:cxnSp>
        <p:nvCxnSpPr>
          <p:cNvPr id="18" name="Straight Arrow Connector 17"/>
          <p:cNvCxnSpPr/>
          <p:nvPr/>
        </p:nvCxnSpPr>
        <p:spPr>
          <a:xfrm>
            <a:off x="7543800" y="1870935"/>
            <a:ext cx="762000" cy="5615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4"/>
          <p:cNvSpPr txBox="1">
            <a:spLocks noChangeArrowheads="1"/>
          </p:cNvSpPr>
          <p:nvPr/>
        </p:nvSpPr>
        <p:spPr bwMode="auto">
          <a:xfrm>
            <a:off x="6351710" y="1560544"/>
            <a:ext cx="238417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still entrenched here</a:t>
            </a:r>
          </a:p>
        </p:txBody>
      </p:sp>
      <p:sp>
        <p:nvSpPr>
          <p:cNvPr id="3" name="Text Box 6">
            <a:extLst>
              <a:ext uri="{FF2B5EF4-FFF2-40B4-BE49-F238E27FC236}">
                <a16:creationId xmlns:a16="http://schemas.microsoft.com/office/drawing/2014/main" id="{BDB44D79-67A3-5637-DE20-9A2BAED01FBB}"/>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963637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Box 6"/>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dirty="0">
                <a:solidFill>
                  <a:srgbClr val="003300"/>
                </a:solidFill>
                <a:latin typeface="Arial" pitchFamily="34" charset="0"/>
              </a:rPr>
              <a:t>Filling Road Cross-Section</a:t>
            </a:r>
          </a:p>
        </p:txBody>
      </p:sp>
      <p:sp>
        <p:nvSpPr>
          <p:cNvPr id="13"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dirty="0">
                <a:solidFill>
                  <a:srgbClr val="FFFFCC"/>
                </a:solidFill>
                <a:latin typeface="Arial" pitchFamily="34" charset="0"/>
              </a:rPr>
              <a:t>Road Base: ESMPs</a:t>
            </a:r>
          </a:p>
        </p:txBody>
      </p:sp>
      <p:sp>
        <p:nvSpPr>
          <p:cNvPr id="10" name="Text Box 6">
            <a:extLst>
              <a:ext uri="{FF2B5EF4-FFF2-40B4-BE49-F238E27FC236}">
                <a16:creationId xmlns:a16="http://schemas.microsoft.com/office/drawing/2014/main" id="{EC7E8F5E-00D3-4758-B5CE-F646D34E6D4A}"/>
              </a:ext>
            </a:extLst>
          </p:cNvPr>
          <p:cNvSpPr txBox="1">
            <a:spLocks noChangeArrowheads="1"/>
          </p:cNvSpPr>
          <p:nvPr/>
        </p:nvSpPr>
        <p:spPr bwMode="auto">
          <a:xfrm>
            <a:off x="747508" y="530823"/>
            <a:ext cx="7888492" cy="1569660"/>
          </a:xfrm>
          <a:prstGeom prst="rect">
            <a:avLst/>
          </a:prstGeom>
          <a:noFill/>
          <a:ln w="9525">
            <a:noFill/>
            <a:miter lim="800000"/>
            <a:headEnd/>
            <a:tailEnd/>
          </a:ln>
        </p:spPr>
        <p:txBody>
          <a:bodyPr wrap="square">
            <a:spAutoFit/>
          </a:bodyPr>
          <a:lstStyle/>
          <a:p>
            <a:pPr algn="l">
              <a:tabLst>
                <a:tab pos="4860925" algn="l"/>
              </a:tabLst>
            </a:pPr>
            <a:r>
              <a:rPr lang="en-US" sz="2400" dirty="0">
                <a:solidFill>
                  <a:srgbClr val="003300"/>
                </a:solidFill>
                <a:latin typeface="Arial" pitchFamily="34" charset="0"/>
              </a:rPr>
              <a:t>Entrenched Roads</a:t>
            </a:r>
          </a:p>
          <a:p>
            <a:pPr marL="342900" indent="-342900" algn="l">
              <a:buFontTx/>
              <a:buChar char="-"/>
              <a:tabLst>
                <a:tab pos="4860925" algn="l"/>
              </a:tabLst>
            </a:pPr>
            <a:r>
              <a:rPr lang="en-US" sz="2400" dirty="0">
                <a:solidFill>
                  <a:srgbClr val="003300"/>
                </a:solidFill>
                <a:latin typeface="Arial" pitchFamily="34" charset="0"/>
              </a:rPr>
              <a:t>Lower than surrounding ground on both sides</a:t>
            </a:r>
          </a:p>
          <a:p>
            <a:pPr marL="342900" indent="-342900" algn="l">
              <a:buFontTx/>
              <a:buChar char="-"/>
              <a:tabLst>
                <a:tab pos="4860925" algn="l"/>
              </a:tabLst>
            </a:pPr>
            <a:r>
              <a:rPr lang="en-US" sz="2400" dirty="0">
                <a:solidFill>
                  <a:srgbClr val="003300"/>
                </a:solidFill>
                <a:latin typeface="Arial" pitchFamily="34" charset="0"/>
              </a:rPr>
              <a:t>Make it impossible to get water off the road</a:t>
            </a:r>
          </a:p>
          <a:p>
            <a:pPr marL="342900" indent="-342900" algn="l">
              <a:buFontTx/>
              <a:buChar char="-"/>
              <a:tabLst>
                <a:tab pos="4860925" algn="l"/>
              </a:tabLst>
            </a:pPr>
            <a:endParaRPr lang="en-US" sz="2400" dirty="0">
              <a:solidFill>
                <a:srgbClr val="003300"/>
              </a:solidFill>
              <a:latin typeface="Arial" pitchFamily="34" charset="0"/>
            </a:endParaRPr>
          </a:p>
        </p:txBody>
      </p:sp>
      <p:grpSp>
        <p:nvGrpSpPr>
          <p:cNvPr id="7" name="Group 6">
            <a:extLst>
              <a:ext uri="{FF2B5EF4-FFF2-40B4-BE49-F238E27FC236}">
                <a16:creationId xmlns:a16="http://schemas.microsoft.com/office/drawing/2014/main" id="{FDE3B988-FC41-41B5-ACF2-7843E62021AC}"/>
              </a:ext>
            </a:extLst>
          </p:cNvPr>
          <p:cNvGrpSpPr/>
          <p:nvPr/>
        </p:nvGrpSpPr>
        <p:grpSpPr>
          <a:xfrm>
            <a:off x="0" y="2322383"/>
            <a:ext cx="9144000" cy="4106559"/>
            <a:chOff x="0" y="3492499"/>
            <a:chExt cx="7683500" cy="3295194"/>
          </a:xfrm>
        </p:grpSpPr>
        <p:pic>
          <p:nvPicPr>
            <p:cNvPr id="8" name="Picture 7">
              <a:extLst>
                <a:ext uri="{FF2B5EF4-FFF2-40B4-BE49-F238E27FC236}">
                  <a16:creationId xmlns:a16="http://schemas.microsoft.com/office/drawing/2014/main" id="{EF2C6EE2-55DF-4D79-8321-306CB0EFB9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23738"/>
              <a:ext cx="7683500" cy="3263955"/>
            </a:xfrm>
            <a:prstGeom prst="rect">
              <a:avLst/>
            </a:prstGeom>
          </p:spPr>
        </p:pic>
        <p:pic>
          <p:nvPicPr>
            <p:cNvPr id="9" name="Picture 8">
              <a:extLst>
                <a:ext uri="{FF2B5EF4-FFF2-40B4-BE49-F238E27FC236}">
                  <a16:creationId xmlns:a16="http://schemas.microsoft.com/office/drawing/2014/main" id="{DB6F146A-017C-4B30-841F-B1983E8F8B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00400" y="3492500"/>
              <a:ext cx="346074" cy="381795"/>
            </a:xfrm>
            <a:prstGeom prst="rect">
              <a:avLst/>
            </a:prstGeom>
          </p:spPr>
        </p:pic>
        <p:pic>
          <p:nvPicPr>
            <p:cNvPr id="14" name="Picture 13">
              <a:extLst>
                <a:ext uri="{FF2B5EF4-FFF2-40B4-BE49-F238E27FC236}">
                  <a16:creationId xmlns:a16="http://schemas.microsoft.com/office/drawing/2014/main" id="{80D999E7-EE03-4CF8-8EF8-DD9E391D28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07531" y="3492499"/>
              <a:ext cx="164307" cy="177007"/>
            </a:xfrm>
            <a:prstGeom prst="rect">
              <a:avLst/>
            </a:prstGeom>
          </p:spPr>
        </p:pic>
      </p:grpSp>
    </p:spTree>
    <p:extLst>
      <p:ext uri="{BB962C8B-B14F-4D97-AF65-F5344CB8AC3E}">
        <p14:creationId xmlns:p14="http://schemas.microsoft.com/office/powerpoint/2010/main" val="2657317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grass, outdoor, forest&#10;&#10;Description automatically generated">
            <a:extLst>
              <a:ext uri="{FF2B5EF4-FFF2-40B4-BE49-F238E27FC236}">
                <a16:creationId xmlns:a16="http://schemas.microsoft.com/office/drawing/2014/main" id="{FE1FBB13-D567-4B5A-A917-C5572D8F97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9" name="Text Box 8"/>
          <p:cNvSpPr txBox="1">
            <a:spLocks noChangeArrowheads="1"/>
          </p:cNvSpPr>
          <p:nvPr/>
        </p:nvSpPr>
        <p:spPr bwMode="auto">
          <a:xfrm>
            <a:off x="144342" y="4835239"/>
            <a:ext cx="1248229" cy="400110"/>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fill</a:t>
            </a:r>
          </a:p>
        </p:txBody>
      </p:sp>
      <p:sp>
        <p:nvSpPr>
          <p:cNvPr id="31" name="Text Box 8"/>
          <p:cNvSpPr txBox="1">
            <a:spLocks noChangeArrowheads="1"/>
          </p:cNvSpPr>
          <p:nvPr/>
        </p:nvSpPr>
        <p:spPr bwMode="auto">
          <a:xfrm>
            <a:off x="6470861" y="1762125"/>
            <a:ext cx="1248229" cy="400110"/>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fill</a:t>
            </a:r>
          </a:p>
        </p:txBody>
      </p:sp>
      <p:sp>
        <p:nvSpPr>
          <p:cNvPr id="4" name="Text Box 8"/>
          <p:cNvSpPr txBox="1">
            <a:spLocks noChangeArrowheads="1"/>
          </p:cNvSpPr>
          <p:nvPr/>
        </p:nvSpPr>
        <p:spPr bwMode="auto">
          <a:xfrm>
            <a:off x="16475" y="-13795"/>
            <a:ext cx="3200402" cy="584775"/>
          </a:xfrm>
          <a:prstGeom prst="rect">
            <a:avLst/>
          </a:prstGeom>
          <a:solidFill>
            <a:srgbClr val="FFFFFF"/>
          </a:solidFill>
          <a:ln w="28575">
            <a:solidFill>
              <a:srgbClr val="000000"/>
            </a:solid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Susquehanna County</a:t>
            </a:r>
            <a:endParaRPr kumimoji="0" lang="en-US"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Road Fill Overview</a:t>
            </a:r>
            <a:endParaRPr kumimoji="0" lang="en-US" sz="1600" b="0" i="0" u="none" strike="noStrike" kern="0" cap="none" spc="0" normalizeH="0" baseline="0" noProof="0">
              <a:ln>
                <a:noFill/>
              </a:ln>
              <a:solidFill>
                <a:srgbClr val="000000"/>
              </a:solidFill>
              <a:effectLst>
                <a:outerShdw blurRad="50800" dir="13080000" algn="ctr" rotWithShape="0">
                  <a:srgbClr val="FFFFFF">
                    <a:alpha val="67000"/>
                  </a:srgbClr>
                </a:outerShdw>
              </a:effectLst>
              <a:uLnTx/>
              <a:uFillTx/>
              <a:latin typeface="Calibri" panose="020F0502020204030204" pitchFamily="34" charset="0"/>
              <a:ea typeface="+mn-ea"/>
              <a:cs typeface="Calibri" panose="020F0502020204030204" pitchFamily="34" charset="0"/>
            </a:endParaRPr>
          </a:p>
        </p:txBody>
      </p:sp>
      <p:sp>
        <p:nvSpPr>
          <p:cNvPr id="3" name="Text Box 8">
            <a:extLst>
              <a:ext uri="{FF2B5EF4-FFF2-40B4-BE49-F238E27FC236}">
                <a16:creationId xmlns:a16="http://schemas.microsoft.com/office/drawing/2014/main" id="{D667E731-5344-8B0C-236B-30C57A86A3EF}"/>
              </a:ext>
            </a:extLst>
          </p:cNvPr>
          <p:cNvSpPr txBox="1">
            <a:spLocks noChangeArrowheads="1"/>
          </p:cNvSpPr>
          <p:nvPr/>
        </p:nvSpPr>
        <p:spPr bwMode="auto">
          <a:xfrm>
            <a:off x="3911706" y="3403826"/>
            <a:ext cx="2003319" cy="707886"/>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Fill or “extended grade break”</a:t>
            </a:r>
          </a:p>
        </p:txBody>
      </p:sp>
    </p:spTree>
    <p:extLst>
      <p:ext uri="{BB962C8B-B14F-4D97-AF65-F5344CB8AC3E}">
        <p14:creationId xmlns:p14="http://schemas.microsoft.com/office/powerpoint/2010/main" val="113429519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tree, outdoor, plant&#10;&#10;Description automatically generated">
            <a:extLst>
              <a:ext uri="{FF2B5EF4-FFF2-40B4-BE49-F238E27FC236}">
                <a16:creationId xmlns:a16="http://schemas.microsoft.com/office/drawing/2014/main" id="{28C98614-DF4E-2B62-D360-B3457337DC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0"/>
            <a:ext cx="9127524" cy="6858000"/>
          </a:xfrm>
          <a:prstGeom prst="rect">
            <a:avLst/>
          </a:prstGeom>
        </p:spPr>
      </p:pic>
      <p:sp>
        <p:nvSpPr>
          <p:cNvPr id="29" name="Text Box 8"/>
          <p:cNvSpPr txBox="1">
            <a:spLocks noChangeArrowheads="1"/>
          </p:cNvSpPr>
          <p:nvPr/>
        </p:nvSpPr>
        <p:spPr bwMode="auto">
          <a:xfrm>
            <a:off x="2782767" y="1853914"/>
            <a:ext cx="1248229" cy="400110"/>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fill</a:t>
            </a:r>
          </a:p>
        </p:txBody>
      </p:sp>
      <p:sp>
        <p:nvSpPr>
          <p:cNvPr id="31" name="Text Box 8"/>
          <p:cNvSpPr txBox="1">
            <a:spLocks noChangeArrowheads="1"/>
          </p:cNvSpPr>
          <p:nvPr/>
        </p:nvSpPr>
        <p:spPr bwMode="auto">
          <a:xfrm>
            <a:off x="8071061" y="5743575"/>
            <a:ext cx="1248229" cy="400110"/>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fill</a:t>
            </a:r>
          </a:p>
        </p:txBody>
      </p:sp>
      <p:sp>
        <p:nvSpPr>
          <p:cNvPr id="4" name="Text Box 8"/>
          <p:cNvSpPr txBox="1">
            <a:spLocks noChangeArrowheads="1"/>
          </p:cNvSpPr>
          <p:nvPr/>
        </p:nvSpPr>
        <p:spPr bwMode="auto">
          <a:xfrm>
            <a:off x="16475" y="-13795"/>
            <a:ext cx="3200402" cy="584775"/>
          </a:xfrm>
          <a:prstGeom prst="rect">
            <a:avLst/>
          </a:prstGeom>
          <a:solidFill>
            <a:srgbClr val="FFFFFF"/>
          </a:solidFill>
          <a:ln w="28575">
            <a:solidFill>
              <a:srgbClr val="000000"/>
            </a:solid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Susquehanna County</a:t>
            </a:r>
            <a:endParaRPr kumimoji="0" lang="en-US" sz="12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Road Fill Overview</a:t>
            </a:r>
            <a:endParaRPr kumimoji="0" lang="en-US" sz="1600" b="0" i="0" u="none" strike="noStrike" kern="0" cap="none" spc="0" normalizeH="0" baseline="0" noProof="0">
              <a:ln>
                <a:noFill/>
              </a:ln>
              <a:solidFill>
                <a:srgbClr val="000000"/>
              </a:solidFill>
              <a:effectLst>
                <a:outerShdw blurRad="50800" dir="13080000" algn="ctr" rotWithShape="0">
                  <a:srgbClr val="FFFFFF">
                    <a:alpha val="67000"/>
                  </a:srgbClr>
                </a:outerShdw>
              </a:effectLst>
              <a:uLnTx/>
              <a:uFillTx/>
              <a:latin typeface="Calibri" panose="020F0502020204030204" pitchFamily="34" charset="0"/>
              <a:ea typeface="+mn-ea"/>
              <a:cs typeface="Calibri" panose="020F0502020204030204" pitchFamily="34" charset="0"/>
            </a:endParaRPr>
          </a:p>
        </p:txBody>
      </p:sp>
      <p:sp>
        <p:nvSpPr>
          <p:cNvPr id="3" name="Text Box 8">
            <a:extLst>
              <a:ext uri="{FF2B5EF4-FFF2-40B4-BE49-F238E27FC236}">
                <a16:creationId xmlns:a16="http://schemas.microsoft.com/office/drawing/2014/main" id="{D667E731-5344-8B0C-236B-30C57A86A3EF}"/>
              </a:ext>
            </a:extLst>
          </p:cNvPr>
          <p:cNvSpPr txBox="1">
            <a:spLocks noChangeArrowheads="1"/>
          </p:cNvSpPr>
          <p:nvPr/>
        </p:nvSpPr>
        <p:spPr bwMode="auto">
          <a:xfrm>
            <a:off x="6813764" y="2053969"/>
            <a:ext cx="2003319" cy="707886"/>
          </a:xfrm>
          <a:prstGeom prst="rect">
            <a:avLst/>
          </a:prstGeom>
          <a:solidFill>
            <a:srgbClr val="FFFFCC"/>
          </a:solidFill>
          <a:ln w="12700">
            <a:solidFill>
              <a:srgbClr val="000000"/>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Fill or “extended grade break”</a:t>
            </a:r>
          </a:p>
        </p:txBody>
      </p:sp>
    </p:spTree>
    <p:extLst>
      <p:ext uri="{BB962C8B-B14F-4D97-AF65-F5344CB8AC3E}">
        <p14:creationId xmlns:p14="http://schemas.microsoft.com/office/powerpoint/2010/main" val="55119223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152400" y="504825"/>
            <a:ext cx="9144000" cy="5638800"/>
          </a:xfrm>
          <a:noFill/>
        </p:spPr>
        <p:txBody>
          <a:bodyPr/>
          <a:lstStyle/>
          <a:p>
            <a:pPr eaLnBrk="1" hangingPunct="1">
              <a:buFontTx/>
              <a:buNone/>
            </a:pPr>
            <a:r>
              <a:rPr lang="en-US" b="1" dirty="0"/>
              <a:t>Sectional Fill Advantages:</a:t>
            </a:r>
          </a:p>
          <a:p>
            <a:pPr lvl="1" eaLnBrk="1" hangingPunct="1">
              <a:buFont typeface="Arial" panose="020B0604020202020204" pitchFamily="34" charset="0"/>
              <a:buChar char="•"/>
            </a:pPr>
            <a:r>
              <a:rPr lang="en-US" sz="3000" dirty="0"/>
              <a:t>Less Costly than continuous fill (uses less fill)</a:t>
            </a:r>
          </a:p>
          <a:p>
            <a:pPr lvl="1" eaLnBrk="1" hangingPunct="1">
              <a:buFont typeface="Arial" panose="020B0604020202020204" pitchFamily="34" charset="0"/>
              <a:buChar char="•"/>
            </a:pPr>
            <a:r>
              <a:rPr lang="en-US" sz="3000" dirty="0"/>
              <a:t>Still provides benefits of fill (improves road, allows turnouts and pipes, </a:t>
            </a:r>
            <a:r>
              <a:rPr lang="en-US" sz="3000" dirty="0" err="1"/>
              <a:t>etc</a:t>
            </a:r>
            <a:r>
              <a:rPr lang="en-US" sz="3000" dirty="0"/>
              <a:t>)</a:t>
            </a:r>
          </a:p>
          <a:p>
            <a:pPr lvl="1" eaLnBrk="1" hangingPunct="1">
              <a:buFont typeface="Arial" panose="020B0604020202020204" pitchFamily="34" charset="0"/>
              <a:buChar char="•"/>
            </a:pPr>
            <a:r>
              <a:rPr lang="en-US" sz="3000" b="1" dirty="0"/>
              <a:t>More “neglect –proof”: </a:t>
            </a:r>
            <a:r>
              <a:rPr lang="en-US" sz="3000" dirty="0"/>
              <a:t>Excellent option in locations where you know maintenance will be limited.</a:t>
            </a:r>
          </a:p>
          <a:p>
            <a:pPr lvl="1" eaLnBrk="1" hangingPunct="1">
              <a:buFont typeface="Arial" panose="020B0604020202020204" pitchFamily="34" charset="0"/>
              <a:buChar char="•"/>
            </a:pPr>
            <a:endParaRPr lang="en-US" sz="3200" dirty="0"/>
          </a:p>
          <a:p>
            <a:pPr lvl="1" eaLnBrk="1" hangingPunct="1"/>
            <a:endParaRPr lang="en-US" sz="3200" dirty="0"/>
          </a:p>
          <a:p>
            <a:pPr lvl="1" eaLnBrk="1" hangingPunct="1"/>
            <a:endParaRPr lang="en-US" sz="3200" dirty="0"/>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6DF1F524-004C-134B-DF9A-600660C63E08}"/>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pic>
        <p:nvPicPr>
          <p:cNvPr id="3" name="Picture 2" descr="A picture containing outdoor, ground, tree, grass&#10;&#10;Description automatically generated">
            <a:extLst>
              <a:ext uri="{FF2B5EF4-FFF2-40B4-BE49-F238E27FC236}">
                <a16:creationId xmlns:a16="http://schemas.microsoft.com/office/drawing/2014/main" id="{91E7D592-C875-8BAD-DC9C-878F6DEA47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71950"/>
            <a:ext cx="9144000" cy="2686050"/>
          </a:xfrm>
          <a:prstGeom prst="rect">
            <a:avLst/>
          </a:prstGeom>
        </p:spPr>
      </p:pic>
    </p:spTree>
    <p:extLst>
      <p:ext uri="{BB962C8B-B14F-4D97-AF65-F5344CB8AC3E}">
        <p14:creationId xmlns:p14="http://schemas.microsoft.com/office/powerpoint/2010/main" val="388625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152400" y="504825"/>
            <a:ext cx="9144000" cy="5638800"/>
          </a:xfrm>
          <a:noFill/>
        </p:spPr>
        <p:txBody>
          <a:bodyPr/>
          <a:lstStyle/>
          <a:p>
            <a:pPr eaLnBrk="1" hangingPunct="1">
              <a:buFontTx/>
              <a:buNone/>
            </a:pPr>
            <a:r>
              <a:rPr lang="en-US" b="1" dirty="0"/>
              <a:t>Sectional Fill Advantages:</a:t>
            </a:r>
          </a:p>
          <a:p>
            <a:pPr lvl="1" eaLnBrk="1" hangingPunct="1">
              <a:buFont typeface="Arial" panose="020B0604020202020204" pitchFamily="34" charset="0"/>
              <a:buChar char="•"/>
            </a:pPr>
            <a:r>
              <a:rPr lang="en-US" sz="3000" dirty="0"/>
              <a:t>Less Costly than continuous fill (uses less fill)</a:t>
            </a:r>
          </a:p>
          <a:p>
            <a:pPr lvl="1" eaLnBrk="1" hangingPunct="1">
              <a:buFont typeface="Arial" panose="020B0604020202020204" pitchFamily="34" charset="0"/>
              <a:buChar char="•"/>
            </a:pPr>
            <a:r>
              <a:rPr lang="en-US" sz="3000" dirty="0"/>
              <a:t>Still provides benefits of fill (improves road, allows turnouts and pipes, </a:t>
            </a:r>
            <a:r>
              <a:rPr lang="en-US" sz="3000" dirty="0" err="1"/>
              <a:t>etc</a:t>
            </a:r>
            <a:r>
              <a:rPr lang="en-US" sz="3000" dirty="0"/>
              <a:t>)</a:t>
            </a:r>
          </a:p>
          <a:p>
            <a:pPr lvl="1" eaLnBrk="1" hangingPunct="1">
              <a:buFont typeface="Arial" panose="020B0604020202020204" pitchFamily="34" charset="0"/>
              <a:buChar char="•"/>
            </a:pPr>
            <a:r>
              <a:rPr lang="en-US" sz="3000" b="1" dirty="0"/>
              <a:t>More “neglect –proof”: </a:t>
            </a:r>
            <a:r>
              <a:rPr lang="en-US" sz="3000" dirty="0"/>
              <a:t>Excellent option in locations where you know maintenance will be limited.</a:t>
            </a:r>
          </a:p>
          <a:p>
            <a:pPr marL="0" lvl="1" indent="0" eaLnBrk="1" hangingPunct="1">
              <a:buNone/>
            </a:pPr>
            <a:r>
              <a:rPr lang="en-US" sz="3200" b="1" dirty="0"/>
              <a:t>Continuous Fill Reminders:</a:t>
            </a:r>
          </a:p>
          <a:p>
            <a:pPr lvl="1" eaLnBrk="1" hangingPunct="1">
              <a:buFont typeface="Arial" panose="020B0604020202020204" pitchFamily="34" charset="0"/>
              <a:buChar char="•"/>
            </a:pPr>
            <a:r>
              <a:rPr lang="en-US" sz="3200" dirty="0"/>
              <a:t>Overfill the road (for long term sheet flow)</a:t>
            </a:r>
          </a:p>
          <a:p>
            <a:pPr lvl="1" eaLnBrk="1" hangingPunct="1">
              <a:buFont typeface="Arial" panose="020B0604020202020204" pitchFamily="34" charset="0"/>
              <a:buChar char="•"/>
            </a:pPr>
            <a:r>
              <a:rPr lang="en-US" sz="3200" dirty="0"/>
              <a:t>Use surface drainage features when possible. </a:t>
            </a:r>
          </a:p>
          <a:p>
            <a:pPr lvl="1" eaLnBrk="1" hangingPunct="1">
              <a:buFont typeface="Arial" panose="020B0604020202020204" pitchFamily="34" charset="0"/>
              <a:buChar char="•"/>
            </a:pPr>
            <a:endParaRPr lang="en-US" sz="3200" dirty="0"/>
          </a:p>
          <a:p>
            <a:pPr lvl="1" eaLnBrk="1" hangingPunct="1"/>
            <a:endParaRPr lang="en-US" sz="3200" dirty="0"/>
          </a:p>
          <a:p>
            <a:pPr lvl="1" eaLnBrk="1" hangingPunct="1"/>
            <a:endParaRPr lang="en-US" sz="3200" dirty="0"/>
          </a:p>
          <a:p>
            <a:pPr lvl="1" eaLnBrk="1" hangingPunct="1"/>
            <a:endParaRPr lang="en-US" sz="3200" dirty="0"/>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 Box 6">
            <a:extLst>
              <a:ext uri="{FF2B5EF4-FFF2-40B4-BE49-F238E27FC236}">
                <a16:creationId xmlns:a16="http://schemas.microsoft.com/office/drawing/2014/main" id="{6DF1F524-004C-134B-DF9A-600660C63E08}"/>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945769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enevel\Desktop\Photos\Dirt and Gravel\McKean\Prospect\Fill\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3054"/>
            <a:ext cx="9156879" cy="69010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459" y="-141131"/>
            <a:ext cx="9750272" cy="1107996"/>
          </a:xfrm>
          <a:prstGeom prst="rect">
            <a:avLst/>
          </a:prstGeom>
          <a:noFill/>
        </p:spPr>
        <p:txBody>
          <a:bodyPr wrap="square">
            <a:spAutoFit/>
          </a:bodyPr>
          <a:lstStyle/>
          <a:p>
            <a:pPr>
              <a:defRPr/>
            </a:pPr>
            <a:r>
              <a:rPr lang="en-US" sz="6600">
                <a:ln w="18415" cmpd="sng">
                  <a:solidFill>
                    <a:srgbClr val="FFFFFF"/>
                  </a:solidFill>
                  <a:prstDash val="solid"/>
                </a:ln>
                <a:solidFill>
                  <a:srgbClr val="FFFF00"/>
                </a:solidFill>
                <a:effectLst>
                  <a:glow rad="228600">
                    <a:srgbClr val="000000">
                      <a:satMod val="175000"/>
                      <a:alpha val="40000"/>
                    </a:srgbClr>
                  </a:glow>
                  <a:outerShdw blurRad="63500" dir="3600000" algn="tl" rotWithShape="0">
                    <a:srgbClr val="000000">
                      <a:alpha val="70000"/>
                    </a:srgbClr>
                  </a:outerShdw>
                </a:effectLst>
                <a:latin typeface="Calibri" panose="020F0502020204030204" pitchFamily="34" charset="0"/>
              </a:rPr>
              <a:t>Questions? Discussion?</a:t>
            </a:r>
          </a:p>
        </p:txBody>
      </p:sp>
      <p:sp>
        <p:nvSpPr>
          <p:cNvPr id="2" name="Rectangle 4">
            <a:extLst>
              <a:ext uri="{FF2B5EF4-FFF2-40B4-BE49-F238E27FC236}">
                <a16:creationId xmlns:a16="http://schemas.microsoft.com/office/drawing/2014/main" id="{321010F7-F004-7C68-51AA-011632C1CA37}"/>
              </a:ext>
            </a:extLst>
          </p:cNvPr>
          <p:cNvSpPr txBox="1">
            <a:spLocks noChangeArrowheads="1"/>
          </p:cNvSpPr>
          <p:nvPr/>
        </p:nvSpPr>
        <p:spPr bwMode="auto">
          <a:xfrm>
            <a:off x="241092" y="3720215"/>
            <a:ext cx="8661816" cy="3137785"/>
          </a:xfrm>
          <a:prstGeom prst="rect">
            <a:avLst/>
          </a:prstGeom>
          <a:solidFill>
            <a:srgbClr val="FFFFFF">
              <a:alpha val="60000"/>
            </a:srgb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algn="l" eaLnBrk="1" hangingPunct="1">
              <a:spcBef>
                <a:spcPct val="20000"/>
              </a:spcBef>
              <a:buNone/>
              <a:defRPr sz="2000" kern="0">
                <a:latin typeface="Calibri" panose="020F0502020204030204" pitchFamily="34" charset="0"/>
              </a:defRPr>
            </a:lvl1pPr>
            <a:lvl2pPr lvl="1" indent="0" algn="l" eaLnBrk="1" hangingPunct="1">
              <a:spcBef>
                <a:spcPct val="20000"/>
              </a:spcBef>
              <a:buFont typeface="Arial" panose="020B0604020202020204" pitchFamily="34" charset="0"/>
              <a:buChar char="•"/>
              <a:defRPr sz="2000" b="0" kern="0">
                <a:latin typeface="Calibri" panose="020F0502020204030204" pitchFamily="34" charset="0"/>
              </a:defRPr>
            </a:lvl2pPr>
            <a:lvl3pPr indent="0" eaLnBrk="0" hangingPunct="0">
              <a:spcBef>
                <a:spcPct val="20000"/>
              </a:spcBef>
              <a:buNone/>
              <a:defRPr sz="2400">
                <a:latin typeface="Calibri" panose="020F0502020204030204" pitchFamily="34" charset="0"/>
              </a:defRPr>
            </a:lvl3pPr>
            <a:lvl4pPr indent="0" eaLnBrk="0" hangingPunct="0">
              <a:spcBef>
                <a:spcPct val="20000"/>
              </a:spcBef>
              <a:buNone/>
              <a:defRPr sz="2000">
                <a:latin typeface="Calibri" panose="020F0502020204030204" pitchFamily="34" charset="0"/>
              </a:defRPr>
            </a:lvl4pPr>
            <a:lvl5pPr indent="0" eaLnBrk="0" hangingPunct="0">
              <a:spcBef>
                <a:spcPct val="20000"/>
              </a:spcBef>
              <a:buNone/>
              <a:defRPr sz="2000">
                <a:latin typeface="Calibri" panose="020F0502020204030204" pitchFamily="34" charset="0"/>
              </a:defRPr>
            </a:lvl5pPr>
            <a:lvl6pPr indent="0" algn="ctr" fontAlgn="base">
              <a:spcBef>
                <a:spcPct val="20000"/>
              </a:spcBef>
              <a:spcAft>
                <a:spcPct val="0"/>
              </a:spcAft>
              <a:buNone/>
              <a:defRPr sz="2000">
                <a:latin typeface="+mn-lt"/>
              </a:defRPr>
            </a:lvl6pPr>
            <a:lvl7pPr indent="0" algn="ctr" fontAlgn="base">
              <a:spcBef>
                <a:spcPct val="20000"/>
              </a:spcBef>
              <a:spcAft>
                <a:spcPct val="0"/>
              </a:spcAft>
              <a:buNone/>
              <a:defRPr sz="2000">
                <a:latin typeface="+mn-lt"/>
              </a:defRPr>
            </a:lvl7pPr>
            <a:lvl8pPr indent="0" algn="ctr" fontAlgn="base">
              <a:spcBef>
                <a:spcPct val="20000"/>
              </a:spcBef>
              <a:spcAft>
                <a:spcPct val="0"/>
              </a:spcAft>
              <a:buNone/>
              <a:defRPr sz="2000">
                <a:latin typeface="+mn-lt"/>
              </a:defRPr>
            </a:lvl8pPr>
            <a:lvl9pPr indent="0" algn="ctr" fontAlgn="base">
              <a:spcBef>
                <a:spcPct val="20000"/>
              </a:spcBef>
              <a:spcAft>
                <a:spcPct val="0"/>
              </a:spcAft>
              <a:buNone/>
              <a:defRPr sz="2000">
                <a:latin typeface="+mn-lt"/>
              </a:defRPr>
            </a:lvl9pPr>
          </a:lstStyle>
          <a:p>
            <a:r>
              <a:rPr lang="en-US" dirty="0"/>
              <a:t>Sectional Fill Advantages:</a:t>
            </a:r>
          </a:p>
          <a:p>
            <a:pPr lvl="1"/>
            <a:r>
              <a:rPr lang="en-US" dirty="0"/>
              <a:t>Less Costly than continuous fill (uses less fill)</a:t>
            </a:r>
          </a:p>
          <a:p>
            <a:pPr lvl="1"/>
            <a:r>
              <a:rPr lang="en-US" dirty="0"/>
              <a:t>Still provides benefits of fill (improves road, allows turnouts and pipes, </a:t>
            </a:r>
            <a:r>
              <a:rPr lang="en-US" dirty="0" err="1"/>
              <a:t>etc</a:t>
            </a:r>
            <a:r>
              <a:rPr lang="en-US" dirty="0"/>
              <a:t>)</a:t>
            </a:r>
          </a:p>
          <a:p>
            <a:pPr lvl="1"/>
            <a:r>
              <a:rPr lang="en-US" dirty="0"/>
              <a:t>More “neglect –proof”: Excellent option in locations where you know maintenance will be limited.</a:t>
            </a:r>
          </a:p>
          <a:p>
            <a:pPr marL="0" lvl="1">
              <a:buNone/>
            </a:pPr>
            <a:r>
              <a:rPr lang="en-US" b="1" dirty="0"/>
              <a:t>Continuous Fill Reminders:</a:t>
            </a:r>
          </a:p>
          <a:p>
            <a:pPr lvl="1"/>
            <a:r>
              <a:rPr lang="en-US" dirty="0"/>
              <a:t>Overfill the road (for long term sheet flow)</a:t>
            </a:r>
          </a:p>
          <a:p>
            <a:pPr lvl="1"/>
            <a:r>
              <a:rPr lang="en-US" dirty="0"/>
              <a:t>Use surface drainage features when possible. </a:t>
            </a:r>
          </a:p>
          <a:p>
            <a:pPr lvl="1"/>
            <a:endParaRPr lang="en-US" dirty="0"/>
          </a:p>
          <a:p>
            <a:pPr lvl="1"/>
            <a:endParaRPr lang="en-US" dirty="0"/>
          </a:p>
          <a:p>
            <a:pPr lvl="1"/>
            <a:endParaRPr lang="en-US" dirty="0"/>
          </a:p>
          <a:p>
            <a:pPr lvl="1"/>
            <a:endParaRPr lang="en-US" dirty="0"/>
          </a:p>
        </p:txBody>
      </p:sp>
      <p:sp>
        <p:nvSpPr>
          <p:cNvPr id="3" name="Text Box 6">
            <a:extLst>
              <a:ext uri="{FF2B5EF4-FFF2-40B4-BE49-F238E27FC236}">
                <a16:creationId xmlns:a16="http://schemas.microsoft.com/office/drawing/2014/main" id="{17054B95-7096-5CA4-DA0F-024C95B9E0C1}"/>
              </a:ext>
            </a:extLst>
          </p:cNvPr>
          <p:cNvSpPr txBox="1">
            <a:spLocks noChangeArrowheads="1"/>
          </p:cNvSpPr>
          <p:nvPr/>
        </p:nvSpPr>
        <p:spPr bwMode="auto">
          <a:xfrm>
            <a:off x="241092" y="944379"/>
            <a:ext cx="8661816" cy="2616101"/>
          </a:xfrm>
          <a:prstGeom prst="rect">
            <a:avLst/>
          </a:prstGeom>
          <a:solidFill>
            <a:srgbClr val="FFFFFF">
              <a:alpha val="60000"/>
            </a:srgb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algn="l" eaLnBrk="1" hangingPunct="1">
              <a:spcBef>
                <a:spcPct val="20000"/>
              </a:spcBef>
              <a:buNone/>
              <a:defRPr sz="2000" kern="0">
                <a:latin typeface="Calibri" panose="020F0502020204030204" pitchFamily="34" charset="0"/>
              </a:defRPr>
            </a:lvl1pPr>
            <a:lvl2pPr lvl="1" indent="0" algn="l" eaLnBrk="1" hangingPunct="1">
              <a:spcBef>
                <a:spcPct val="20000"/>
              </a:spcBef>
              <a:buFont typeface="Arial" panose="020B0604020202020204" pitchFamily="34" charset="0"/>
              <a:buChar char="•"/>
              <a:defRPr sz="2000" b="0" kern="0">
                <a:latin typeface="Calibri" panose="020F0502020204030204" pitchFamily="34" charset="0"/>
              </a:defRPr>
            </a:lvl2pPr>
            <a:lvl3pPr indent="0" eaLnBrk="0" hangingPunct="0">
              <a:spcBef>
                <a:spcPct val="20000"/>
              </a:spcBef>
              <a:buNone/>
              <a:defRPr sz="2400">
                <a:latin typeface="Calibri" panose="020F0502020204030204" pitchFamily="34" charset="0"/>
              </a:defRPr>
            </a:lvl3pPr>
            <a:lvl4pPr indent="0" eaLnBrk="0" hangingPunct="0">
              <a:spcBef>
                <a:spcPct val="20000"/>
              </a:spcBef>
              <a:buNone/>
              <a:defRPr sz="2000">
                <a:latin typeface="Calibri" panose="020F0502020204030204" pitchFamily="34" charset="0"/>
              </a:defRPr>
            </a:lvl4pPr>
            <a:lvl5pPr indent="0" eaLnBrk="0" hangingPunct="0">
              <a:spcBef>
                <a:spcPct val="20000"/>
              </a:spcBef>
              <a:buNone/>
              <a:defRPr sz="2000">
                <a:latin typeface="Calibri" panose="020F0502020204030204" pitchFamily="34" charset="0"/>
              </a:defRPr>
            </a:lvl5pPr>
            <a:lvl6pPr indent="0" algn="ctr" fontAlgn="base">
              <a:spcBef>
                <a:spcPct val="20000"/>
              </a:spcBef>
              <a:spcAft>
                <a:spcPct val="0"/>
              </a:spcAft>
              <a:buNone/>
              <a:defRPr sz="2000">
                <a:latin typeface="+mn-lt"/>
              </a:defRPr>
            </a:lvl6pPr>
            <a:lvl7pPr indent="0" algn="ctr" fontAlgn="base">
              <a:spcBef>
                <a:spcPct val="20000"/>
              </a:spcBef>
              <a:spcAft>
                <a:spcPct val="0"/>
              </a:spcAft>
              <a:buNone/>
              <a:defRPr sz="2000">
                <a:latin typeface="+mn-lt"/>
              </a:defRPr>
            </a:lvl7pPr>
            <a:lvl8pPr indent="0" algn="ctr" fontAlgn="base">
              <a:spcBef>
                <a:spcPct val="20000"/>
              </a:spcBef>
              <a:spcAft>
                <a:spcPct val="0"/>
              </a:spcAft>
              <a:buNone/>
              <a:defRPr sz="2000">
                <a:latin typeface="+mn-lt"/>
              </a:defRPr>
            </a:lvl8pPr>
            <a:lvl9pPr indent="0" algn="ctr" fontAlgn="base">
              <a:spcBef>
                <a:spcPct val="20000"/>
              </a:spcBef>
              <a:spcAft>
                <a:spcPct val="0"/>
              </a:spcAft>
              <a:buNone/>
              <a:defRPr sz="2000">
                <a:latin typeface="+mn-lt"/>
              </a:defRPr>
            </a:lvl9pPr>
          </a:lstStyle>
          <a:p>
            <a:r>
              <a:rPr lang="en-US" dirty="0"/>
              <a:t>Road Fill:</a:t>
            </a:r>
          </a:p>
          <a:p>
            <a:r>
              <a:rPr lang="en-US" dirty="0"/>
              <a:t>2 Hour Remote Training recorded 5/2021</a:t>
            </a:r>
          </a:p>
          <a:p>
            <a:r>
              <a:rPr lang="en-US" dirty="0"/>
              <a:t>Recording and PPT Available</a:t>
            </a:r>
          </a:p>
          <a:p>
            <a:pPr lvl="1"/>
            <a:r>
              <a:rPr lang="en-US" dirty="0">
                <a:hlinkClick r:id="rId4">
                  <a:extLst>
                    <a:ext uri="{A12FA001-AC4F-418D-AE19-62706E023703}">
                      <ahyp:hlinkClr xmlns:ahyp="http://schemas.microsoft.com/office/drawing/2018/hyperlinkcolor" val="tx"/>
                    </a:ext>
                  </a:extLst>
                </a:hlinkClick>
              </a:rPr>
              <a:t>www.dirtandgravelroad.org</a:t>
            </a:r>
            <a:endParaRPr lang="en-US" dirty="0"/>
          </a:p>
          <a:p>
            <a:pPr lvl="1"/>
            <a:r>
              <a:rPr lang="en-US" dirty="0"/>
              <a:t>Education/Training – Remote Learning Center</a:t>
            </a:r>
          </a:p>
          <a:p>
            <a:r>
              <a:rPr lang="en-US" dirty="0"/>
              <a:t>Background – example projects - fill types  – RFP – more  </a:t>
            </a:r>
          </a:p>
          <a:p>
            <a:endParaRPr lang="en-US" dirty="0"/>
          </a:p>
        </p:txBody>
      </p:sp>
    </p:spTree>
    <p:extLst>
      <p:ext uri="{BB962C8B-B14F-4D97-AF65-F5344CB8AC3E}">
        <p14:creationId xmlns:p14="http://schemas.microsoft.com/office/powerpoint/2010/main" val="287600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99CC4-2400-4115-9019-DBCC502C8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TextBox 1">
            <a:extLst>
              <a:ext uri="{FF2B5EF4-FFF2-40B4-BE49-F238E27FC236}">
                <a16:creationId xmlns:a16="http://schemas.microsoft.com/office/drawing/2014/main" id="{5EA589DB-33FE-6F27-5381-A12C71170C7C}"/>
              </a:ext>
            </a:extLst>
          </p:cNvPr>
          <p:cNvSpPr txBox="1"/>
          <p:nvPr/>
        </p:nvSpPr>
        <p:spPr>
          <a:xfrm>
            <a:off x="43065" y="419364"/>
            <a:ext cx="4173335" cy="2369880"/>
          </a:xfrm>
          <a:prstGeom prst="rect">
            <a:avLst/>
          </a:prstGeom>
          <a:solidFill>
            <a:schemeClr val="bg1"/>
          </a:solidFill>
        </p:spPr>
        <p:txBody>
          <a:bodyPr wrap="square" rtlCol="0">
            <a:spAutoFit/>
          </a:bodyPr>
          <a:lstStyle/>
          <a:p>
            <a:pPr algn="l"/>
            <a:r>
              <a:rPr lang="en-US" sz="2400" u="sng">
                <a:latin typeface="Calibri" panose="020F0502020204030204" pitchFamily="34" charset="0"/>
              </a:rPr>
              <a:t>Traditional Maintenance:</a:t>
            </a:r>
          </a:p>
          <a:p>
            <a:pPr algn="l"/>
            <a:r>
              <a:rPr lang="en-US" sz="2400">
                <a:latin typeface="Calibri" panose="020F0502020204030204" pitchFamily="34" charset="0"/>
              </a:rPr>
              <a:t>Clean ditches and regrade, repeat, repeat, repeat</a:t>
            </a:r>
          </a:p>
          <a:p>
            <a:pPr algn="l"/>
            <a:endParaRPr lang="en-US" sz="1400">
              <a:latin typeface="Calibri" panose="020F0502020204030204" pitchFamily="34" charset="0"/>
            </a:endParaRPr>
          </a:p>
          <a:p>
            <a:pPr algn="l"/>
            <a:r>
              <a:rPr lang="en-US" sz="2400">
                <a:latin typeface="Calibri" panose="020F0502020204030204" pitchFamily="34" charset="0"/>
              </a:rPr>
              <a:t>Road gets lower year by year</a:t>
            </a:r>
          </a:p>
          <a:p>
            <a:pPr algn="l"/>
            <a:endParaRPr lang="en-US" sz="1400">
              <a:latin typeface="Calibri" panose="020F0502020204030204" pitchFamily="34" charset="0"/>
            </a:endParaRPr>
          </a:p>
          <a:p>
            <a:pPr algn="l"/>
            <a:r>
              <a:rPr lang="en-US" sz="2400">
                <a:latin typeface="Calibri" panose="020F0502020204030204" pitchFamily="34" charset="0"/>
              </a:rPr>
              <a:t>Ditches drain directly to stream</a:t>
            </a:r>
          </a:p>
        </p:txBody>
      </p:sp>
      <p:sp>
        <p:nvSpPr>
          <p:cNvPr id="4" name="Text Box 6">
            <a:extLst>
              <a:ext uri="{FF2B5EF4-FFF2-40B4-BE49-F238E27FC236}">
                <a16:creationId xmlns:a16="http://schemas.microsoft.com/office/drawing/2014/main" id="{04A23784-DD74-231B-8FA0-73647BD7AB84}"/>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Traditional Practices</a:t>
            </a:r>
          </a:p>
        </p:txBody>
      </p:sp>
    </p:spTree>
    <p:extLst>
      <p:ext uri="{BB962C8B-B14F-4D97-AF65-F5344CB8AC3E}">
        <p14:creationId xmlns:p14="http://schemas.microsoft.com/office/powerpoint/2010/main" val="1968205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118427" y="449943"/>
            <a:ext cx="5865916" cy="5638800"/>
          </a:xfrm>
          <a:noFill/>
        </p:spPr>
        <p:txBody>
          <a:bodyPr/>
          <a:lstStyle/>
          <a:p>
            <a:pPr eaLnBrk="1" hangingPunct="1">
              <a:buFontTx/>
              <a:buNone/>
            </a:pPr>
            <a:r>
              <a:rPr lang="en-US" sz="4000" b="1" dirty="0">
                <a:solidFill>
                  <a:srgbClr val="FFFF00"/>
                </a:solidFill>
              </a:rPr>
              <a:t>Sectional Fill</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lumMod val="65000"/>
                  </a:schemeClr>
                </a:solidFill>
              </a:rPr>
              <a:t>Introduction</a:t>
            </a:r>
          </a:p>
          <a:p>
            <a:pPr lvl="1" eaLnBrk="1" hangingPunct="1">
              <a:buFont typeface="Arial" panose="020B0604020202020204" pitchFamily="34" charset="0"/>
              <a:buChar char="•"/>
            </a:pPr>
            <a:r>
              <a:rPr lang="en-US" sz="3200" b="1" dirty="0">
                <a:solidFill>
                  <a:srgbClr val="FFFF00"/>
                </a:solidFill>
              </a:rPr>
              <a:t>Continuous Fill</a:t>
            </a:r>
          </a:p>
          <a:p>
            <a:pPr lvl="1" eaLnBrk="1" hangingPunct="1">
              <a:buFont typeface="Arial" panose="020B0604020202020204" pitchFamily="34" charset="0"/>
              <a:buChar char="•"/>
            </a:pPr>
            <a:r>
              <a:rPr lang="en-US" sz="3200" dirty="0">
                <a:solidFill>
                  <a:schemeClr val="bg1"/>
                </a:solidFill>
              </a:rPr>
              <a:t>Issues seen with Continuous fill projects</a:t>
            </a:r>
          </a:p>
          <a:p>
            <a:pPr lvl="1" eaLnBrk="1" hangingPunct="1">
              <a:buFont typeface="Arial" panose="020B0604020202020204" pitchFamily="34" charset="0"/>
              <a:buChar char="•"/>
            </a:pPr>
            <a:r>
              <a:rPr lang="en-US" sz="3200" dirty="0">
                <a:solidFill>
                  <a:schemeClr val="bg1"/>
                </a:solidFill>
              </a:rPr>
              <a:t>Sectional Fill Alternative</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spTree>
    <p:extLst>
      <p:ext uri="{BB962C8B-B14F-4D97-AF65-F5344CB8AC3E}">
        <p14:creationId xmlns:p14="http://schemas.microsoft.com/office/powerpoint/2010/main" val="3315253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Calibri" panose="020F0502020204030204" pitchFamily="34" charset="0"/>
                <a:ea typeface="+mn-ea"/>
                <a:cs typeface="+mn-cs"/>
              </a:rPr>
              <a:t>Road Fill</a:t>
            </a:r>
          </a:p>
        </p:txBody>
      </p:sp>
      <p:sp>
        <p:nvSpPr>
          <p:cNvPr id="9" name="Text Box 6">
            <a:extLst>
              <a:ext uri="{FF2B5EF4-FFF2-40B4-BE49-F238E27FC236}">
                <a16:creationId xmlns:a16="http://schemas.microsoft.com/office/drawing/2014/main" id="{379B2606-B8FB-1F42-A8A9-D3A21E0FF10C}"/>
              </a:ext>
            </a:extLst>
          </p:cNvPr>
          <p:cNvSpPr txBox="1">
            <a:spLocks noChangeArrowheads="1"/>
          </p:cNvSpPr>
          <p:nvPr/>
        </p:nvSpPr>
        <p:spPr bwMode="auto">
          <a:xfrm>
            <a:off x="479878" y="805648"/>
            <a:ext cx="7922987" cy="3170099"/>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tab pos="4860925" algn="l"/>
              </a:tabLst>
              <a:defRPr/>
            </a:pPr>
            <a:r>
              <a:rPr kumimoji="0" lang="en-US" sz="2800" b="0" i="0" strike="noStrike" kern="1200" cap="none" spc="0" normalizeH="0" baseline="0" noProof="0" dirty="0">
                <a:ln>
                  <a:noFill/>
                </a:ln>
                <a:solidFill>
                  <a:srgbClr val="FF0000"/>
                </a:solidFill>
                <a:effectLst/>
                <a:uLnTx/>
                <a:uFillTx/>
                <a:latin typeface="Arial" pitchFamily="34" charset="0"/>
                <a:ea typeface="+mn-ea"/>
                <a:cs typeface="+mn-cs"/>
              </a:rPr>
              <a:t>This is only a quick refresher</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800" b="1" i="0" u="sng" strike="noStrike" kern="1200" cap="none" spc="0" normalizeH="0" baseline="0" noProof="0" dirty="0">
                <a:ln>
                  <a:noFill/>
                </a:ln>
                <a:solidFill>
                  <a:srgbClr val="003300"/>
                </a:solidFill>
                <a:effectLst/>
                <a:uLnTx/>
                <a:uFillTx/>
                <a:latin typeface="Arial" pitchFamily="34" charset="0"/>
                <a:ea typeface="+mn-ea"/>
                <a:cs typeface="+mn-cs"/>
              </a:rPr>
              <a:t>Road Fill</a:t>
            </a:r>
            <a:r>
              <a:rPr kumimoji="0" lang="en-US" sz="2800" b="1" i="0" u="none" strike="noStrike" kern="1200" cap="none" spc="0" normalizeH="0" baseline="0" noProof="0" dirty="0">
                <a:ln>
                  <a:noFill/>
                </a:ln>
                <a:solidFill>
                  <a:srgbClr val="003300"/>
                </a:solidFill>
                <a:effectLst/>
                <a:uLnTx/>
                <a:uFillTx/>
                <a:latin typeface="Arial" pitchFamily="34" charset="0"/>
                <a:ea typeface="+mn-ea"/>
                <a:cs typeface="+mn-cs"/>
              </a:rPr>
              <a: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2 Hour Remote Training recorded 5/2021</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Recording and PPT Available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3333CC"/>
                </a:solidFill>
                <a:effectLst/>
                <a:uLnTx/>
                <a:uFillTx/>
                <a:latin typeface="Arial" pitchFamily="34" charset="0"/>
                <a:ea typeface="+mn-ea"/>
                <a:cs typeface="+mn-cs"/>
                <a:hlinkClick r:id="rId3">
                  <a:extLst>
                    <a:ext uri="{A12FA001-AC4F-418D-AE19-62706E023703}">
                      <ahyp:hlinkClr xmlns:ahyp="http://schemas.microsoft.com/office/drawing/2018/hyperlinkcolor" val="tx"/>
                    </a:ext>
                  </a:extLst>
                </a:hlinkClick>
              </a:rPr>
              <a:t>www.dirtandgravelroad.org</a:t>
            </a:r>
            <a:endParaRPr kumimoji="0" lang="en-US" sz="2400" b="0" i="0" u="none" strike="noStrike" kern="1200" cap="none" spc="0" normalizeH="0" baseline="0" noProof="0" dirty="0">
              <a:ln>
                <a:noFill/>
              </a:ln>
              <a:solidFill>
                <a:srgbClr val="3333CC"/>
              </a:solidFill>
              <a:effectLst/>
              <a:uLnTx/>
              <a:uFillTx/>
              <a:latin typeface="Arial" pitchFamily="34" charset="0"/>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4860925" algn="l"/>
              </a:tabLst>
              <a:defRPr/>
            </a:pPr>
            <a:r>
              <a:rPr kumimoji="0" lang="en-US" sz="2400" b="0" i="0" u="none" strike="noStrike" kern="1200" cap="none" spc="0" normalizeH="0" baseline="0" noProof="0" dirty="0">
                <a:ln>
                  <a:noFill/>
                </a:ln>
                <a:solidFill>
                  <a:srgbClr val="003300"/>
                </a:solidFill>
                <a:effectLst/>
                <a:uLnTx/>
                <a:uFillTx/>
                <a:latin typeface="Arial" pitchFamily="34" charset="0"/>
                <a:ea typeface="+mn-ea"/>
                <a:cs typeface="+mn-cs"/>
              </a:rPr>
              <a:t>Education/Training – Remote Learning Center</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r>
              <a:rPr kumimoji="0" lang="en-US" sz="2000" b="1" i="0" u="none" strike="noStrike" kern="1200" cap="none" spc="0" normalizeH="0" baseline="0" noProof="0" dirty="0">
                <a:ln>
                  <a:noFill/>
                </a:ln>
                <a:solidFill>
                  <a:srgbClr val="003300"/>
                </a:solidFill>
                <a:effectLst/>
                <a:uLnTx/>
                <a:uFillTx/>
                <a:latin typeface="Arial" pitchFamily="34" charset="0"/>
                <a:ea typeface="+mn-ea"/>
                <a:cs typeface="+mn-cs"/>
              </a:rPr>
              <a:t>Background – example projects - fill types  – RFP – more  </a:t>
            </a:r>
          </a:p>
          <a:p>
            <a:pPr marL="0" marR="0" lvl="0" indent="0" algn="l" defTabSz="914400" rtl="0" eaLnBrk="1" fontAlgn="base" latinLnBrk="0" hangingPunct="1">
              <a:lnSpc>
                <a:spcPct val="100000"/>
              </a:lnSpc>
              <a:spcBef>
                <a:spcPct val="0"/>
              </a:spcBef>
              <a:spcAft>
                <a:spcPct val="0"/>
              </a:spcAft>
              <a:buClrTx/>
              <a:buSzTx/>
              <a:buFontTx/>
              <a:buNone/>
              <a:tabLst>
                <a:tab pos="4860925" algn="l"/>
              </a:tabLst>
              <a:defRPr/>
            </a:pPr>
            <a:endParaRPr kumimoji="0" lang="en-US" sz="28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pic>
        <p:nvPicPr>
          <p:cNvPr id="4" name="Picture 3">
            <a:extLst>
              <a:ext uri="{FF2B5EF4-FFF2-40B4-BE49-F238E27FC236}">
                <a16:creationId xmlns:a16="http://schemas.microsoft.com/office/drawing/2014/main" id="{AF267809-4B3C-34F9-E53F-FF943F95CC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10" b="-1"/>
          <a:stretch/>
        </p:blipFill>
        <p:spPr>
          <a:xfrm>
            <a:off x="19050" y="4015434"/>
            <a:ext cx="9144000" cy="2842566"/>
          </a:xfrm>
          <a:prstGeom prst="rect">
            <a:avLst/>
          </a:prstGeom>
        </p:spPr>
      </p:pic>
      <p:sp>
        <p:nvSpPr>
          <p:cNvPr id="10" name="Oval 9">
            <a:extLst>
              <a:ext uri="{FF2B5EF4-FFF2-40B4-BE49-F238E27FC236}">
                <a16:creationId xmlns:a16="http://schemas.microsoft.com/office/drawing/2014/main" id="{B017BFF1-0157-0661-468D-7BA27B322298}"/>
              </a:ext>
            </a:extLst>
          </p:cNvPr>
          <p:cNvSpPr/>
          <p:nvPr/>
        </p:nvSpPr>
        <p:spPr bwMode="auto">
          <a:xfrm>
            <a:off x="2584905" y="6052352"/>
            <a:ext cx="1509485" cy="2891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419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641475"/>
            <a:ext cx="9144000" cy="5715000"/>
          </a:xfrm>
        </p:spPr>
        <p:txBody>
          <a:bodyPr/>
          <a:lstStyle/>
          <a:p>
            <a:pPr marL="685800" indent="-685800">
              <a:spcAft>
                <a:spcPct val="20000"/>
              </a:spcAft>
              <a:buFontTx/>
              <a:buAutoNum type="arabicPeriod"/>
            </a:pPr>
            <a:r>
              <a:rPr lang="en-US" b="1" dirty="0"/>
              <a:t>Avoid Concentrating Drainage</a:t>
            </a:r>
          </a:p>
          <a:p>
            <a:pPr marL="685800" indent="-685800">
              <a:spcAft>
                <a:spcPct val="20000"/>
              </a:spcAft>
              <a:buFontTx/>
              <a:buAutoNum type="arabicPeriod"/>
            </a:pPr>
            <a:r>
              <a:rPr lang="en-US" b="1" dirty="0"/>
              <a:t>Minimize Flow Volumes</a:t>
            </a:r>
          </a:p>
          <a:p>
            <a:pPr marL="685800" indent="-685800">
              <a:spcAft>
                <a:spcPct val="20000"/>
              </a:spcAft>
              <a:buFontTx/>
              <a:buAutoNum type="arabicPeriod"/>
            </a:pPr>
            <a:r>
              <a:rPr lang="en-US" b="1" dirty="0"/>
              <a:t>Reduce Effects of Concentrated Drainage</a:t>
            </a:r>
          </a:p>
          <a:p>
            <a:pPr marL="685800" indent="-685800">
              <a:spcAft>
                <a:spcPct val="20000"/>
              </a:spcAft>
              <a:buFontTx/>
              <a:buAutoNum type="arabicPeriod"/>
            </a:pPr>
            <a:r>
              <a:rPr lang="en-US" b="1" dirty="0"/>
              <a:t>Prevent Surface Erosion</a:t>
            </a:r>
          </a:p>
          <a:p>
            <a:pPr marL="685800" indent="-685800">
              <a:spcAft>
                <a:spcPct val="20000"/>
              </a:spcAft>
              <a:buFontTx/>
              <a:buAutoNum type="arabicPeriod"/>
            </a:pPr>
            <a:r>
              <a:rPr lang="en-US" b="1" dirty="0"/>
              <a:t>Reduce Cost and Frequency of Road Maintenance</a:t>
            </a:r>
          </a:p>
        </p:txBody>
      </p:sp>
      <p:grpSp>
        <p:nvGrpSpPr>
          <p:cNvPr id="27652" name="Group 4"/>
          <p:cNvGrpSpPr>
            <a:grpSpLocks/>
          </p:cNvGrpSpPr>
          <p:nvPr/>
        </p:nvGrpSpPr>
        <p:grpSpPr bwMode="auto">
          <a:xfrm>
            <a:off x="19050" y="361950"/>
            <a:ext cx="2209800" cy="1143000"/>
            <a:chOff x="60" y="0"/>
            <a:chExt cx="1392" cy="720"/>
          </a:xfrm>
        </p:grpSpPr>
        <p:sp>
          <p:nvSpPr>
            <p:cNvPr id="27653" name="Oval 5"/>
            <p:cNvSpPr>
              <a:spLocks noChangeArrowheads="1"/>
            </p:cNvSpPr>
            <p:nvPr/>
          </p:nvSpPr>
          <p:spPr bwMode="auto">
            <a:xfrm>
              <a:off x="165" y="39"/>
              <a:ext cx="1152" cy="624"/>
            </a:xfrm>
            <a:prstGeom prst="ellipse">
              <a:avLst/>
            </a:prstGeom>
            <a:solidFill>
              <a:srgbClr val="FFFF00"/>
            </a:solidFill>
            <a:ln w="9525">
              <a:solidFill>
                <a:srgbClr val="FF0000"/>
              </a:solidFill>
              <a:round/>
              <a:headEnd/>
              <a:tailEnd/>
            </a:ln>
            <a:effectLst/>
          </p:spPr>
          <p:txBody>
            <a:bodyPr wrap="none" anchor="ctr"/>
            <a:lstStyle/>
            <a:p>
              <a:endParaRPr lang="en-US" dirty="0">
                <a:latin typeface="Calibri" panose="020F0502020204030204" pitchFamily="34" charset="0"/>
              </a:endParaRPr>
            </a:p>
          </p:txBody>
        </p:sp>
        <p:sp>
          <p:nvSpPr>
            <p:cNvPr id="27654" name="Rectangle 6"/>
            <p:cNvSpPr>
              <a:spLocks noChangeArrowheads="1"/>
            </p:cNvSpPr>
            <p:nvPr/>
          </p:nvSpPr>
          <p:spPr bwMode="auto">
            <a:xfrm>
              <a:off x="60" y="0"/>
              <a:ext cx="1392" cy="720"/>
            </a:xfrm>
            <a:prstGeom prst="rect">
              <a:avLst/>
            </a:prstGeom>
            <a:noFill/>
            <a:ln w="9525">
              <a:noFill/>
              <a:miter lim="800000"/>
              <a:headEnd/>
              <a:tailEnd/>
            </a:ln>
            <a:effectLst/>
          </p:spPr>
          <p:txBody>
            <a:bodyPr anchor="ctr"/>
            <a:lstStyle/>
            <a:p>
              <a:pPr algn="ctr"/>
              <a:r>
                <a:rPr lang="en-US" sz="4400" dirty="0">
                  <a:solidFill>
                    <a:srgbClr val="FF0000"/>
                  </a:solidFill>
                  <a:latin typeface="Calibri" panose="020F0502020204030204" pitchFamily="34" charset="0"/>
                </a:rPr>
                <a:t>ESMP</a:t>
              </a:r>
              <a:endParaRPr lang="en-US" sz="4400" dirty="0">
                <a:latin typeface="Calibri" panose="020F0502020204030204" pitchFamily="34" charset="0"/>
              </a:endParaRPr>
            </a:p>
          </p:txBody>
        </p:sp>
      </p:grpSp>
      <p:sp>
        <p:nvSpPr>
          <p:cNvPr id="27655" name="Line 7"/>
          <p:cNvSpPr>
            <a:spLocks noChangeShapeType="1"/>
          </p:cNvSpPr>
          <p:nvPr/>
        </p:nvSpPr>
        <p:spPr bwMode="auto">
          <a:xfrm>
            <a:off x="0" y="1504950"/>
            <a:ext cx="9144000" cy="0"/>
          </a:xfrm>
          <a:prstGeom prst="line">
            <a:avLst/>
          </a:prstGeom>
          <a:noFill/>
          <a:ln w="57150" cmpd="thinThick">
            <a:solidFill>
              <a:schemeClr val="tx1"/>
            </a:solidFill>
            <a:round/>
            <a:headEnd/>
            <a:tailEnd/>
          </a:ln>
          <a:effectLst/>
        </p:spPr>
        <p:txBody>
          <a:bodyPr/>
          <a:lstStyle/>
          <a:p>
            <a:endParaRPr lang="en-US" dirty="0">
              <a:latin typeface="Calibri" panose="020F0502020204030204" pitchFamily="34" charset="0"/>
            </a:endParaRPr>
          </a:p>
        </p:txBody>
      </p:sp>
      <p:sp>
        <p:nvSpPr>
          <p:cNvPr id="27660" name="Text Box 12"/>
          <p:cNvSpPr txBox="1">
            <a:spLocks noChangeArrowheads="1"/>
          </p:cNvSpPr>
          <p:nvPr/>
        </p:nvSpPr>
        <p:spPr bwMode="auto">
          <a:xfrm>
            <a:off x="0" y="5507038"/>
            <a:ext cx="9144000" cy="1323439"/>
          </a:xfrm>
          <a:prstGeom prst="rect">
            <a:avLst/>
          </a:prstGeom>
          <a:noFill/>
          <a:ln w="9525">
            <a:noFill/>
            <a:miter lim="800000"/>
            <a:headEnd/>
            <a:tailEnd/>
          </a:ln>
          <a:effectLst/>
        </p:spPr>
        <p:txBody>
          <a:bodyPr>
            <a:spAutoFit/>
          </a:bodyPr>
          <a:lstStyle/>
          <a:p>
            <a:pPr algn="ctr"/>
            <a:r>
              <a:rPr lang="en-US" sz="4000" i="1" dirty="0">
                <a:latin typeface="Calibri" panose="020F0502020204030204" pitchFamily="34" charset="0"/>
              </a:rPr>
              <a:t>These are the goals of ALL of the practices  in the DGLVR Program</a:t>
            </a:r>
          </a:p>
        </p:txBody>
      </p:sp>
      <p:sp>
        <p:nvSpPr>
          <p:cNvPr id="27661" name="Line 13"/>
          <p:cNvSpPr>
            <a:spLocks noChangeShapeType="1"/>
          </p:cNvSpPr>
          <p:nvPr/>
        </p:nvSpPr>
        <p:spPr bwMode="auto">
          <a:xfrm>
            <a:off x="3175" y="5546725"/>
            <a:ext cx="9144000" cy="0"/>
          </a:xfrm>
          <a:prstGeom prst="line">
            <a:avLst/>
          </a:prstGeom>
          <a:noFill/>
          <a:ln w="57150" cmpd="thinThick">
            <a:solidFill>
              <a:schemeClr val="tx1"/>
            </a:solidFill>
            <a:round/>
            <a:headEnd/>
            <a:tailEnd/>
          </a:ln>
          <a:effectLst/>
        </p:spPr>
        <p:txBody>
          <a:bodyPr/>
          <a:lstStyle/>
          <a:p>
            <a:endParaRPr lang="en-US" dirty="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57F1826BE94E4F8C498D058587594D" ma:contentTypeVersion="10" ma:contentTypeDescription="Create a new document." ma:contentTypeScope="" ma:versionID="feb95a9aa613a11e50b4c5a61e26da52">
  <xsd:schema xmlns:xsd="http://www.w3.org/2001/XMLSchema" xmlns:xs="http://www.w3.org/2001/XMLSchema" xmlns:p="http://schemas.microsoft.com/office/2006/metadata/properties" xmlns:ns2="8b48f31f-2b2d-4fa5-b908-07cfe7bb0b7b" xmlns:ns3="ac1ce589-04ea-4ea2-88f6-89ff3a94414c" targetNamespace="http://schemas.microsoft.com/office/2006/metadata/properties" ma:root="true" ma:fieldsID="0363c4ff5ccef9d9791cd50d702034ab" ns2:_="" ns3:_="">
    <xsd:import namespace="8b48f31f-2b2d-4fa5-b908-07cfe7bb0b7b"/>
    <xsd:import namespace="ac1ce589-04ea-4ea2-88f6-89ff3a9441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8f31f-2b2d-4fa5-b908-07cfe7bb0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ce589-04ea-4ea2-88f6-89ff3a94414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09977ae-f1e3-4507-8742-c5042005bcd7}" ma:internalName="TaxCatchAll" ma:showField="CatchAllData" ma:web="ac1ce589-04ea-4ea2-88f6-89ff3a944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48f31f-2b2d-4fa5-b908-07cfe7bb0b7b">
      <Terms xmlns="http://schemas.microsoft.com/office/infopath/2007/PartnerControls"/>
    </lcf76f155ced4ddcb4097134ff3c332f>
    <TaxCatchAll xmlns="ac1ce589-04ea-4ea2-88f6-89ff3a94414c" xsi:nil="true"/>
  </documentManagement>
</p:properties>
</file>

<file path=customXml/itemProps1.xml><?xml version="1.0" encoding="utf-8"?>
<ds:datastoreItem xmlns:ds="http://schemas.openxmlformats.org/officeDocument/2006/customXml" ds:itemID="{71E166F1-C31B-4268-9C7F-FB2C3177C3D7}">
  <ds:schemaRefs>
    <ds:schemaRef ds:uri="http://schemas.microsoft.com/sharepoint/v3/contenttype/forms"/>
  </ds:schemaRefs>
</ds:datastoreItem>
</file>

<file path=customXml/itemProps2.xml><?xml version="1.0" encoding="utf-8"?>
<ds:datastoreItem xmlns:ds="http://schemas.openxmlformats.org/officeDocument/2006/customXml" ds:itemID="{2BBCFEAA-0BB0-4CA4-9F4A-F8F349BC75F2}">
  <ds:schemaRefs>
    <ds:schemaRef ds:uri="8b48f31f-2b2d-4fa5-b908-07cfe7bb0b7b"/>
    <ds:schemaRef ds:uri="ac1ce589-04ea-4ea2-88f6-89ff3a9441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995DDB-7208-4EA7-8850-A2ADBF732867}">
  <ds:schemaRefs>
    <ds:schemaRef ds:uri="http://schemas.microsoft.com/office/2006/documentManagement/types"/>
    <ds:schemaRef ds:uri="http://www.w3.org/XML/1998/namespace"/>
    <ds:schemaRef ds:uri="http://purl.org/dc/dcmitype/"/>
    <ds:schemaRef ds:uri="ac1ce589-04ea-4ea2-88f6-89ff3a94414c"/>
    <ds:schemaRef ds:uri="http://schemas.microsoft.com/office/infopath/2007/PartnerControls"/>
    <ds:schemaRef ds:uri="http://purl.org/dc/terms/"/>
    <ds:schemaRef ds:uri="http://purl.org/dc/elements/1.1/"/>
    <ds:schemaRef ds:uri="8b48f31f-2b2d-4fa5-b908-07cfe7bb0b7b"/>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126</TotalTime>
  <Words>2797</Words>
  <Application>Microsoft Office PowerPoint</Application>
  <PresentationFormat>On-screen Show (4:3)</PresentationFormat>
  <Paragraphs>546</Paragraphs>
  <Slides>54</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Narrow</vt:lpstr>
      <vt:lpstr>Calibri</vt:lpstr>
      <vt:lpstr>Gill Sans MT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15</cp:revision>
  <dcterms:created xsi:type="dcterms:W3CDTF">2004-02-20T16:40:17Z</dcterms:created>
  <dcterms:modified xsi:type="dcterms:W3CDTF">2023-03-03T14:49:42Z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0x010100F257F1826BE94E4F8C498D058587594D</vt:lpwstr>
  </property>
  <property fmtid="{D5CDD505-2E9C-101B-9397-08002B2CF9AE}" pid="3" name="MediaServiceImageTags">
    <vt:lpwstr/>
  </property>
</Properties>
</file>