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11" r:id="rId4"/>
    <p:sldId id="352" r:id="rId5"/>
    <p:sldId id="317" r:id="rId6"/>
    <p:sldId id="318" r:id="rId7"/>
    <p:sldId id="338" r:id="rId8"/>
    <p:sldId id="316" r:id="rId9"/>
    <p:sldId id="319" r:id="rId10"/>
    <p:sldId id="323" r:id="rId11"/>
    <p:sldId id="331" r:id="rId12"/>
    <p:sldId id="354" r:id="rId13"/>
    <p:sldId id="355" r:id="rId14"/>
    <p:sldId id="322" r:id="rId15"/>
    <p:sldId id="339" r:id="rId16"/>
    <p:sldId id="321" r:id="rId17"/>
    <p:sldId id="325" r:id="rId18"/>
    <p:sldId id="326" r:id="rId19"/>
    <p:sldId id="327" r:id="rId20"/>
    <p:sldId id="328" r:id="rId21"/>
    <p:sldId id="340" r:id="rId22"/>
    <p:sldId id="344" r:id="rId23"/>
    <p:sldId id="346" r:id="rId24"/>
    <p:sldId id="353" r:id="rId25"/>
    <p:sldId id="341" r:id="rId26"/>
    <p:sldId id="332" r:id="rId27"/>
    <p:sldId id="347" r:id="rId28"/>
    <p:sldId id="342" r:id="rId29"/>
    <p:sldId id="349" r:id="rId30"/>
    <p:sldId id="348" r:id="rId31"/>
    <p:sldId id="343" r:id="rId32"/>
    <p:sldId id="337" r:id="rId33"/>
    <p:sldId id="333" r:id="rId34"/>
    <p:sldId id="350" r:id="rId35"/>
    <p:sldId id="35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9"/>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06" autoAdjust="0"/>
    <p:restoredTop sz="94660"/>
  </p:normalViewPr>
  <p:slideViewPr>
    <p:cSldViewPr snapToGrid="0">
      <p:cViewPr varScale="1">
        <p:scale>
          <a:sx n="153" d="100"/>
          <a:sy n="153" d="100"/>
        </p:scale>
        <p:origin x="88" y="356"/>
      </p:cViewPr>
      <p:guideLst/>
    </p:cSldViewPr>
  </p:slideViewPr>
  <p:notesTextViewPr>
    <p:cViewPr>
      <p:scale>
        <a:sx n="1" d="1"/>
        <a:sy n="1" d="1"/>
      </p:scale>
      <p:origin x="0" y="0"/>
    </p:cViewPr>
  </p:notesTextViewPr>
  <p:sorterViewPr>
    <p:cViewPr>
      <p:scale>
        <a:sx n="125" d="100"/>
        <a:sy n="125" d="100"/>
      </p:scale>
      <p:origin x="0" y="-82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2/25/2022</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2/25/2022</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6.sv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6.jpeg"/><Relationship Id="rId10" Type="http://schemas.openxmlformats.org/officeDocument/2006/relationships/image" Target="../media/image22.jpeg"/><Relationship Id="rId4" Type="http://schemas.openxmlformats.org/officeDocument/2006/relationships/image" Target="../media/image6.svg"/><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svg"/><Relationship Id="rId7"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sv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sv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7.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image" Target="../media/image29.jpeg"/><Relationship Id="rId21" Type="http://schemas.openxmlformats.org/officeDocument/2006/relationships/image" Target="../media/image46.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5" Type="http://schemas.openxmlformats.org/officeDocument/2006/relationships/image" Target="../media/image50.jpeg"/><Relationship Id="rId2" Type="http://schemas.openxmlformats.org/officeDocument/2006/relationships/image" Target="../media/image28.jpeg"/><Relationship Id="rId16" Type="http://schemas.openxmlformats.org/officeDocument/2006/relationships/image" Target="../media/image42.jpeg"/><Relationship Id="rId20"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24" Type="http://schemas.openxmlformats.org/officeDocument/2006/relationships/image" Target="../media/image49.jpeg"/><Relationship Id="rId5" Type="http://schemas.openxmlformats.org/officeDocument/2006/relationships/image" Target="../media/image31.jpeg"/><Relationship Id="rId15" Type="http://schemas.openxmlformats.org/officeDocument/2006/relationships/image" Target="../media/image41.jpeg"/><Relationship Id="rId23" Type="http://schemas.openxmlformats.org/officeDocument/2006/relationships/image" Target="../media/image48.jpeg"/><Relationship Id="rId10" Type="http://schemas.openxmlformats.org/officeDocument/2006/relationships/image" Target="../media/image36.jpeg"/><Relationship Id="rId19" Type="http://schemas.openxmlformats.org/officeDocument/2006/relationships/image" Target="../media/image24.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 Id="rId22"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54EBD9-2B80-4427-A1C9-42B8463CEC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82" y="1"/>
            <a:ext cx="12188017" cy="6858000"/>
          </a:xfrm>
          <a:prstGeom prst="rect">
            <a:avLst/>
          </a:prstGeom>
          <a:ln>
            <a:noFill/>
          </a:ln>
          <a:effectLst>
            <a:outerShdw blurRad="190500" algn="tl" rotWithShape="0">
              <a:srgbClr val="000000">
                <a:alpha val="70000"/>
              </a:srgbClr>
            </a:outerShdw>
          </a:effectLst>
        </p:spPr>
      </p:pic>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Gill Sans MT"/>
              </a:rPr>
              <a:t>Stream Crossing Comments</a:t>
            </a:r>
            <a:endParaRPr kumimoji="0" lang="en-US" sz="3600" b="1"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2/24/22</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3" y="538758"/>
            <a:ext cx="5706492"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Preliminary</a:t>
            </a:r>
            <a:r>
              <a:rPr lang="en-US" sz="2800" b="1" u="sng" dirty="0">
                <a:solidFill>
                  <a:prstClr val="black"/>
                </a:solidFill>
                <a:latin typeface="Calibri" panose="020F0502020204030204"/>
              </a:rPr>
              <a:t> Long Pro</a:t>
            </a:r>
          </a:p>
          <a:p>
            <a:pPr marL="346075" lvl="2" indent="-177800">
              <a:lnSpc>
                <a:spcPct val="100000"/>
              </a:lnSpc>
              <a:spcBef>
                <a:spcPts val="0"/>
              </a:spcBef>
              <a:spcAft>
                <a:spcPts val="600"/>
              </a:spcAft>
              <a:defRPr/>
            </a:pPr>
            <a:r>
              <a:rPr kumimoji="0" lang="en-US" sz="2400" b="1" i="0" strike="noStrike" kern="1200" cap="none" spc="0" normalizeH="0" baseline="0" noProof="0" dirty="0">
                <a:ln>
                  <a:noFill/>
                </a:ln>
                <a:solidFill>
                  <a:srgbClr val="FF0000"/>
                </a:solidFill>
                <a:effectLst/>
                <a:uLnTx/>
                <a:uFillTx/>
                <a:latin typeface="Calibri" panose="020F0502020204030204"/>
                <a:ea typeface="+mn-ea"/>
                <a:cs typeface="+mn-cs"/>
              </a:rPr>
              <a:t>Purpose: </a:t>
            </a:r>
            <a:r>
              <a:rPr kumimoji="0" lang="en-US" sz="2400" i="0" strike="noStrike" kern="1200" cap="none" spc="0" normalizeH="0" baseline="0" noProof="0" dirty="0">
                <a:ln>
                  <a:noFill/>
                </a:ln>
                <a:solidFill>
                  <a:srgbClr val="FF0000"/>
                </a:solidFill>
                <a:effectLst/>
                <a:uLnTx/>
                <a:uFillTx/>
                <a:latin typeface="Calibri" panose="020F0502020204030204"/>
                <a:ea typeface="+mn-ea"/>
                <a:cs typeface="+mn-cs"/>
              </a:rPr>
              <a:t>to</a:t>
            </a:r>
            <a:r>
              <a:rPr lang="en-US" sz="2400" dirty="0">
                <a:solidFill>
                  <a:srgbClr val="FF0000"/>
                </a:solidFill>
                <a:latin typeface="Calibri" panose="020F0502020204030204"/>
              </a:rPr>
              <a:t> measure site conditions to create a better </a:t>
            </a:r>
            <a:r>
              <a:rPr lang="en-US" sz="2400" u="sng" dirty="0">
                <a:solidFill>
                  <a:srgbClr val="FF0000"/>
                </a:solidFill>
                <a:latin typeface="Calibri" panose="020F0502020204030204"/>
              </a:rPr>
              <a:t>application cost estimate</a:t>
            </a:r>
            <a:r>
              <a:rPr lang="en-US" sz="2400" dirty="0">
                <a:solidFill>
                  <a:srgbClr val="FF0000"/>
                </a:solidFill>
                <a:latin typeface="Calibri" panose="020F0502020204030204"/>
              </a:rPr>
              <a:t>.</a:t>
            </a:r>
            <a:endParaRPr kumimoji="0" lang="en-US" sz="2400" i="0" strike="noStrike" kern="1200" cap="none" spc="0" normalizeH="0" baseline="0" noProof="0" dirty="0">
              <a:ln>
                <a:noFill/>
              </a:ln>
              <a:solidFill>
                <a:srgbClr val="FF0000"/>
              </a:solidFill>
              <a:effectLst/>
              <a:uLnTx/>
              <a:uFillTx/>
              <a:latin typeface="Calibri" panose="020F0502020204030204"/>
              <a:ea typeface="+mn-ea"/>
              <a:cs typeface="+mn-cs"/>
            </a:endParaRP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Done by CD (help available)</a:t>
            </a:r>
          </a:p>
          <a:p>
            <a:pPr marL="346075" lvl="2" indent="-177800">
              <a:lnSpc>
                <a:spcPct val="100000"/>
              </a:lnSpc>
              <a:spcBef>
                <a:spcPts val="0"/>
              </a:spcBef>
              <a:spcAft>
                <a:spcPts val="600"/>
              </a:spcAft>
              <a:defRPr/>
            </a:pPr>
            <a:r>
              <a:rPr lang="en-US" sz="2400" dirty="0">
                <a:solidFill>
                  <a:prstClr val="black"/>
                </a:solidFill>
                <a:latin typeface="Calibri" panose="020F0502020204030204"/>
              </a:rPr>
              <a:t>Done before contracting</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2 people, 2 hours, and $700 of equipment is all that is needed</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NOT a design survey</a:t>
            </a:r>
            <a:endParaRPr lang="en-US" sz="2400" dirty="0">
              <a:solidFill>
                <a:prstClr val="black"/>
              </a:solidFill>
              <a:latin typeface="Calibri" panose="020F0502020204030204"/>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Content Placeholder 2">
            <a:extLst>
              <a:ext uri="{FF2B5EF4-FFF2-40B4-BE49-F238E27FC236}">
                <a16:creationId xmlns:a16="http://schemas.microsoft.com/office/drawing/2014/main" id="{A3181EDD-E538-4EFE-B72A-D403AB4BE322}"/>
              </a:ext>
            </a:extLst>
          </p:cNvPr>
          <p:cNvSpPr txBox="1">
            <a:spLocks/>
          </p:cNvSpPr>
          <p:nvPr/>
        </p:nvSpPr>
        <p:spPr>
          <a:xfrm>
            <a:off x="6444364" y="571666"/>
            <a:ext cx="5706492"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Design</a:t>
            </a:r>
            <a:r>
              <a:rPr lang="en-US" sz="2800" b="1" u="sng" dirty="0">
                <a:solidFill>
                  <a:prstClr val="black"/>
                </a:solidFill>
                <a:latin typeface="Calibri" panose="020F0502020204030204"/>
              </a:rPr>
              <a:t> Long Pro</a:t>
            </a:r>
          </a:p>
          <a:p>
            <a:pPr marL="346075" lvl="2" indent="-177800">
              <a:lnSpc>
                <a:spcPct val="100000"/>
              </a:lnSpc>
              <a:spcBef>
                <a:spcPts val="0"/>
              </a:spcBef>
              <a:spcAft>
                <a:spcPts val="600"/>
              </a:spcAft>
              <a:defRPr/>
            </a:pPr>
            <a:r>
              <a:rPr kumimoji="0" lang="en-US" sz="2400" b="1" i="0" strike="noStrike" kern="1200" cap="none" spc="0" normalizeH="0" baseline="0" noProof="0" dirty="0">
                <a:ln>
                  <a:noFill/>
                </a:ln>
                <a:solidFill>
                  <a:srgbClr val="FF0000"/>
                </a:solidFill>
                <a:effectLst/>
                <a:uLnTx/>
                <a:uFillTx/>
                <a:latin typeface="Calibri" panose="020F0502020204030204"/>
                <a:ea typeface="+mn-ea"/>
                <a:cs typeface="+mn-cs"/>
              </a:rPr>
              <a:t>Purpose: </a:t>
            </a:r>
            <a:r>
              <a:rPr kumimoji="0" lang="en-US" sz="2400" i="0" strike="noStrike" kern="1200" cap="none" spc="0" normalizeH="0" baseline="0" noProof="0" dirty="0">
                <a:ln>
                  <a:noFill/>
                </a:ln>
                <a:solidFill>
                  <a:srgbClr val="FF0000"/>
                </a:solidFill>
                <a:effectLst/>
                <a:uLnTx/>
                <a:uFillTx/>
                <a:latin typeface="Calibri" panose="020F0502020204030204"/>
                <a:ea typeface="+mn-ea"/>
                <a:cs typeface="+mn-cs"/>
              </a:rPr>
              <a:t>to inform the </a:t>
            </a:r>
            <a:r>
              <a:rPr kumimoji="0" lang="en-US" sz="2400" i="0" u="sng" strike="noStrike" kern="1200" cap="none" spc="0" normalizeH="0" baseline="0" noProof="0" dirty="0">
                <a:ln>
                  <a:noFill/>
                </a:ln>
                <a:solidFill>
                  <a:srgbClr val="FF0000"/>
                </a:solidFill>
                <a:effectLst/>
                <a:uLnTx/>
                <a:uFillTx/>
                <a:latin typeface="Calibri" panose="020F0502020204030204"/>
                <a:ea typeface="+mn-ea"/>
                <a:cs typeface="+mn-cs"/>
              </a:rPr>
              <a:t>project design</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Done by Engineer (or survey crew)</a:t>
            </a:r>
          </a:p>
          <a:p>
            <a:pPr marL="346075" lvl="2" indent="-177800">
              <a:lnSpc>
                <a:spcPct val="100000"/>
              </a:lnSpc>
              <a:spcBef>
                <a:spcPts val="0"/>
              </a:spcBef>
              <a:spcAft>
                <a:spcPts val="600"/>
              </a:spcAft>
              <a:defRPr/>
            </a:pPr>
            <a:r>
              <a:rPr lang="en-US" sz="2400" dirty="0">
                <a:solidFill>
                  <a:prstClr val="black"/>
                </a:solidFill>
                <a:latin typeface="Calibri" panose="020F0502020204030204"/>
              </a:rPr>
              <a:t>Done after contracting, before design</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CD required to be on site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4946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6876" y="655771"/>
            <a:ext cx="11276230"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Why does CD need to go out with engineer for the design survey?</a:t>
            </a:r>
          </a:p>
          <a:p>
            <a:pPr marL="625475"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Engineer often sends survey crew out</a:t>
            </a:r>
          </a:p>
          <a:p>
            <a:pPr marL="625475"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Survey crews are surveying experts, but not stream experts</a:t>
            </a:r>
          </a:p>
          <a:p>
            <a:pPr marL="625475"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Surveys are often inadequate</a:t>
            </a:r>
          </a:p>
          <a:p>
            <a:pPr marL="1025525" lvl="2" indent="-457200">
              <a:lnSpc>
                <a:spcPct val="100000"/>
              </a:lnSpc>
              <a:spcBef>
                <a:spcPts val="0"/>
              </a:spcBef>
              <a:spcAft>
                <a:spcPts val="600"/>
              </a:spcAft>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Too short (focus on structure only)</a:t>
            </a:r>
          </a:p>
          <a:p>
            <a:pPr marL="1025525" lvl="2" indent="-457200">
              <a:lnSpc>
                <a:spcPct val="100000"/>
              </a:lnSpc>
              <a:spcBef>
                <a:spcPts val="0"/>
              </a:spcBef>
              <a:spcAft>
                <a:spcPts val="600"/>
              </a:spcAft>
              <a:defRPr/>
            </a:pPr>
            <a:r>
              <a:rPr lang="en-US" sz="2800" dirty="0">
                <a:solidFill>
                  <a:prstClr val="black"/>
                </a:solidFill>
                <a:latin typeface="Calibri" panose="020F0502020204030204"/>
              </a:rPr>
              <a:t>Miss key stream features (grade control, </a:t>
            </a:r>
            <a:r>
              <a:rPr lang="en-US" sz="2800" dirty="0" err="1">
                <a:solidFill>
                  <a:prstClr val="black"/>
                </a:solidFill>
                <a:latin typeface="Calibri" panose="020F0502020204030204"/>
              </a:rPr>
              <a:t>etc</a:t>
            </a:r>
            <a:r>
              <a:rPr lang="en-US" sz="2800" dirty="0">
                <a:solidFill>
                  <a:prstClr val="black"/>
                </a:solidFill>
                <a:latin typeface="Calibri" panose="020F0502020204030204"/>
              </a:rPr>
              <a:t>)</a:t>
            </a:r>
          </a:p>
          <a:p>
            <a:pPr marL="1025525" lvl="2" indent="-457200">
              <a:lnSpc>
                <a:spcPct val="100000"/>
              </a:lnSpc>
              <a:spcBef>
                <a:spcPts val="0"/>
              </a:spcBef>
              <a:spcAft>
                <a:spcPts val="600"/>
              </a:spcAft>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Results in inadequate design, or additional cost to re-survey</a:t>
            </a:r>
          </a:p>
          <a:p>
            <a:pPr marL="625475"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Long Pro is just part of an engineering survey, CD does not need to be there for rest of survey</a:t>
            </a:r>
            <a:endParaRPr kumimoji="0" lang="en-US" sz="2400" i="0"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97476660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pic>
        <p:nvPicPr>
          <p:cNvPr id="3" name="Picture 2">
            <a:extLst>
              <a:ext uri="{FF2B5EF4-FFF2-40B4-BE49-F238E27FC236}">
                <a16:creationId xmlns:a16="http://schemas.microsoft.com/office/drawing/2014/main" id="{2FD1DEBF-781E-4E83-A206-F97D6B77AC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081" y="574935"/>
            <a:ext cx="11135828" cy="8005520"/>
          </a:xfrm>
          <a:prstGeom prst="rect">
            <a:avLst/>
          </a:prstGeom>
        </p:spPr>
      </p:pic>
      <p:sp>
        <p:nvSpPr>
          <p:cNvPr id="5" name="TextBox 4">
            <a:extLst>
              <a:ext uri="{FF2B5EF4-FFF2-40B4-BE49-F238E27FC236}">
                <a16:creationId xmlns:a16="http://schemas.microsoft.com/office/drawing/2014/main" id="{41B3FA89-3355-4E12-A55E-071055EF944A}"/>
              </a:ext>
            </a:extLst>
          </p:cNvPr>
          <p:cNvSpPr txBox="1"/>
          <p:nvPr/>
        </p:nvSpPr>
        <p:spPr>
          <a:xfrm>
            <a:off x="6703704" y="1045851"/>
            <a:ext cx="4513159" cy="461665"/>
          </a:xfrm>
          <a:prstGeom prst="rect">
            <a:avLst/>
          </a:prstGeom>
          <a:noFill/>
        </p:spPr>
        <p:txBody>
          <a:bodyPr wrap="none" rtlCol="0">
            <a:spAutoFit/>
          </a:bodyPr>
          <a:lstStyle/>
          <a:p>
            <a:r>
              <a:rPr lang="en-US" sz="2400" dirty="0">
                <a:solidFill>
                  <a:srgbClr val="FF0000"/>
                </a:solidFill>
              </a:rPr>
              <a:t>Example actual engineering survey</a:t>
            </a:r>
          </a:p>
        </p:txBody>
      </p:sp>
    </p:spTree>
    <p:extLst>
      <p:ext uri="{BB962C8B-B14F-4D97-AF65-F5344CB8AC3E}">
        <p14:creationId xmlns:p14="http://schemas.microsoft.com/office/powerpoint/2010/main" val="272537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pic>
        <p:nvPicPr>
          <p:cNvPr id="4" name="Picture 3">
            <a:extLst>
              <a:ext uri="{FF2B5EF4-FFF2-40B4-BE49-F238E27FC236}">
                <a16:creationId xmlns:a16="http://schemas.microsoft.com/office/drawing/2014/main" id="{6AFE5B17-0479-4946-AFD4-CB69D56ADF45}"/>
              </a:ext>
            </a:extLst>
          </p:cNvPr>
          <p:cNvPicPr>
            <a:picLocks noChangeAspect="1"/>
          </p:cNvPicPr>
          <p:nvPr/>
        </p:nvPicPr>
        <p:blipFill>
          <a:blip r:embed="rId6"/>
          <a:stretch>
            <a:fillRect/>
          </a:stretch>
        </p:blipFill>
        <p:spPr>
          <a:xfrm>
            <a:off x="0" y="574935"/>
            <a:ext cx="12375834" cy="7182231"/>
          </a:xfrm>
          <a:prstGeom prst="rect">
            <a:avLst/>
          </a:prstGeom>
        </p:spPr>
      </p:pic>
      <p:sp>
        <p:nvSpPr>
          <p:cNvPr id="10" name="TextBox 9">
            <a:extLst>
              <a:ext uri="{FF2B5EF4-FFF2-40B4-BE49-F238E27FC236}">
                <a16:creationId xmlns:a16="http://schemas.microsoft.com/office/drawing/2014/main" id="{BD3BEACF-CB69-46A1-B7EE-6D7FC3D65618}"/>
              </a:ext>
            </a:extLst>
          </p:cNvPr>
          <p:cNvSpPr txBox="1"/>
          <p:nvPr/>
        </p:nvSpPr>
        <p:spPr>
          <a:xfrm>
            <a:off x="143892" y="674840"/>
            <a:ext cx="4513159" cy="461665"/>
          </a:xfrm>
          <a:prstGeom prst="rect">
            <a:avLst/>
          </a:prstGeom>
          <a:noFill/>
        </p:spPr>
        <p:txBody>
          <a:bodyPr wrap="none" rtlCol="0">
            <a:spAutoFit/>
          </a:bodyPr>
          <a:lstStyle/>
          <a:p>
            <a:r>
              <a:rPr lang="en-US" sz="2400" dirty="0">
                <a:solidFill>
                  <a:srgbClr val="FF0000"/>
                </a:solidFill>
              </a:rPr>
              <a:t>Example actual engineering survey</a:t>
            </a:r>
          </a:p>
        </p:txBody>
      </p:sp>
    </p:spTree>
    <p:extLst>
      <p:ext uri="{BB962C8B-B14F-4D97-AF65-F5344CB8AC3E}">
        <p14:creationId xmlns:p14="http://schemas.microsoft.com/office/powerpoint/2010/main" val="27190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Longitudinal Profile Confusion</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Sample Comments (Pro)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Reflecting on this more, I do not think an engineer will collect the riffle-run-pool features without District guidance. In my experience, I have not had an engineer/surveyor take a sufficiently detailed long pro.” </a:t>
            </a:r>
          </a:p>
          <a:p>
            <a:pPr marL="11430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We feel that requiring district staff to know how to conduct surveys is not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feasable</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We do agree however that a representative of the program should be onsite for when the professional engineers/surveyors are conducting their work.</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25097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CB9CE-911F-4EB0-A769-36A788F40515}"/>
              </a:ext>
            </a:extLst>
          </p:cNvPr>
          <p:cNvSpPr/>
          <p:nvPr/>
        </p:nvSpPr>
        <p:spPr>
          <a:xfrm>
            <a:off x="-15882" y="-2778"/>
            <a:ext cx="12207882" cy="6860778"/>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6DBE64A-DD14-4028-8DCA-E43E5826F4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1"/>
          <a:stretch/>
        </p:blipFill>
        <p:spPr>
          <a:xfrm rot="5400000">
            <a:off x="-7203416" y="-1680503"/>
            <a:ext cx="6858001" cy="4084402"/>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971924" y="361699"/>
            <a:ext cx="7607752" cy="5782092"/>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180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panose="020F0502020204030204"/>
                <a:ea typeface="+mn-ea"/>
                <a:cs typeface="+mn-cs"/>
              </a:rPr>
              <a:t>OUTLINE</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Summary of Comments and Response Status</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Discussion of “major themes” in responses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Long-pro confusion</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Engineering cost concerns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CDs don’t have the time or funding</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CDs may not fund or twps not apply for stream crossings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Slow the process down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4869913" y="6407834"/>
            <a:ext cx="2895600" cy="274320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2" name="Picture 11" descr="A picture containing outdoor, ground, tree&#10;&#10;Description automatically generated">
            <a:extLst>
              <a:ext uri="{FF2B5EF4-FFF2-40B4-BE49-F238E27FC236}">
                <a16:creationId xmlns:a16="http://schemas.microsoft.com/office/drawing/2014/main" id="{38780B50-7691-4D08-9C54-F0B085BFAB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97256" y="5263192"/>
            <a:ext cx="4876800" cy="2743200"/>
          </a:xfrm>
          <a:prstGeom prst="rect">
            <a:avLst/>
          </a:prstGeom>
        </p:spPr>
      </p:pic>
      <p:pic>
        <p:nvPicPr>
          <p:cNvPr id="14" name="Content Placeholder 4">
            <a:extLst>
              <a:ext uri="{FF2B5EF4-FFF2-40B4-BE49-F238E27FC236}">
                <a16:creationId xmlns:a16="http://schemas.microsoft.com/office/drawing/2014/main" id="{E08F3FC5-3EB5-4802-A3CB-62800084484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85"/>
          <a:stretch/>
        </p:blipFill>
        <p:spPr>
          <a:xfrm>
            <a:off x="-32541" y="-2778"/>
            <a:ext cx="4123729" cy="6860778"/>
          </a:xfrm>
          <a:prstGeom prst="rect">
            <a:avLst/>
          </a:prstGeom>
        </p:spPr>
      </p:pic>
      <p:pic>
        <p:nvPicPr>
          <p:cNvPr id="17" name="Picture 16">
            <a:extLst>
              <a:ext uri="{FF2B5EF4-FFF2-40B4-BE49-F238E27FC236}">
                <a16:creationId xmlns:a16="http://schemas.microsoft.com/office/drawing/2014/main" id="{38144117-9F01-4664-BDDC-11D88A72D96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236739" y="4772191"/>
            <a:ext cx="4173908" cy="2743200"/>
          </a:xfrm>
          <a:prstGeom prst="rect">
            <a:avLst/>
          </a:prstGeom>
        </p:spPr>
      </p:pic>
      <p:pic>
        <p:nvPicPr>
          <p:cNvPr id="19" name="Picture 18">
            <a:extLst>
              <a:ext uri="{FF2B5EF4-FFF2-40B4-BE49-F238E27FC236}">
                <a16:creationId xmlns:a16="http://schemas.microsoft.com/office/drawing/2014/main" id="{51E33C93-A141-477E-85FF-A1FC29A43B3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4302802" y="5818244"/>
            <a:ext cx="1880460" cy="2743200"/>
          </a:xfrm>
          <a:prstGeom prst="rect">
            <a:avLst/>
          </a:prstGeom>
        </p:spPr>
      </p:pic>
      <p:pic>
        <p:nvPicPr>
          <p:cNvPr id="23" name="Picture 22">
            <a:extLst>
              <a:ext uri="{FF2B5EF4-FFF2-40B4-BE49-F238E27FC236}">
                <a16:creationId xmlns:a16="http://schemas.microsoft.com/office/drawing/2014/main" id="{8D225A99-38FC-41C6-BCC6-3D4512963D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33051" y="8297074"/>
            <a:ext cx="5643154" cy="2743200"/>
          </a:xfrm>
          <a:prstGeom prst="rect">
            <a:avLst/>
          </a:prstGeom>
        </p:spPr>
      </p:pic>
      <p:pic>
        <p:nvPicPr>
          <p:cNvPr id="24" name="Picture 23">
            <a:extLst>
              <a:ext uri="{FF2B5EF4-FFF2-40B4-BE49-F238E27FC236}">
                <a16:creationId xmlns:a16="http://schemas.microsoft.com/office/drawing/2014/main" id="{5A596B37-FB0C-45BF-BA16-4C9726C8A1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20171" y="11233503"/>
            <a:ext cx="3657599" cy="2743200"/>
          </a:xfrm>
          <a:prstGeom prst="rect">
            <a:avLst/>
          </a:prstGeom>
        </p:spPr>
      </p:pic>
      <p:pic>
        <p:nvPicPr>
          <p:cNvPr id="25" name="Picture 24">
            <a:extLst>
              <a:ext uri="{FF2B5EF4-FFF2-40B4-BE49-F238E27FC236}">
                <a16:creationId xmlns:a16="http://schemas.microsoft.com/office/drawing/2014/main" id="{BB98CF8D-01D1-4738-A0BD-22B5AC05A28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335379" y="7976632"/>
            <a:ext cx="3121929" cy="2743200"/>
          </a:xfrm>
          <a:prstGeom prst="rect">
            <a:avLst/>
          </a:prstGeom>
        </p:spPr>
      </p:pic>
      <p:sp>
        <p:nvSpPr>
          <p:cNvPr id="18" name="Rectangle 17">
            <a:extLst>
              <a:ext uri="{FF2B5EF4-FFF2-40B4-BE49-F238E27FC236}">
                <a16:creationId xmlns:a16="http://schemas.microsoft.com/office/drawing/2014/main" id="{845F869F-5D5E-42D1-A92E-9AD45196FA69}"/>
              </a:ext>
            </a:extLst>
          </p:cNvPr>
          <p:cNvSpPr/>
          <p:nvPr/>
        </p:nvSpPr>
        <p:spPr>
          <a:xfrm>
            <a:off x="3359601" y="-2778"/>
            <a:ext cx="745674" cy="6860777"/>
          </a:xfrm>
          <a:prstGeom prst="rect">
            <a:avLst/>
          </a:prstGeom>
          <a:gradFill flip="none" rotWithShape="1">
            <a:gsLst>
              <a:gs pos="0">
                <a:srgbClr val="002060">
                  <a:alpha val="0"/>
                </a:srgbClr>
              </a:gs>
              <a:gs pos="9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43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Engineering Costs: example of “distilling</a:t>
            </a:r>
            <a:r>
              <a:rPr lang="en-US" sz="2800" b="1" u="sng" dirty="0">
                <a:solidFill>
                  <a:srgbClr val="FF0000"/>
                </a:solidFill>
                <a:latin typeface="Calibri" panose="020F0502020204030204"/>
              </a:rPr>
              <a:t>” comments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64 comments receive on engineering cost</a:t>
            </a:r>
          </a:p>
          <a:p>
            <a:pPr lvl="2" indent="-285750">
              <a:lnSpc>
                <a:spcPct val="100000"/>
              </a:lnSpc>
              <a:spcBef>
                <a:spcPts val="0"/>
              </a:spcBef>
              <a:spcAft>
                <a:spcPts val="600"/>
              </a:spcAft>
              <a:defRPr/>
            </a:pPr>
            <a:r>
              <a:rPr lang="en-US" sz="2400" dirty="0">
                <a:solidFill>
                  <a:prstClr val="black"/>
                </a:solidFill>
                <a:latin typeface="Calibri" panose="020F0502020204030204"/>
              </a:rPr>
              <a:t>A lot of repetition, both within and between counties</a:t>
            </a:r>
            <a:endParaRPr kumimoji="0" lang="en-US" sz="2400" i="0"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800" b="1" u="sng" dirty="0">
              <a:solidFill>
                <a:prstClr val="black"/>
              </a:solidFill>
              <a:latin typeface="Calibri" panose="020F0502020204030204"/>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Comments categorized and “distilled” to 4 questions / concerns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a:lnSpc>
                <a:spcPct val="100000"/>
              </a:lnSpc>
              <a:spcBef>
                <a:spcPts val="0"/>
              </a:spcBef>
              <a:spcAft>
                <a:spcPts val="600"/>
              </a:spcAft>
              <a:defRPr/>
            </a:pPr>
            <a:r>
              <a:rPr lang="en-US" sz="2400" dirty="0">
                <a:solidFill>
                  <a:srgbClr val="000000"/>
                </a:solidFill>
                <a:latin typeface="Calibri" panose="020F0502020204030204" pitchFamily="34" charset="0"/>
              </a:rPr>
              <a:t>Requirements will drive up engineering cost, especially inspections and certification (8 CDs) </a:t>
            </a:r>
          </a:p>
          <a:p>
            <a:pPr lvl="2">
              <a:lnSpc>
                <a:spcPct val="100000"/>
              </a:lnSpc>
              <a:spcBef>
                <a:spcPts val="0"/>
              </a:spcBef>
              <a:spcAft>
                <a:spcPts val="600"/>
              </a:spcAft>
              <a:defRPr/>
            </a:pPr>
            <a:r>
              <a:rPr lang="en-US" sz="2400" dirty="0">
                <a:solidFill>
                  <a:srgbClr val="000000"/>
                </a:solidFill>
                <a:latin typeface="Calibri" panose="020F0502020204030204" pitchFamily="34" charset="0"/>
              </a:rPr>
              <a:t>Increase the currently proposed (10%, 15% with bidding) engineering limit further, and do not require receiving bids for engineering. (12 CDs)</a:t>
            </a:r>
          </a:p>
          <a:p>
            <a:pPr lvl="2">
              <a:lnSpc>
                <a:spcPct val="100000"/>
              </a:lnSpc>
              <a:spcBef>
                <a:spcPts val="0"/>
              </a:spcBef>
              <a:spcAft>
                <a:spcPts val="600"/>
              </a:spcAft>
              <a:defRPr/>
            </a:pPr>
            <a:r>
              <a:rPr lang="en-US" sz="2400" dirty="0">
                <a:solidFill>
                  <a:srgbClr val="000000"/>
                </a:solidFill>
                <a:latin typeface="Calibri" panose="020F0502020204030204" pitchFamily="34" charset="0"/>
              </a:rPr>
              <a:t>A training is needed specific to engineers, possibly required or incentivized. (8 CDs)</a:t>
            </a:r>
          </a:p>
          <a:p>
            <a:pPr lvl="2">
              <a:lnSpc>
                <a:spcPct val="100000"/>
              </a:lnSpc>
              <a:spcBef>
                <a:spcPts val="0"/>
              </a:spcBef>
              <a:spcAft>
                <a:spcPts val="600"/>
              </a:spcAft>
              <a:defRPr/>
            </a:pPr>
            <a:r>
              <a:rPr lang="en-US" sz="2400" dirty="0">
                <a:solidFill>
                  <a:srgbClr val="000000"/>
                </a:solidFill>
                <a:latin typeface="Calibri" panose="020F0502020204030204" pitchFamily="34" charset="0"/>
              </a:rPr>
              <a:t>Program needs to find a way to pay engineers for design work before a contract is signed. (7 CDs)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346521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Engineering Costs: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Requirements will drive up engineering cost, especially inspections and certification (8 CDs).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800" b="1" dirty="0">
              <a:solidFill>
                <a:srgbClr val="000000"/>
              </a:solidFill>
              <a:latin typeface="Calibri" panose="020F0502020204030204" pitchFamily="34" charset="0"/>
            </a:endParaRPr>
          </a:p>
          <a:p>
            <a:pPr marR="0" lvl="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engineering costs will likely increase, but needed to address current shortcomings</a:t>
            </a:r>
          </a:p>
          <a:p>
            <a:pPr lvl="1">
              <a:lnSpc>
                <a:spcPct val="100000"/>
              </a:lnSpc>
              <a:spcBef>
                <a:spcPts val="0"/>
              </a:spcBef>
              <a:spcAft>
                <a:spcPts val="600"/>
              </a:spcAft>
              <a:buClrTx/>
              <a:buFont typeface="Arial" panose="020B0604020202020204" pitchFamily="34" charset="0"/>
              <a:buChar char="•"/>
              <a:defRPr/>
            </a:pPr>
            <a:r>
              <a:rPr lang="en-US" sz="2400" dirty="0">
                <a:solidFill>
                  <a:srgbClr val="000000"/>
                </a:solidFill>
                <a:latin typeface="Calibri" panose="020F0502020204030204" pitchFamily="34" charset="0"/>
              </a:rPr>
              <a:t>Inadequate designs</a:t>
            </a:r>
          </a:p>
          <a:p>
            <a:pPr lvl="1">
              <a:lnSpc>
                <a:spcPct val="100000"/>
              </a:lnSpc>
              <a:spcBef>
                <a:spcPts val="0"/>
              </a:spcBef>
              <a:spcAft>
                <a:spcPts val="600"/>
              </a:spcAft>
              <a:buClrTx/>
              <a:buFont typeface="Arial" panose="020B0604020202020204" pitchFamily="34" charset="0"/>
              <a:buChar char="•"/>
              <a:defRPr/>
            </a:pPr>
            <a:r>
              <a:rPr lang="en-US" sz="2400" dirty="0">
                <a:solidFill>
                  <a:srgbClr val="000000"/>
                </a:solidFill>
                <a:latin typeface="Calibri" panose="020F0502020204030204" pitchFamily="34" charset="0"/>
              </a:rPr>
              <a:t>Poor construction plans</a:t>
            </a:r>
          </a:p>
          <a:p>
            <a:pPr lvl="1">
              <a:lnSpc>
                <a:spcPct val="100000"/>
              </a:lnSpc>
              <a:spcBef>
                <a:spcPts val="0"/>
              </a:spcBef>
              <a:spcAft>
                <a:spcPts val="600"/>
              </a:spcAft>
              <a:buClrTx/>
              <a:buFont typeface="Arial" panose="020B0604020202020204" pitchFamily="34" charset="0"/>
              <a:buChar char="•"/>
              <a:defRPr/>
            </a:pPr>
            <a:r>
              <a:rPr lang="en-US" sz="2400" dirty="0">
                <a:solidFill>
                  <a:srgbClr val="000000"/>
                </a:solidFill>
                <a:latin typeface="Calibri" panose="020F0502020204030204" pitchFamily="34" charset="0"/>
              </a:rPr>
              <a:t>Lack of involvement in inspection</a:t>
            </a:r>
          </a:p>
          <a:p>
            <a:pPr lvl="1">
              <a:lnSpc>
                <a:spcPct val="100000"/>
              </a:lnSpc>
              <a:spcBef>
                <a:spcPts val="0"/>
              </a:spcBef>
              <a:spcAft>
                <a:spcPts val="600"/>
              </a:spcAft>
              <a:buClrTx/>
              <a:buFont typeface="Arial" panose="020B0604020202020204" pitchFamily="34" charset="0"/>
              <a:buChar char="•"/>
              <a:defRPr/>
            </a:pP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Liability questions and issues</a:t>
            </a:r>
          </a:p>
          <a:p>
            <a:pPr>
              <a:lnSpc>
                <a:spcPct val="100000"/>
              </a:lnSpc>
              <a:spcBef>
                <a:spcPts val="0"/>
              </a:spcBef>
              <a:spcAft>
                <a:spcPts val="600"/>
              </a:spcAft>
              <a:buFont typeface="Arial" panose="020B0604020202020204" pitchFamily="34" charset="0"/>
              <a:buChar char="•"/>
              <a:defRPr/>
            </a:pPr>
            <a:r>
              <a:rPr lang="en-US" sz="2400" b="1" dirty="0">
                <a:solidFill>
                  <a:srgbClr val="000000"/>
                </a:solidFill>
                <a:latin typeface="Calibri" panose="020F0502020204030204" pitchFamily="34" charset="0"/>
              </a:rPr>
              <a:t>Will likely see initial increase, then gradual reduction.</a:t>
            </a:r>
          </a:p>
          <a:p>
            <a:pPr lvl="1" algn="just">
              <a:lnSpc>
                <a:spcPct val="100000"/>
              </a:lnSpc>
              <a:spcBef>
                <a:spcPts val="0"/>
              </a:spcBef>
              <a:spcAft>
                <a:spcPts val="600"/>
              </a:spcAft>
              <a:buFont typeface="Arial" panose="020B0604020202020204" pitchFamily="34" charset="0"/>
              <a:buChar char="•"/>
              <a:defRPr/>
            </a:pP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Currently there is no </a:t>
            </a:r>
            <a:r>
              <a:rPr lang="en-US" sz="2400" dirty="0">
                <a:solidFill>
                  <a:srgbClr val="000000"/>
                </a:solidFill>
                <a:latin typeface="Calibri" panose="020F0502020204030204" pitchFamily="34" charset="0"/>
              </a:rPr>
              <a:t>design or construction standard</a:t>
            </a: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lvl="1" algn="just">
              <a:lnSpc>
                <a:spcPct val="100000"/>
              </a:lnSpc>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rPr>
              <a:t>Standard gives engineer something to design to</a:t>
            </a: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R="0" lvl="0" algn="l" defTabSz="914400" rtl="0" eaLnBrk="1" fontAlgn="auto" latinLnBrk="0" hangingPunct="1">
              <a:lnSpc>
                <a:spcPct val="100000"/>
              </a:lnSpc>
              <a:spcBef>
                <a:spcPts val="0"/>
              </a:spcBef>
              <a:spcAft>
                <a:spcPts val="600"/>
              </a:spcAft>
              <a:buClrTx/>
              <a:buSzTx/>
              <a:buFontTx/>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237674644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Engineering Costs: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Increase the currently proposed (10%, 15% with bidding) engineering limit further, and do not require receiving bids for engineering. (12 CDs)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Understood, will consider alternatives and discuss with advisory workgroup</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Potential changes:</a:t>
            </a:r>
          </a:p>
          <a:p>
            <a:pPr marL="742950" marR="0" lvl="1" indent="-285750" algn="just"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Perhaps increase percentage and add maximum dollar value cap?</a:t>
            </a:r>
          </a:p>
          <a:p>
            <a:pPr marL="742950" marR="0" lvl="1" indent="-285750" algn="just"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 requiring bidding?  Incentivize bidding?</a:t>
            </a:r>
          </a:p>
          <a:p>
            <a:pPr marL="742950" marR="0" lvl="1" indent="-285750" algn="just"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Other suggestions?</a:t>
            </a:r>
          </a:p>
          <a:p>
            <a:pPr marL="342900" marR="0" lvl="0" indent="-342900" algn="l" defTabSz="914400" rtl="0" eaLnBrk="1" fontAlgn="auto" latinLnBrk="0" hangingPunct="1">
              <a:lnSpc>
                <a:spcPct val="100000"/>
              </a:lnSpc>
              <a:spcBef>
                <a:spcPts val="0"/>
              </a:spcBef>
              <a:spcAft>
                <a:spcPts val="600"/>
              </a:spcAft>
              <a:buClrTx/>
              <a:buSzTx/>
              <a:buFontTx/>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45090F90-1D0C-441E-8CD6-2162C5B4320B}"/>
              </a:ext>
            </a:extLst>
          </p:cNvPr>
          <p:cNvSpPr txBox="1"/>
          <p:nvPr/>
        </p:nvSpPr>
        <p:spPr>
          <a:xfrm>
            <a:off x="7335146" y="4683461"/>
            <a:ext cx="4679119" cy="1631216"/>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mbria" panose="02040503050406030204" pitchFamily="18" charset="0"/>
              </a:rPr>
              <a:t>In an example of the varying prices of engineering, in one case quotes were submitted by three engineering firms based on the new standard at $19,000, $50,000, and $69,000 for the same project. </a:t>
            </a:r>
            <a:endParaRPr lang="en-US" sz="2000" dirty="0"/>
          </a:p>
        </p:txBody>
      </p:sp>
      <p:cxnSp>
        <p:nvCxnSpPr>
          <p:cNvPr id="4" name="Straight Arrow Connector 3">
            <a:extLst>
              <a:ext uri="{FF2B5EF4-FFF2-40B4-BE49-F238E27FC236}">
                <a16:creationId xmlns:a16="http://schemas.microsoft.com/office/drawing/2014/main" id="{D25DAEF4-4834-42F4-BDBB-9BB8F98EA5AA}"/>
              </a:ext>
            </a:extLst>
          </p:cNvPr>
          <p:cNvCxnSpPr>
            <a:cxnSpLocks/>
          </p:cNvCxnSpPr>
          <p:nvPr/>
        </p:nvCxnSpPr>
        <p:spPr>
          <a:xfrm>
            <a:off x="6362700" y="4968128"/>
            <a:ext cx="1006288" cy="1686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29121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Engineering Costs: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 training is needed specific to engineers, possibly required or incentivized. (8 CDs)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SCC/CDGRS agree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Current focus is on creating training for CDs.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1" dirty="0">
                <a:solidFill>
                  <a:srgbClr val="000000"/>
                </a:solidFill>
                <a:latin typeface="Calibri" panose="020F0502020204030204" pitchFamily="34" charset="0"/>
              </a:rPr>
              <a:t>Training for Engineers is under discussion, questions remain:</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42950" marR="0" lvl="1" indent="-285750" algn="just"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Length of training we can expect them to take?</a:t>
            </a:r>
          </a:p>
          <a:p>
            <a:pPr marL="742950" marR="0" lvl="1" indent="-285750" algn="just"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lang="en-US" sz="2400" dirty="0">
                <a:solidFill>
                  <a:srgbClr val="000000"/>
                </a:solidFill>
                <a:latin typeface="Calibri" panose="020F0502020204030204" pitchFamily="34" charset="0"/>
              </a:rPr>
              <a:t>Required versus incentivized.</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lvl="2" indent="-285750" algn="just">
              <a:lnSpc>
                <a:spcPct val="100000"/>
              </a:lnSpc>
              <a:spcBef>
                <a:spcPts val="0"/>
              </a:spcBef>
              <a:spcAft>
                <a:spcPts val="600"/>
              </a:spcAft>
              <a:buClr>
                <a:prstClr val="black"/>
              </a:buClr>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Could reduce pool of engineers </a:t>
            </a:r>
            <a:r>
              <a:rPr lang="en-US" sz="2400" dirty="0">
                <a:solidFill>
                  <a:srgbClr val="000000"/>
                </a:solidFill>
                <a:latin typeface="Calibri" panose="020F0502020204030204" pitchFamily="34" charset="0"/>
              </a:rPr>
              <a:t>if required and a significant time investment</a:t>
            </a:r>
          </a:p>
          <a:p>
            <a:pPr lvl="2" indent="-285750" algn="just">
              <a:lnSpc>
                <a:spcPct val="100000"/>
              </a:lnSpc>
              <a:spcBef>
                <a:spcPts val="0"/>
              </a:spcBef>
              <a:spcAft>
                <a:spcPts val="600"/>
              </a:spcAft>
              <a:buClr>
                <a:prstClr val="black"/>
              </a:buClr>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How to incentivize attendance </a:t>
            </a:r>
          </a:p>
          <a:p>
            <a:pPr marL="342900" marR="0" lvl="0" indent="-342900" algn="l" defTabSz="914400" rtl="0" eaLnBrk="1" fontAlgn="auto" latinLnBrk="0" hangingPunct="1">
              <a:lnSpc>
                <a:spcPct val="100000"/>
              </a:lnSpc>
              <a:spcBef>
                <a:spcPts val="0"/>
              </a:spcBef>
              <a:spcAft>
                <a:spcPts val="600"/>
              </a:spcAft>
              <a:buClrTx/>
              <a:buSzTx/>
              <a:buFontTx/>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291805510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CB9CE-911F-4EB0-A769-36A788F40515}"/>
              </a:ext>
            </a:extLst>
          </p:cNvPr>
          <p:cNvSpPr/>
          <p:nvPr/>
        </p:nvSpPr>
        <p:spPr>
          <a:xfrm>
            <a:off x="-15882" y="-2778"/>
            <a:ext cx="12207882" cy="6860778"/>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8BC8D48-0AF4-40B7-A32A-A19A5B79A1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883" y="0"/>
            <a:ext cx="4121157" cy="6858000"/>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971924" y="361699"/>
            <a:ext cx="7607752" cy="5782092"/>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fontAlgn="auto">
              <a:spcBef>
                <a:spcPts val="1800"/>
              </a:spcBef>
              <a:spcAft>
                <a:spcPts val="0"/>
              </a:spcAft>
              <a:buClrTx/>
              <a:buSzTx/>
              <a:buNone/>
              <a:tabLst/>
              <a:defRPr/>
            </a:pPr>
            <a:r>
              <a:rPr lang="en-US" sz="2800" b="1" u="sng" dirty="0">
                <a:solidFill>
                  <a:srgbClr val="FFFF00"/>
                </a:solidFill>
              </a:rPr>
              <a:t>OUTLINE</a:t>
            </a:r>
          </a:p>
          <a:p>
            <a:pPr marR="0" lvl="1" fontAlgn="auto">
              <a:spcBef>
                <a:spcPts val="1800"/>
              </a:spcBef>
              <a:spcAft>
                <a:spcPts val="0"/>
              </a:spcAft>
              <a:buClrTx/>
              <a:buSzTx/>
              <a:buFont typeface="Arial" panose="020B0604020202020204" pitchFamily="34" charset="0"/>
              <a:buChar char="•"/>
              <a:tabLst/>
              <a:defRPr/>
            </a:pPr>
            <a:r>
              <a:rPr lang="en-US" sz="2800" b="1" dirty="0">
                <a:solidFill>
                  <a:srgbClr val="FFFF00"/>
                </a:solidFill>
              </a:rPr>
              <a:t>Summary of Comments and Response Status</a:t>
            </a:r>
          </a:p>
          <a:p>
            <a:pPr marR="0" lvl="1" fontAlgn="auto">
              <a:spcBef>
                <a:spcPts val="1800"/>
              </a:spcBef>
              <a:spcAft>
                <a:spcPts val="0"/>
              </a:spcAft>
              <a:buClrTx/>
              <a:buSzTx/>
              <a:buFont typeface="Arial" panose="020B0604020202020204" pitchFamily="34" charset="0"/>
              <a:buChar char="•"/>
              <a:tabLst/>
              <a:defRPr/>
            </a:pPr>
            <a:r>
              <a:rPr lang="en-US" sz="2800" b="1" dirty="0">
                <a:solidFill>
                  <a:schemeClr val="bg1"/>
                </a:solidFill>
              </a:rPr>
              <a:t>Discussion of “major themes” in responses</a:t>
            </a:r>
          </a:p>
          <a:p>
            <a:pPr lvl="2">
              <a:spcBef>
                <a:spcPts val="1800"/>
              </a:spcBef>
              <a:defRPr/>
            </a:pPr>
            <a:r>
              <a:rPr lang="en-US" sz="2800" dirty="0">
                <a:solidFill>
                  <a:schemeClr val="bg1"/>
                </a:solidFill>
              </a:rPr>
              <a:t>Long-pro confusion</a:t>
            </a:r>
          </a:p>
          <a:p>
            <a:pPr lvl="2">
              <a:spcBef>
                <a:spcPts val="1800"/>
              </a:spcBef>
              <a:defRPr/>
            </a:pPr>
            <a:r>
              <a:rPr lang="en-US" sz="2800" dirty="0">
                <a:solidFill>
                  <a:schemeClr val="bg1"/>
                </a:solidFill>
              </a:rPr>
              <a:t>Engineering cost concerns</a:t>
            </a:r>
          </a:p>
          <a:p>
            <a:pPr lvl="2">
              <a:spcBef>
                <a:spcPts val="1800"/>
              </a:spcBef>
              <a:defRPr/>
            </a:pPr>
            <a:r>
              <a:rPr lang="en-US" sz="2800" dirty="0">
                <a:solidFill>
                  <a:schemeClr val="bg1"/>
                </a:solidFill>
              </a:rPr>
              <a:t>CDs don’t have the time or funding</a:t>
            </a:r>
          </a:p>
          <a:p>
            <a:pPr lvl="2">
              <a:spcBef>
                <a:spcPts val="1800"/>
              </a:spcBef>
              <a:defRPr/>
            </a:pPr>
            <a:r>
              <a:rPr lang="en-US" sz="2800" dirty="0">
                <a:solidFill>
                  <a:schemeClr val="bg1"/>
                </a:solidFill>
              </a:rPr>
              <a:t>CDs may not fund or twps not apply for stream crossings</a:t>
            </a:r>
          </a:p>
          <a:p>
            <a:pPr lvl="2">
              <a:spcBef>
                <a:spcPts val="1800"/>
              </a:spcBef>
              <a:defRPr/>
            </a:pPr>
            <a:r>
              <a:rPr lang="en-US" sz="2800" dirty="0">
                <a:solidFill>
                  <a:schemeClr val="bg1"/>
                </a:solidFill>
              </a:rPr>
              <a:t>Slow the process down</a:t>
            </a:r>
          </a:p>
          <a:p>
            <a:pPr marR="0" lvl="1" fontAlgn="auto">
              <a:spcBef>
                <a:spcPts val="1000"/>
              </a:spcBef>
              <a:spcAft>
                <a:spcPts val="0"/>
              </a:spcAft>
              <a:buClrTx/>
              <a:buSzTx/>
              <a:buFont typeface="Arial" panose="020B0604020202020204" pitchFamily="34" charset="0"/>
              <a:buChar char="•"/>
              <a:tabLst/>
              <a:defRPr/>
            </a:pPr>
            <a:endParaRPr lang="en-US" sz="2800" dirty="0">
              <a:solidFill>
                <a:schemeClr val="tx1"/>
              </a:solidFill>
            </a:endParaRPr>
          </a:p>
          <a:p>
            <a:pPr lvl="1">
              <a:spcBef>
                <a:spcPts val="1000"/>
              </a:spcBef>
              <a:buClrTx/>
              <a:buFont typeface="Arial" panose="020B0604020202020204" pitchFamily="34" charset="0"/>
              <a:buChar char="•"/>
              <a:defRPr/>
            </a:pPr>
            <a:endParaRPr kumimoji="0" lang="en-US" sz="2800" i="0" u="none" strike="noStrike" kern="1200" cap="none" spc="0" normalizeH="0" baseline="0" noProof="0" dirty="0">
              <a:ln>
                <a:noFill/>
              </a:ln>
              <a:solidFill>
                <a:srgbClr val="A6A6A6">
                  <a:lumMod val="50000"/>
                </a:srgbClr>
              </a:solidFill>
              <a:effectLst/>
              <a:uLnTx/>
              <a:uFillTx/>
              <a:ea typeface="+mn-ea"/>
              <a:cs typeface="+mn-cs"/>
            </a:endParaRPr>
          </a:p>
        </p:txBody>
      </p:sp>
      <p:sp>
        <p:nvSpPr>
          <p:cNvPr id="18" name="Rectangle 17">
            <a:extLst>
              <a:ext uri="{FF2B5EF4-FFF2-40B4-BE49-F238E27FC236}">
                <a16:creationId xmlns:a16="http://schemas.microsoft.com/office/drawing/2014/main" id="{845F869F-5D5E-42D1-A92E-9AD45196FA69}"/>
              </a:ext>
            </a:extLst>
          </p:cNvPr>
          <p:cNvSpPr/>
          <p:nvPr/>
        </p:nvSpPr>
        <p:spPr>
          <a:xfrm>
            <a:off x="3359601" y="-2778"/>
            <a:ext cx="745674" cy="6860777"/>
          </a:xfrm>
          <a:prstGeom prst="rect">
            <a:avLst/>
          </a:prstGeom>
          <a:gradFill flip="none" rotWithShape="1">
            <a:gsLst>
              <a:gs pos="0">
                <a:srgbClr val="002060">
                  <a:alpha val="0"/>
                </a:srgbClr>
              </a:gs>
              <a:gs pos="9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255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Engineering Costs: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Program needs to find a way to pay engineers for design work before a contract is signed. (7 CDs)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Costs incurred before contract is signed</a:t>
            </a:r>
            <a:r>
              <a:rPr lang="en-US" sz="2400" dirty="0">
                <a:solidFill>
                  <a:srgbClr val="000000"/>
                </a:solidFill>
                <a:latin typeface="Calibri" panose="020F0502020204030204" pitchFamily="34" charset="0"/>
              </a:rPr>
              <a:t> are not eligible for reimbursement</a:t>
            </a: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Engineer should not be needed to:</a:t>
            </a:r>
          </a:p>
          <a:p>
            <a:pPr lvl="1" indent="-342900">
              <a:lnSpc>
                <a:spcPct val="100000"/>
              </a:lnSpc>
              <a:spcBef>
                <a:spcPts val="0"/>
              </a:spcBef>
              <a:spcAft>
                <a:spcPts val="600"/>
              </a:spcAft>
              <a:buClrTx/>
              <a:buFont typeface="Arial" panose="020B0604020202020204" pitchFamily="34" charset="0"/>
              <a:buChar char="•"/>
              <a:defRPr/>
            </a:pPr>
            <a:r>
              <a:rPr lang="en-US" sz="2400" dirty="0">
                <a:solidFill>
                  <a:srgbClr val="000000"/>
                </a:solidFill>
                <a:latin typeface="Calibri" panose="020F0502020204030204" pitchFamily="34" charset="0"/>
              </a:rPr>
              <a:t>Conduct </a:t>
            </a: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preliminary long pro.</a:t>
            </a:r>
          </a:p>
          <a:p>
            <a:pPr lvl="1" indent="-342900">
              <a:lnSpc>
                <a:spcPct val="100000"/>
              </a:lnSpc>
              <a:spcBef>
                <a:spcPts val="0"/>
              </a:spcBef>
              <a:spcAft>
                <a:spcPts val="600"/>
              </a:spcAft>
              <a:buClrTx/>
              <a:buFont typeface="Arial" panose="020B0604020202020204" pitchFamily="34" charset="0"/>
              <a:buChar char="•"/>
              <a:defRPr/>
            </a:pP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Complete an application.</a:t>
            </a:r>
          </a:p>
          <a:p>
            <a:pPr lvl="1" indent="-342900">
              <a:lnSpc>
                <a:spcPct val="100000"/>
              </a:lnSpc>
              <a:spcBef>
                <a:spcPts val="0"/>
              </a:spcBef>
              <a:spcAft>
                <a:spcPts val="600"/>
              </a:spcAft>
              <a:buClrTx/>
              <a:buFont typeface="Arial" panose="020B0604020202020204" pitchFamily="34" charset="0"/>
              <a:buChar char="•"/>
              <a:defRPr/>
            </a:pP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Prepare a preliminary cost estimate.</a:t>
            </a:r>
          </a:p>
          <a:p>
            <a:pPr>
              <a:lnSpc>
                <a:spcPct val="100000"/>
              </a:lnSpc>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rPr>
              <a:t>Use of engineer before a contract is signed is at discretion of applicant (and can be counted as in-kind)</a:t>
            </a: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Tx/>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373545507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CB9CE-911F-4EB0-A769-36A788F40515}"/>
              </a:ext>
            </a:extLst>
          </p:cNvPr>
          <p:cNvSpPr/>
          <p:nvPr/>
        </p:nvSpPr>
        <p:spPr>
          <a:xfrm>
            <a:off x="-15882" y="-2778"/>
            <a:ext cx="12207882" cy="6860778"/>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6DBE64A-DD14-4028-8DCA-E43E5826F4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1"/>
          <a:stretch/>
        </p:blipFill>
        <p:spPr>
          <a:xfrm rot="5400000">
            <a:off x="-1419339" y="1386801"/>
            <a:ext cx="6858001" cy="4084402"/>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971924" y="361699"/>
            <a:ext cx="7607752" cy="5782092"/>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180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panose="020F0502020204030204"/>
                <a:ea typeface="+mn-ea"/>
                <a:cs typeface="+mn-cs"/>
              </a:rPr>
              <a:t>OUTLINE</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Summary of Comments and Response Status</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Discussion of “major themes” in responses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Long-pro confusion</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Engineering cost concerns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CDs don’t have the time or funding</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CDs may not fund or twps not apply for stream crossings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Slow the process down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4869913" y="6407834"/>
            <a:ext cx="2895600" cy="274320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2" name="Picture 11" descr="A picture containing outdoor, ground, tree&#10;&#10;Description automatically generated">
            <a:extLst>
              <a:ext uri="{FF2B5EF4-FFF2-40B4-BE49-F238E27FC236}">
                <a16:creationId xmlns:a16="http://schemas.microsoft.com/office/drawing/2014/main" id="{38780B50-7691-4D08-9C54-F0B085BFAB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97256" y="5263192"/>
            <a:ext cx="4876800" cy="2743200"/>
          </a:xfrm>
          <a:prstGeom prst="rect">
            <a:avLst/>
          </a:prstGeom>
        </p:spPr>
      </p:pic>
      <p:pic>
        <p:nvPicPr>
          <p:cNvPr id="17" name="Picture 16">
            <a:extLst>
              <a:ext uri="{FF2B5EF4-FFF2-40B4-BE49-F238E27FC236}">
                <a16:creationId xmlns:a16="http://schemas.microsoft.com/office/drawing/2014/main" id="{38144117-9F01-4664-BDDC-11D88A72D96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236739" y="4772191"/>
            <a:ext cx="4173908" cy="2743200"/>
          </a:xfrm>
          <a:prstGeom prst="rect">
            <a:avLst/>
          </a:prstGeom>
        </p:spPr>
      </p:pic>
      <p:pic>
        <p:nvPicPr>
          <p:cNvPr id="19" name="Picture 18">
            <a:extLst>
              <a:ext uri="{FF2B5EF4-FFF2-40B4-BE49-F238E27FC236}">
                <a16:creationId xmlns:a16="http://schemas.microsoft.com/office/drawing/2014/main" id="{51E33C93-A141-477E-85FF-A1FC29A43B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4302802" y="5818244"/>
            <a:ext cx="1880460" cy="2743200"/>
          </a:xfrm>
          <a:prstGeom prst="rect">
            <a:avLst/>
          </a:prstGeom>
        </p:spPr>
      </p:pic>
      <p:pic>
        <p:nvPicPr>
          <p:cNvPr id="23" name="Picture 22">
            <a:extLst>
              <a:ext uri="{FF2B5EF4-FFF2-40B4-BE49-F238E27FC236}">
                <a16:creationId xmlns:a16="http://schemas.microsoft.com/office/drawing/2014/main" id="{8D225A99-38FC-41C6-BCC6-3D4512963D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33051" y="8297074"/>
            <a:ext cx="5643154" cy="2743200"/>
          </a:xfrm>
          <a:prstGeom prst="rect">
            <a:avLst/>
          </a:prstGeom>
        </p:spPr>
      </p:pic>
      <p:pic>
        <p:nvPicPr>
          <p:cNvPr id="24" name="Picture 23">
            <a:extLst>
              <a:ext uri="{FF2B5EF4-FFF2-40B4-BE49-F238E27FC236}">
                <a16:creationId xmlns:a16="http://schemas.microsoft.com/office/drawing/2014/main" id="{5A596B37-FB0C-45BF-BA16-4C9726C8A1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20171" y="11233503"/>
            <a:ext cx="3657599" cy="2743200"/>
          </a:xfrm>
          <a:prstGeom prst="rect">
            <a:avLst/>
          </a:prstGeom>
        </p:spPr>
      </p:pic>
      <p:pic>
        <p:nvPicPr>
          <p:cNvPr id="25" name="Picture 24">
            <a:extLst>
              <a:ext uri="{FF2B5EF4-FFF2-40B4-BE49-F238E27FC236}">
                <a16:creationId xmlns:a16="http://schemas.microsoft.com/office/drawing/2014/main" id="{BB98CF8D-01D1-4738-A0BD-22B5AC05A2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335379" y="7976632"/>
            <a:ext cx="3121929" cy="2743200"/>
          </a:xfrm>
          <a:prstGeom prst="rect">
            <a:avLst/>
          </a:prstGeom>
        </p:spPr>
      </p:pic>
      <p:sp>
        <p:nvSpPr>
          <p:cNvPr id="18" name="Rectangle 17">
            <a:extLst>
              <a:ext uri="{FF2B5EF4-FFF2-40B4-BE49-F238E27FC236}">
                <a16:creationId xmlns:a16="http://schemas.microsoft.com/office/drawing/2014/main" id="{845F869F-5D5E-42D1-A92E-9AD45196FA69}"/>
              </a:ext>
            </a:extLst>
          </p:cNvPr>
          <p:cNvSpPr/>
          <p:nvPr/>
        </p:nvSpPr>
        <p:spPr>
          <a:xfrm>
            <a:off x="3359601" y="-2778"/>
            <a:ext cx="745674" cy="6860777"/>
          </a:xfrm>
          <a:prstGeom prst="rect">
            <a:avLst/>
          </a:prstGeom>
          <a:gradFill flip="none" rotWithShape="1">
            <a:gsLst>
              <a:gs pos="0">
                <a:srgbClr val="002060">
                  <a:alpha val="0"/>
                </a:srgbClr>
              </a:gs>
              <a:gs pos="9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69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628759"/>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CDs don’t have the time or funding to implement these projects.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Calibri" panose="020F0502020204030204"/>
                <a:ea typeface="+mn-ea"/>
                <a:cs typeface="+mn-cs"/>
              </a:rPr>
              <a:t>Sample Comments:</a:t>
            </a:r>
          </a:p>
          <a:p>
            <a:pPr lvl="2" indent="-285750">
              <a:lnSpc>
                <a:spcPct val="100000"/>
              </a:lnSpc>
              <a:spcBef>
                <a:spcPts val="0"/>
              </a:spcBef>
              <a:spcAft>
                <a:spcPts val="600"/>
              </a:spcAft>
              <a:defRPr/>
            </a:pPr>
            <a:r>
              <a:rPr kumimoji="0" lang="en-US" b="0" i="1" u="none" strike="noStrike" kern="1200" cap="none" spc="0" normalizeH="0" baseline="0" noProof="0" dirty="0">
                <a:ln>
                  <a:noFill/>
                </a:ln>
                <a:solidFill>
                  <a:schemeClr val="tx1"/>
                </a:solidFill>
                <a:effectLst/>
                <a:uLnTx/>
                <a:uFillTx/>
                <a:latin typeface="Calibri" panose="020F0502020204030204"/>
                <a:ea typeface="+mn-ea"/>
                <a:cs typeface="+mn-cs"/>
              </a:rPr>
              <a:t>Many Districts employ technicians to administer multiple programs. These technicians do not have adequate time to be "project managers“</a:t>
            </a:r>
          </a:p>
          <a:p>
            <a:pPr lvl="2" indent="-285750">
              <a:lnSpc>
                <a:spcPct val="100000"/>
              </a:lnSpc>
              <a:spcBef>
                <a:spcPts val="0"/>
              </a:spcBef>
              <a:spcAft>
                <a:spcPts val="600"/>
              </a:spcAft>
              <a:defRPr/>
            </a:pPr>
            <a:r>
              <a:rPr kumimoji="0" lang="en-US" b="0" i="1" u="none" strike="noStrike" kern="1200" cap="none" spc="0" normalizeH="0" baseline="0" noProof="0" dirty="0">
                <a:ln>
                  <a:noFill/>
                </a:ln>
                <a:solidFill>
                  <a:schemeClr val="tx1"/>
                </a:solidFill>
                <a:effectLst/>
                <a:uLnTx/>
                <a:uFillTx/>
                <a:latin typeface="Calibri" panose="020F0502020204030204"/>
                <a:ea typeface="+mn-ea"/>
                <a:cs typeface="+mn-cs"/>
              </a:rPr>
              <a:t>CCD staffing may be an issue especially if more than one crossing in one construction season</a:t>
            </a:r>
          </a:p>
          <a:p>
            <a:pPr lvl="2" indent="-285750">
              <a:lnSpc>
                <a:spcPct val="100000"/>
              </a:lnSpc>
              <a:spcBef>
                <a:spcPts val="0"/>
              </a:spcBef>
              <a:spcAft>
                <a:spcPts val="600"/>
              </a:spcAft>
              <a:defRPr/>
            </a:pPr>
            <a:r>
              <a:rPr kumimoji="0" lang="en-US" b="0" i="1" u="none" strike="noStrike" kern="1200" cap="none" spc="0" normalizeH="0" baseline="0" noProof="0" dirty="0">
                <a:ln>
                  <a:noFill/>
                </a:ln>
                <a:solidFill>
                  <a:schemeClr val="tx1"/>
                </a:solidFill>
                <a:effectLst/>
                <a:uLnTx/>
                <a:uFillTx/>
                <a:latin typeface="Calibri" panose="020F0502020204030204"/>
                <a:ea typeface="+mn-ea"/>
                <a:cs typeface="+mn-cs"/>
              </a:rPr>
              <a:t>Technicians that split time between the DGLVR program and other programs are going to have issues splitting time.</a:t>
            </a:r>
            <a:endParaRPr lang="en-US" i="1" dirty="0">
              <a:solidFill>
                <a:schemeClr val="tx1"/>
              </a:solidFill>
              <a:latin typeface="Calibri" panose="020F0502020204030204"/>
            </a:endParaRPr>
          </a:p>
          <a:p>
            <a:pPr lvl="2" indent="-285750">
              <a:lnSpc>
                <a:spcPct val="100000"/>
              </a:lnSpc>
              <a:spcBef>
                <a:spcPts val="0"/>
              </a:spcBef>
              <a:spcAft>
                <a:spcPts val="600"/>
              </a:spcAft>
              <a:defRPr/>
            </a:pPr>
            <a:r>
              <a:rPr kumimoji="0" lang="en-US" b="0" i="1" u="none" strike="noStrike" kern="1200" cap="none" spc="0" normalizeH="0" baseline="0" noProof="0" dirty="0">
                <a:ln>
                  <a:noFill/>
                </a:ln>
                <a:solidFill>
                  <a:schemeClr val="tx1"/>
                </a:solidFill>
                <a:effectLst/>
                <a:uLnTx/>
                <a:uFillTx/>
                <a:latin typeface="Calibri" panose="020F0502020204030204"/>
                <a:ea typeface="+mn-ea"/>
                <a:cs typeface="+mn-cs"/>
              </a:rPr>
              <a:t>If the District Technicians have multiple programs that they oversee there will be little chance that they would be able to spend the time on these projects that will be required. </a:t>
            </a:r>
          </a:p>
          <a:p>
            <a:pPr lvl="2" indent="-285750">
              <a:lnSpc>
                <a:spcPct val="100000"/>
              </a:lnSpc>
              <a:spcBef>
                <a:spcPts val="0"/>
              </a:spcBef>
              <a:spcAft>
                <a:spcPts val="600"/>
              </a:spcAft>
              <a:defRPr/>
            </a:pPr>
            <a:r>
              <a:rPr kumimoji="0" lang="en-US" b="0" i="1" u="none" strike="noStrike" kern="1200" cap="none" spc="0" normalizeH="0" baseline="0" noProof="0" dirty="0">
                <a:ln>
                  <a:noFill/>
                </a:ln>
                <a:solidFill>
                  <a:schemeClr val="tx1"/>
                </a:solidFill>
                <a:effectLst/>
                <a:uLnTx/>
                <a:uFillTx/>
                <a:latin typeface="Calibri" panose="020F0502020204030204"/>
                <a:ea typeface="+mn-ea"/>
                <a:cs typeface="+mn-cs"/>
              </a:rPr>
              <a:t>The increase in the time ….will most likely cause us to go over the hours that can be paid through the program.</a:t>
            </a:r>
          </a:p>
          <a:p>
            <a:pPr lvl="2" indent="-285750">
              <a:lnSpc>
                <a:spcPct val="100000"/>
              </a:lnSpc>
              <a:spcBef>
                <a:spcPts val="0"/>
              </a:spcBef>
              <a:spcAft>
                <a:spcPts val="600"/>
              </a:spcAft>
              <a:defRPr/>
            </a:pPr>
            <a:r>
              <a:rPr lang="en-US" i="1" dirty="0">
                <a:solidFill>
                  <a:schemeClr val="tx1"/>
                </a:solidFill>
                <a:latin typeface="Calibri" panose="020F0502020204030204"/>
              </a:rPr>
              <a:t>Administrative allowances should be increased to 15%</a:t>
            </a:r>
            <a:endParaRPr kumimoji="0" lang="en-US" b="0" i="1"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354955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628759"/>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CDs don’t have the TIME to implement these projects.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Stream crossing replacements are inherently more complex than typical drainage improvements done by the Program</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current lack of time investment is one of many factors impacting project success.</a:t>
            </a: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320072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628759"/>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CDs don’t have the FUNDING to implement these projects.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CD administrative limits set by law, not policy.</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CDs spending 7.5% on admin and 3.2% on education statewide (‘17-’21)</a:t>
            </a:r>
          </a:p>
          <a:p>
            <a:pPr marL="457200" marR="0" lvl="1" indent="0" algn="l" defTabSz="914400" rtl="0" eaLnBrk="1" fontAlgn="auto" latinLnBrk="0" hangingPunct="1">
              <a:lnSpc>
                <a:spcPct val="100000"/>
              </a:lnSpc>
              <a:spcBef>
                <a:spcPts val="0"/>
              </a:spcBef>
              <a:spcAft>
                <a:spcPts val="600"/>
              </a:spcAft>
              <a:buClrTx/>
              <a:buSz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mn-cs"/>
              </a:rPr>
              <a:t>If a district cannot devote the time or commit to training staff on how to properly implement a stream crossing, it may be better for that district to focus on the types of projects they have capacity to properly oversee.  Districts can decide locally what projects they are able to implement, which could include the decision to not fund or limit the number of stream crossing replacements.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51760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CB9CE-911F-4EB0-A769-36A788F40515}"/>
              </a:ext>
            </a:extLst>
          </p:cNvPr>
          <p:cNvSpPr/>
          <p:nvPr/>
        </p:nvSpPr>
        <p:spPr>
          <a:xfrm>
            <a:off x="-15882" y="-2778"/>
            <a:ext cx="12207882" cy="6860778"/>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971924" y="361699"/>
            <a:ext cx="7607752" cy="5782092"/>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180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panose="020F0502020204030204"/>
                <a:ea typeface="+mn-ea"/>
                <a:cs typeface="+mn-cs"/>
              </a:rPr>
              <a:t>OUTLINE</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Summary of Comments and Response Status</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Discussion of “major themes” in responses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Long-pro confusion</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Engineering cost concerns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CDs don’t have the time or funding</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CDs may not fund or twps not apply for stream crossings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Slow the process down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4869913" y="6407834"/>
            <a:ext cx="2895600" cy="274320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2" name="Picture 11" descr="A picture containing outdoor, ground, tree&#10;&#10;Description automatically generated">
            <a:extLst>
              <a:ext uri="{FF2B5EF4-FFF2-40B4-BE49-F238E27FC236}">
                <a16:creationId xmlns:a16="http://schemas.microsoft.com/office/drawing/2014/main" id="{38780B50-7691-4D08-9C54-F0B085BFAB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98"/>
          <a:stretch/>
        </p:blipFill>
        <p:spPr>
          <a:xfrm>
            <a:off x="0" y="-16376"/>
            <a:ext cx="4065160" cy="6860776"/>
          </a:xfrm>
          <a:prstGeom prst="rect">
            <a:avLst/>
          </a:prstGeom>
        </p:spPr>
      </p:pic>
      <p:pic>
        <p:nvPicPr>
          <p:cNvPr id="17" name="Picture 16">
            <a:extLst>
              <a:ext uri="{FF2B5EF4-FFF2-40B4-BE49-F238E27FC236}">
                <a16:creationId xmlns:a16="http://schemas.microsoft.com/office/drawing/2014/main" id="{38144117-9F01-4664-BDDC-11D88A72D9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68378" y="-448738"/>
            <a:ext cx="4173908" cy="2743200"/>
          </a:xfrm>
          <a:prstGeom prst="rect">
            <a:avLst/>
          </a:prstGeom>
        </p:spPr>
      </p:pic>
      <p:pic>
        <p:nvPicPr>
          <p:cNvPr id="19" name="Picture 18">
            <a:extLst>
              <a:ext uri="{FF2B5EF4-FFF2-40B4-BE49-F238E27FC236}">
                <a16:creationId xmlns:a16="http://schemas.microsoft.com/office/drawing/2014/main" id="{51E33C93-A141-477E-85FF-A1FC29A43B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302802" y="5818244"/>
            <a:ext cx="1880460" cy="2743200"/>
          </a:xfrm>
          <a:prstGeom prst="rect">
            <a:avLst/>
          </a:prstGeom>
        </p:spPr>
      </p:pic>
      <p:pic>
        <p:nvPicPr>
          <p:cNvPr id="23" name="Picture 22">
            <a:extLst>
              <a:ext uri="{FF2B5EF4-FFF2-40B4-BE49-F238E27FC236}">
                <a16:creationId xmlns:a16="http://schemas.microsoft.com/office/drawing/2014/main" id="{8D225A99-38FC-41C6-BCC6-3D4512963D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433051" y="8297074"/>
            <a:ext cx="5643154" cy="2743200"/>
          </a:xfrm>
          <a:prstGeom prst="rect">
            <a:avLst/>
          </a:prstGeom>
        </p:spPr>
      </p:pic>
      <p:pic>
        <p:nvPicPr>
          <p:cNvPr id="24" name="Picture 23">
            <a:extLst>
              <a:ext uri="{FF2B5EF4-FFF2-40B4-BE49-F238E27FC236}">
                <a16:creationId xmlns:a16="http://schemas.microsoft.com/office/drawing/2014/main" id="{5A596B37-FB0C-45BF-BA16-4C9726C8A1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20171" y="11233503"/>
            <a:ext cx="3657599" cy="2743200"/>
          </a:xfrm>
          <a:prstGeom prst="rect">
            <a:avLst/>
          </a:prstGeom>
        </p:spPr>
      </p:pic>
      <p:pic>
        <p:nvPicPr>
          <p:cNvPr id="25" name="Picture 24">
            <a:extLst>
              <a:ext uri="{FF2B5EF4-FFF2-40B4-BE49-F238E27FC236}">
                <a16:creationId xmlns:a16="http://schemas.microsoft.com/office/drawing/2014/main" id="{BB98CF8D-01D1-4738-A0BD-22B5AC05A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335379" y="7976632"/>
            <a:ext cx="3121929" cy="2743200"/>
          </a:xfrm>
          <a:prstGeom prst="rect">
            <a:avLst/>
          </a:prstGeom>
        </p:spPr>
      </p:pic>
      <p:sp>
        <p:nvSpPr>
          <p:cNvPr id="18" name="Rectangle 17">
            <a:extLst>
              <a:ext uri="{FF2B5EF4-FFF2-40B4-BE49-F238E27FC236}">
                <a16:creationId xmlns:a16="http://schemas.microsoft.com/office/drawing/2014/main" id="{845F869F-5D5E-42D1-A92E-9AD45196FA69}"/>
              </a:ext>
            </a:extLst>
          </p:cNvPr>
          <p:cNvSpPr/>
          <p:nvPr/>
        </p:nvSpPr>
        <p:spPr>
          <a:xfrm>
            <a:off x="3359601" y="-2778"/>
            <a:ext cx="745674" cy="6860777"/>
          </a:xfrm>
          <a:prstGeom prst="rect">
            <a:avLst/>
          </a:prstGeom>
          <a:gradFill flip="none" rotWithShape="1">
            <a:gsLst>
              <a:gs pos="0">
                <a:srgbClr val="002060">
                  <a:alpha val="0"/>
                </a:srgbClr>
              </a:gs>
              <a:gs pos="9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45A248D-397B-4CCD-90C1-292152131B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74313" y="11233503"/>
            <a:ext cx="3291840" cy="1600200"/>
          </a:xfrm>
          <a:prstGeom prst="rect">
            <a:avLst/>
          </a:prstGeom>
          <a:ln w="47625">
            <a:solidFill>
              <a:schemeClr val="tx1"/>
            </a:solidFill>
            <a:extLst>
              <a:ext uri="{C807C97D-BFC1-408E-A445-0C87EB9F89A2}">
                <ask:lineSketchStyleProps xmlns:ask="http://schemas.microsoft.com/office/drawing/2018/sketchyshapes" sd="1168853135">
                  <a:custGeom>
                    <a:avLst/>
                    <a:gdLst>
                      <a:gd name="connsiteX0" fmla="*/ 0 w 3291840"/>
                      <a:gd name="connsiteY0" fmla="*/ 0 h 1600200"/>
                      <a:gd name="connsiteX1" fmla="*/ 724205 w 3291840"/>
                      <a:gd name="connsiteY1" fmla="*/ 0 h 1600200"/>
                      <a:gd name="connsiteX2" fmla="*/ 1316736 w 3291840"/>
                      <a:gd name="connsiteY2" fmla="*/ 0 h 1600200"/>
                      <a:gd name="connsiteX3" fmla="*/ 2040941 w 3291840"/>
                      <a:gd name="connsiteY3" fmla="*/ 0 h 1600200"/>
                      <a:gd name="connsiteX4" fmla="*/ 2633472 w 3291840"/>
                      <a:gd name="connsiteY4" fmla="*/ 0 h 1600200"/>
                      <a:gd name="connsiteX5" fmla="*/ 3291840 w 3291840"/>
                      <a:gd name="connsiteY5" fmla="*/ 0 h 1600200"/>
                      <a:gd name="connsiteX6" fmla="*/ 3291840 w 3291840"/>
                      <a:gd name="connsiteY6" fmla="*/ 485394 h 1600200"/>
                      <a:gd name="connsiteX7" fmla="*/ 3291840 w 3291840"/>
                      <a:gd name="connsiteY7" fmla="*/ 1034796 h 1600200"/>
                      <a:gd name="connsiteX8" fmla="*/ 3291840 w 3291840"/>
                      <a:gd name="connsiteY8" fmla="*/ 1600200 h 1600200"/>
                      <a:gd name="connsiteX9" fmla="*/ 2699309 w 3291840"/>
                      <a:gd name="connsiteY9" fmla="*/ 1600200 h 1600200"/>
                      <a:gd name="connsiteX10" fmla="*/ 1975104 w 3291840"/>
                      <a:gd name="connsiteY10" fmla="*/ 1600200 h 1600200"/>
                      <a:gd name="connsiteX11" fmla="*/ 1283818 w 3291840"/>
                      <a:gd name="connsiteY11" fmla="*/ 1600200 h 1600200"/>
                      <a:gd name="connsiteX12" fmla="*/ 0 w 3291840"/>
                      <a:gd name="connsiteY12" fmla="*/ 1600200 h 1600200"/>
                      <a:gd name="connsiteX13" fmla="*/ 0 w 3291840"/>
                      <a:gd name="connsiteY13" fmla="*/ 1066800 h 1600200"/>
                      <a:gd name="connsiteX14" fmla="*/ 0 w 3291840"/>
                      <a:gd name="connsiteY14" fmla="*/ 549402 h 1600200"/>
                      <a:gd name="connsiteX15" fmla="*/ 0 w 3291840"/>
                      <a:gd name="connsiteY1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1840" h="1600200" fill="none" extrusionOk="0">
                        <a:moveTo>
                          <a:pt x="0" y="0"/>
                        </a:moveTo>
                        <a:cubicBezTo>
                          <a:pt x="189673" y="11294"/>
                          <a:pt x="374236" y="10564"/>
                          <a:pt x="724205" y="0"/>
                        </a:cubicBezTo>
                        <a:cubicBezTo>
                          <a:pt x="1074175" y="-10564"/>
                          <a:pt x="1108158" y="10825"/>
                          <a:pt x="1316736" y="0"/>
                        </a:cubicBezTo>
                        <a:cubicBezTo>
                          <a:pt x="1525314" y="-10825"/>
                          <a:pt x="1891015" y="-21191"/>
                          <a:pt x="2040941" y="0"/>
                        </a:cubicBezTo>
                        <a:cubicBezTo>
                          <a:pt x="2190868" y="21191"/>
                          <a:pt x="2397201" y="7992"/>
                          <a:pt x="2633472" y="0"/>
                        </a:cubicBezTo>
                        <a:cubicBezTo>
                          <a:pt x="2869743" y="-7992"/>
                          <a:pt x="3133421" y="-24000"/>
                          <a:pt x="3291840" y="0"/>
                        </a:cubicBezTo>
                        <a:cubicBezTo>
                          <a:pt x="3292590" y="238209"/>
                          <a:pt x="3267902" y="277938"/>
                          <a:pt x="3291840" y="485394"/>
                        </a:cubicBezTo>
                        <a:cubicBezTo>
                          <a:pt x="3315778" y="692850"/>
                          <a:pt x="3304917" y="820669"/>
                          <a:pt x="3291840" y="1034796"/>
                        </a:cubicBezTo>
                        <a:cubicBezTo>
                          <a:pt x="3278763" y="1248923"/>
                          <a:pt x="3309291" y="1319439"/>
                          <a:pt x="3291840" y="1600200"/>
                        </a:cubicBezTo>
                        <a:cubicBezTo>
                          <a:pt x="3113347" y="1626233"/>
                          <a:pt x="2991908" y="1613405"/>
                          <a:pt x="2699309" y="1600200"/>
                        </a:cubicBezTo>
                        <a:cubicBezTo>
                          <a:pt x="2406710" y="1586995"/>
                          <a:pt x="2237947" y="1596882"/>
                          <a:pt x="1975104" y="1600200"/>
                        </a:cubicBezTo>
                        <a:cubicBezTo>
                          <a:pt x="1712262" y="1603518"/>
                          <a:pt x="1532353" y="1575500"/>
                          <a:pt x="1283818" y="1600200"/>
                        </a:cubicBezTo>
                        <a:cubicBezTo>
                          <a:pt x="1035283" y="1624900"/>
                          <a:pt x="284046" y="1562493"/>
                          <a:pt x="0" y="1600200"/>
                        </a:cubicBezTo>
                        <a:cubicBezTo>
                          <a:pt x="24281" y="1376568"/>
                          <a:pt x="-17555" y="1294331"/>
                          <a:pt x="0" y="1066800"/>
                        </a:cubicBezTo>
                        <a:cubicBezTo>
                          <a:pt x="17555" y="839269"/>
                          <a:pt x="17578" y="655086"/>
                          <a:pt x="0" y="549402"/>
                        </a:cubicBezTo>
                        <a:cubicBezTo>
                          <a:pt x="-17578" y="443718"/>
                          <a:pt x="-16524" y="148019"/>
                          <a:pt x="0" y="0"/>
                        </a:cubicBezTo>
                        <a:close/>
                      </a:path>
                      <a:path w="3291840" h="1600200" stroke="0" extrusionOk="0">
                        <a:moveTo>
                          <a:pt x="0" y="0"/>
                        </a:moveTo>
                        <a:cubicBezTo>
                          <a:pt x="292564" y="17519"/>
                          <a:pt x="497379" y="16327"/>
                          <a:pt x="658368" y="0"/>
                        </a:cubicBezTo>
                        <a:cubicBezTo>
                          <a:pt x="819357" y="-16327"/>
                          <a:pt x="1109689" y="15875"/>
                          <a:pt x="1250899" y="0"/>
                        </a:cubicBezTo>
                        <a:cubicBezTo>
                          <a:pt x="1392109" y="-15875"/>
                          <a:pt x="1685625" y="-24905"/>
                          <a:pt x="1843430" y="0"/>
                        </a:cubicBezTo>
                        <a:cubicBezTo>
                          <a:pt x="2001235" y="24905"/>
                          <a:pt x="2324550" y="-24061"/>
                          <a:pt x="2501798" y="0"/>
                        </a:cubicBezTo>
                        <a:cubicBezTo>
                          <a:pt x="2679046" y="24061"/>
                          <a:pt x="3017557" y="-15821"/>
                          <a:pt x="3291840" y="0"/>
                        </a:cubicBezTo>
                        <a:cubicBezTo>
                          <a:pt x="3288237" y="156923"/>
                          <a:pt x="3295684" y="274571"/>
                          <a:pt x="3291840" y="485394"/>
                        </a:cubicBezTo>
                        <a:cubicBezTo>
                          <a:pt x="3287996" y="696217"/>
                          <a:pt x="3285033" y="821972"/>
                          <a:pt x="3291840" y="1002792"/>
                        </a:cubicBezTo>
                        <a:cubicBezTo>
                          <a:pt x="3298647" y="1183612"/>
                          <a:pt x="3265240" y="1324288"/>
                          <a:pt x="3291840" y="1600200"/>
                        </a:cubicBezTo>
                        <a:cubicBezTo>
                          <a:pt x="3072461" y="1590536"/>
                          <a:pt x="2976109" y="1618281"/>
                          <a:pt x="2699309" y="1600200"/>
                        </a:cubicBezTo>
                        <a:cubicBezTo>
                          <a:pt x="2422509" y="1582119"/>
                          <a:pt x="2256549" y="1585811"/>
                          <a:pt x="1975104" y="1600200"/>
                        </a:cubicBezTo>
                        <a:cubicBezTo>
                          <a:pt x="1693660" y="1614589"/>
                          <a:pt x="1466226" y="1615533"/>
                          <a:pt x="1316736" y="1600200"/>
                        </a:cubicBezTo>
                        <a:cubicBezTo>
                          <a:pt x="1167246" y="1584867"/>
                          <a:pt x="926187" y="1616198"/>
                          <a:pt x="592531" y="1600200"/>
                        </a:cubicBezTo>
                        <a:cubicBezTo>
                          <a:pt x="258876" y="1584202"/>
                          <a:pt x="251492" y="1573345"/>
                          <a:pt x="0" y="1600200"/>
                        </a:cubicBezTo>
                        <a:cubicBezTo>
                          <a:pt x="8636" y="1368552"/>
                          <a:pt x="-12759" y="1235945"/>
                          <a:pt x="0" y="1114806"/>
                        </a:cubicBezTo>
                        <a:cubicBezTo>
                          <a:pt x="12759" y="993667"/>
                          <a:pt x="-8670" y="793459"/>
                          <a:pt x="0" y="581406"/>
                        </a:cubicBezTo>
                        <a:cubicBezTo>
                          <a:pt x="8670" y="369353"/>
                          <a:pt x="-11602" y="286290"/>
                          <a:pt x="0" y="0"/>
                        </a:cubicBezTo>
                        <a:close/>
                      </a:path>
                    </a:pathLst>
                  </a:custGeom>
                  <ask:type>
                    <ask:lineSketchNone/>
                  </ask:type>
                </ask:lineSketchStyleProps>
              </a:ext>
            </a:extLst>
          </a:ln>
        </p:spPr>
      </p:pic>
      <p:sp>
        <p:nvSpPr>
          <p:cNvPr id="3" name="Oval 2">
            <a:extLst>
              <a:ext uri="{FF2B5EF4-FFF2-40B4-BE49-F238E27FC236}">
                <a16:creationId xmlns:a16="http://schemas.microsoft.com/office/drawing/2014/main" id="{1B015D94-2DC8-4505-888B-732429BAD68F}"/>
              </a:ext>
            </a:extLst>
          </p:cNvPr>
          <p:cNvSpPr/>
          <p:nvPr/>
        </p:nvSpPr>
        <p:spPr>
          <a:xfrm>
            <a:off x="2767335" y="848997"/>
            <a:ext cx="572209" cy="665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14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628759"/>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These changes will lead to CDs not funding stream crossing or twps not applying for them</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Calibri" panose="020F0502020204030204"/>
                <a:ea typeface="+mn-ea"/>
                <a:cs typeface="+mn-cs"/>
              </a:rPr>
              <a:t>Sample Comments:</a:t>
            </a:r>
          </a:p>
          <a:p>
            <a:pPr lvl="2" indent="-285750">
              <a:lnSpc>
                <a:spcPct val="100000"/>
              </a:lnSpc>
              <a:spcBef>
                <a:spcPts val="0"/>
              </a:spcBef>
              <a:spcAft>
                <a:spcPts val="600"/>
              </a:spcAft>
              <a:defRPr/>
            </a:pPr>
            <a:r>
              <a:rPr lang="en-US" i="1" dirty="0">
                <a:solidFill>
                  <a:schemeClr val="tx1"/>
                </a:solidFill>
                <a:latin typeface="Calibri" panose="020F0502020204030204"/>
              </a:rPr>
              <a:t>The proposed changes, could lead to the elimination of stream crossing work in our County and thus jeopardize our funding allocation, and the District's  ability to offer the program.</a:t>
            </a:r>
          </a:p>
          <a:p>
            <a:pPr lvl="2" indent="-285750">
              <a:lnSpc>
                <a:spcPct val="100000"/>
              </a:lnSpc>
              <a:spcBef>
                <a:spcPts val="0"/>
              </a:spcBef>
              <a:spcAft>
                <a:spcPts val="600"/>
              </a:spcAft>
              <a:defRPr/>
            </a:pPr>
            <a:r>
              <a:rPr lang="en-US" i="1" dirty="0">
                <a:solidFill>
                  <a:schemeClr val="tx1"/>
                </a:solidFill>
                <a:latin typeface="Calibri" panose="020F0502020204030204"/>
              </a:rPr>
              <a:t>My fear after reading all of this is that it will detract municipalities from participating in DGLVR projects at all.</a:t>
            </a:r>
          </a:p>
          <a:p>
            <a:pPr lvl="2" indent="-285750">
              <a:lnSpc>
                <a:spcPct val="100000"/>
              </a:lnSpc>
              <a:spcBef>
                <a:spcPts val="0"/>
              </a:spcBef>
              <a:spcAft>
                <a:spcPts val="600"/>
              </a:spcAft>
              <a:defRPr/>
            </a:pPr>
            <a:r>
              <a:rPr lang="en-US" i="1" dirty="0">
                <a:solidFill>
                  <a:schemeClr val="tx1"/>
                </a:solidFill>
                <a:latin typeface="Calibri" panose="020F0502020204030204"/>
              </a:rPr>
              <a:t>…the reluctance of Township or Municipality participation due to the complexity of the new requirements.</a:t>
            </a:r>
          </a:p>
          <a:p>
            <a:pPr lvl="2" indent="-285750">
              <a:lnSpc>
                <a:spcPct val="100000"/>
              </a:lnSpc>
              <a:spcBef>
                <a:spcPts val="0"/>
              </a:spcBef>
              <a:spcAft>
                <a:spcPts val="600"/>
              </a:spcAft>
              <a:defRPr/>
            </a:pPr>
            <a:r>
              <a:rPr lang="en-US" i="1" dirty="0">
                <a:solidFill>
                  <a:schemeClr val="tx1"/>
                </a:solidFill>
                <a:latin typeface="Calibri" panose="020F0502020204030204"/>
              </a:rPr>
              <a:t>I would envision doing fewer, if not zero, stream crossing projects through the program once I share these new requirements with the municipality.</a:t>
            </a:r>
          </a:p>
          <a:p>
            <a:pPr lvl="2" indent="-285750">
              <a:lnSpc>
                <a:spcPct val="100000"/>
              </a:lnSpc>
              <a:spcBef>
                <a:spcPts val="0"/>
              </a:spcBef>
              <a:spcAft>
                <a:spcPts val="600"/>
              </a:spcAft>
              <a:defRPr/>
            </a:pPr>
            <a:r>
              <a:rPr lang="en-US" i="1" dirty="0">
                <a:solidFill>
                  <a:schemeClr val="tx1"/>
                </a:solidFill>
                <a:latin typeface="Calibri" panose="020F0502020204030204"/>
              </a:rPr>
              <a:t>A general comment on the policy change would be that it would limit the number of stream crossing projects a District can do because of how time consuming and involved the project would be</a:t>
            </a:r>
          </a:p>
          <a:p>
            <a:pPr lvl="2" indent="-285750">
              <a:lnSpc>
                <a:spcPct val="100000"/>
              </a:lnSpc>
              <a:spcBef>
                <a:spcPts val="0"/>
              </a:spcBef>
              <a:spcAft>
                <a:spcPts val="600"/>
              </a:spcAft>
              <a:defRPr/>
            </a:pPr>
            <a:r>
              <a:rPr lang="en-US" b="0" i="0" dirty="0">
                <a:solidFill>
                  <a:srgbClr val="000000"/>
                </a:solidFill>
                <a:effectLst/>
                <a:latin typeface="Calibri" panose="020F0502020204030204" pitchFamily="34" charset="0"/>
              </a:rPr>
              <a:t>As currently proposed, however, I feel that fewer projects will be submitted for consideration and ultimately funded for replacement.</a:t>
            </a:r>
            <a:endParaRPr lang="en-US" i="1" dirty="0">
              <a:solidFill>
                <a:schemeClr val="tx1"/>
              </a:solidFill>
              <a:latin typeface="Calibri" panose="020F0502020204030204"/>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293874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628759"/>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These changes will lead to CDs not funding stream crossing or twps not applying for them</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With life expectancies of 50-75 years, it is more important to install stream crossings correctly compared to drainage projects.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An initial decline in stream crossing projects is expected until new standard becomes more familiar to everyone.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mn-cs"/>
              </a:rPr>
              <a:t>It is more important for DGLVR funding to install quality projects that meet Program goals than to install a greater number of projects that do not meet Program goals.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48010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CB9CE-911F-4EB0-A769-36A788F40515}"/>
              </a:ext>
            </a:extLst>
          </p:cNvPr>
          <p:cNvSpPr/>
          <p:nvPr/>
        </p:nvSpPr>
        <p:spPr>
          <a:xfrm>
            <a:off x="-15882" y="-2778"/>
            <a:ext cx="12207882" cy="6860778"/>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45A248D-397B-4CCD-90C1-292152131B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1"/>
          <a:stretch/>
        </p:blipFill>
        <p:spPr>
          <a:xfrm>
            <a:off x="0" y="0"/>
            <a:ext cx="4105275" cy="6857999"/>
          </a:xfrm>
          <a:prstGeom prst="rect">
            <a:avLst/>
          </a:prstGeom>
          <a:ln w="47625">
            <a:noFill/>
            <a:extLst>
              <a:ext uri="{C807C97D-BFC1-408E-A445-0C87EB9F89A2}">
                <ask:lineSketchStyleProps xmlns:ask="http://schemas.microsoft.com/office/drawing/2018/sketchyshapes" sd="1168853135">
                  <a:custGeom>
                    <a:avLst/>
                    <a:gdLst>
                      <a:gd name="connsiteX0" fmla="*/ 0 w 3291840"/>
                      <a:gd name="connsiteY0" fmla="*/ 0 h 1600200"/>
                      <a:gd name="connsiteX1" fmla="*/ 724205 w 3291840"/>
                      <a:gd name="connsiteY1" fmla="*/ 0 h 1600200"/>
                      <a:gd name="connsiteX2" fmla="*/ 1316736 w 3291840"/>
                      <a:gd name="connsiteY2" fmla="*/ 0 h 1600200"/>
                      <a:gd name="connsiteX3" fmla="*/ 2040941 w 3291840"/>
                      <a:gd name="connsiteY3" fmla="*/ 0 h 1600200"/>
                      <a:gd name="connsiteX4" fmla="*/ 2633472 w 3291840"/>
                      <a:gd name="connsiteY4" fmla="*/ 0 h 1600200"/>
                      <a:gd name="connsiteX5" fmla="*/ 3291840 w 3291840"/>
                      <a:gd name="connsiteY5" fmla="*/ 0 h 1600200"/>
                      <a:gd name="connsiteX6" fmla="*/ 3291840 w 3291840"/>
                      <a:gd name="connsiteY6" fmla="*/ 485394 h 1600200"/>
                      <a:gd name="connsiteX7" fmla="*/ 3291840 w 3291840"/>
                      <a:gd name="connsiteY7" fmla="*/ 1034796 h 1600200"/>
                      <a:gd name="connsiteX8" fmla="*/ 3291840 w 3291840"/>
                      <a:gd name="connsiteY8" fmla="*/ 1600200 h 1600200"/>
                      <a:gd name="connsiteX9" fmla="*/ 2699309 w 3291840"/>
                      <a:gd name="connsiteY9" fmla="*/ 1600200 h 1600200"/>
                      <a:gd name="connsiteX10" fmla="*/ 1975104 w 3291840"/>
                      <a:gd name="connsiteY10" fmla="*/ 1600200 h 1600200"/>
                      <a:gd name="connsiteX11" fmla="*/ 1283818 w 3291840"/>
                      <a:gd name="connsiteY11" fmla="*/ 1600200 h 1600200"/>
                      <a:gd name="connsiteX12" fmla="*/ 0 w 3291840"/>
                      <a:gd name="connsiteY12" fmla="*/ 1600200 h 1600200"/>
                      <a:gd name="connsiteX13" fmla="*/ 0 w 3291840"/>
                      <a:gd name="connsiteY13" fmla="*/ 1066800 h 1600200"/>
                      <a:gd name="connsiteX14" fmla="*/ 0 w 3291840"/>
                      <a:gd name="connsiteY14" fmla="*/ 549402 h 1600200"/>
                      <a:gd name="connsiteX15" fmla="*/ 0 w 3291840"/>
                      <a:gd name="connsiteY1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1840" h="1600200" fill="none" extrusionOk="0">
                        <a:moveTo>
                          <a:pt x="0" y="0"/>
                        </a:moveTo>
                        <a:cubicBezTo>
                          <a:pt x="189673" y="11294"/>
                          <a:pt x="374236" y="10564"/>
                          <a:pt x="724205" y="0"/>
                        </a:cubicBezTo>
                        <a:cubicBezTo>
                          <a:pt x="1074175" y="-10564"/>
                          <a:pt x="1108158" y="10825"/>
                          <a:pt x="1316736" y="0"/>
                        </a:cubicBezTo>
                        <a:cubicBezTo>
                          <a:pt x="1525314" y="-10825"/>
                          <a:pt x="1891015" y="-21191"/>
                          <a:pt x="2040941" y="0"/>
                        </a:cubicBezTo>
                        <a:cubicBezTo>
                          <a:pt x="2190868" y="21191"/>
                          <a:pt x="2397201" y="7992"/>
                          <a:pt x="2633472" y="0"/>
                        </a:cubicBezTo>
                        <a:cubicBezTo>
                          <a:pt x="2869743" y="-7992"/>
                          <a:pt x="3133421" y="-24000"/>
                          <a:pt x="3291840" y="0"/>
                        </a:cubicBezTo>
                        <a:cubicBezTo>
                          <a:pt x="3292590" y="238209"/>
                          <a:pt x="3267902" y="277938"/>
                          <a:pt x="3291840" y="485394"/>
                        </a:cubicBezTo>
                        <a:cubicBezTo>
                          <a:pt x="3315778" y="692850"/>
                          <a:pt x="3304917" y="820669"/>
                          <a:pt x="3291840" y="1034796"/>
                        </a:cubicBezTo>
                        <a:cubicBezTo>
                          <a:pt x="3278763" y="1248923"/>
                          <a:pt x="3309291" y="1319439"/>
                          <a:pt x="3291840" y="1600200"/>
                        </a:cubicBezTo>
                        <a:cubicBezTo>
                          <a:pt x="3113347" y="1626233"/>
                          <a:pt x="2991908" y="1613405"/>
                          <a:pt x="2699309" y="1600200"/>
                        </a:cubicBezTo>
                        <a:cubicBezTo>
                          <a:pt x="2406710" y="1586995"/>
                          <a:pt x="2237947" y="1596882"/>
                          <a:pt x="1975104" y="1600200"/>
                        </a:cubicBezTo>
                        <a:cubicBezTo>
                          <a:pt x="1712262" y="1603518"/>
                          <a:pt x="1532353" y="1575500"/>
                          <a:pt x="1283818" y="1600200"/>
                        </a:cubicBezTo>
                        <a:cubicBezTo>
                          <a:pt x="1035283" y="1624900"/>
                          <a:pt x="284046" y="1562493"/>
                          <a:pt x="0" y="1600200"/>
                        </a:cubicBezTo>
                        <a:cubicBezTo>
                          <a:pt x="24281" y="1376568"/>
                          <a:pt x="-17555" y="1294331"/>
                          <a:pt x="0" y="1066800"/>
                        </a:cubicBezTo>
                        <a:cubicBezTo>
                          <a:pt x="17555" y="839269"/>
                          <a:pt x="17578" y="655086"/>
                          <a:pt x="0" y="549402"/>
                        </a:cubicBezTo>
                        <a:cubicBezTo>
                          <a:pt x="-17578" y="443718"/>
                          <a:pt x="-16524" y="148019"/>
                          <a:pt x="0" y="0"/>
                        </a:cubicBezTo>
                        <a:close/>
                      </a:path>
                      <a:path w="3291840" h="1600200" stroke="0" extrusionOk="0">
                        <a:moveTo>
                          <a:pt x="0" y="0"/>
                        </a:moveTo>
                        <a:cubicBezTo>
                          <a:pt x="292564" y="17519"/>
                          <a:pt x="497379" y="16327"/>
                          <a:pt x="658368" y="0"/>
                        </a:cubicBezTo>
                        <a:cubicBezTo>
                          <a:pt x="819357" y="-16327"/>
                          <a:pt x="1109689" y="15875"/>
                          <a:pt x="1250899" y="0"/>
                        </a:cubicBezTo>
                        <a:cubicBezTo>
                          <a:pt x="1392109" y="-15875"/>
                          <a:pt x="1685625" y="-24905"/>
                          <a:pt x="1843430" y="0"/>
                        </a:cubicBezTo>
                        <a:cubicBezTo>
                          <a:pt x="2001235" y="24905"/>
                          <a:pt x="2324550" y="-24061"/>
                          <a:pt x="2501798" y="0"/>
                        </a:cubicBezTo>
                        <a:cubicBezTo>
                          <a:pt x="2679046" y="24061"/>
                          <a:pt x="3017557" y="-15821"/>
                          <a:pt x="3291840" y="0"/>
                        </a:cubicBezTo>
                        <a:cubicBezTo>
                          <a:pt x="3288237" y="156923"/>
                          <a:pt x="3295684" y="274571"/>
                          <a:pt x="3291840" y="485394"/>
                        </a:cubicBezTo>
                        <a:cubicBezTo>
                          <a:pt x="3287996" y="696217"/>
                          <a:pt x="3285033" y="821972"/>
                          <a:pt x="3291840" y="1002792"/>
                        </a:cubicBezTo>
                        <a:cubicBezTo>
                          <a:pt x="3298647" y="1183612"/>
                          <a:pt x="3265240" y="1324288"/>
                          <a:pt x="3291840" y="1600200"/>
                        </a:cubicBezTo>
                        <a:cubicBezTo>
                          <a:pt x="3072461" y="1590536"/>
                          <a:pt x="2976109" y="1618281"/>
                          <a:pt x="2699309" y="1600200"/>
                        </a:cubicBezTo>
                        <a:cubicBezTo>
                          <a:pt x="2422509" y="1582119"/>
                          <a:pt x="2256549" y="1585811"/>
                          <a:pt x="1975104" y="1600200"/>
                        </a:cubicBezTo>
                        <a:cubicBezTo>
                          <a:pt x="1693660" y="1614589"/>
                          <a:pt x="1466226" y="1615533"/>
                          <a:pt x="1316736" y="1600200"/>
                        </a:cubicBezTo>
                        <a:cubicBezTo>
                          <a:pt x="1167246" y="1584867"/>
                          <a:pt x="926187" y="1616198"/>
                          <a:pt x="592531" y="1600200"/>
                        </a:cubicBezTo>
                        <a:cubicBezTo>
                          <a:pt x="258876" y="1584202"/>
                          <a:pt x="251492" y="1573345"/>
                          <a:pt x="0" y="1600200"/>
                        </a:cubicBezTo>
                        <a:cubicBezTo>
                          <a:pt x="8636" y="1368552"/>
                          <a:pt x="-12759" y="1235945"/>
                          <a:pt x="0" y="1114806"/>
                        </a:cubicBezTo>
                        <a:cubicBezTo>
                          <a:pt x="12759" y="993667"/>
                          <a:pt x="-8670" y="793459"/>
                          <a:pt x="0" y="581406"/>
                        </a:cubicBezTo>
                        <a:cubicBezTo>
                          <a:pt x="8670" y="369353"/>
                          <a:pt x="-11602" y="286290"/>
                          <a:pt x="0" y="0"/>
                        </a:cubicBezTo>
                        <a:close/>
                      </a:path>
                    </a:pathLst>
                  </a:custGeom>
                  <ask:type>
                    <ask:lineSketchNone/>
                  </ask:type>
                </ask:lineSketchStyleProps>
              </a:ext>
            </a:extLst>
          </a:ln>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971924" y="361699"/>
            <a:ext cx="7607752" cy="5782092"/>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180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panose="020F0502020204030204"/>
                <a:ea typeface="+mn-ea"/>
                <a:cs typeface="+mn-cs"/>
              </a:rPr>
              <a:t>OUTLINE</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Summary of Comments and Response Status</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Discussion of “major themes” in responses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Long-pro confusion</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Engineering cost concerns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CDs don’t have the time or funding</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CDs may not fund or twps not apply for stream crossings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Slow the process down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4869913" y="6407834"/>
            <a:ext cx="2895600" cy="274320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7" name="Picture 16">
            <a:extLst>
              <a:ext uri="{FF2B5EF4-FFF2-40B4-BE49-F238E27FC236}">
                <a16:creationId xmlns:a16="http://schemas.microsoft.com/office/drawing/2014/main" id="{38144117-9F01-4664-BDDC-11D88A72D9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68378" y="-448738"/>
            <a:ext cx="4173908" cy="2743200"/>
          </a:xfrm>
          <a:prstGeom prst="rect">
            <a:avLst/>
          </a:prstGeom>
        </p:spPr>
      </p:pic>
      <p:pic>
        <p:nvPicPr>
          <p:cNvPr id="19" name="Picture 18">
            <a:extLst>
              <a:ext uri="{FF2B5EF4-FFF2-40B4-BE49-F238E27FC236}">
                <a16:creationId xmlns:a16="http://schemas.microsoft.com/office/drawing/2014/main" id="{51E33C93-A141-477E-85FF-A1FC29A43B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302802" y="5818244"/>
            <a:ext cx="1880460" cy="2743200"/>
          </a:xfrm>
          <a:prstGeom prst="rect">
            <a:avLst/>
          </a:prstGeom>
        </p:spPr>
      </p:pic>
      <p:pic>
        <p:nvPicPr>
          <p:cNvPr id="23" name="Picture 22">
            <a:extLst>
              <a:ext uri="{FF2B5EF4-FFF2-40B4-BE49-F238E27FC236}">
                <a16:creationId xmlns:a16="http://schemas.microsoft.com/office/drawing/2014/main" id="{8D225A99-38FC-41C6-BCC6-3D4512963D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433051" y="8297074"/>
            <a:ext cx="5643154" cy="2743200"/>
          </a:xfrm>
          <a:prstGeom prst="rect">
            <a:avLst/>
          </a:prstGeom>
        </p:spPr>
      </p:pic>
      <p:pic>
        <p:nvPicPr>
          <p:cNvPr id="24" name="Picture 23">
            <a:extLst>
              <a:ext uri="{FF2B5EF4-FFF2-40B4-BE49-F238E27FC236}">
                <a16:creationId xmlns:a16="http://schemas.microsoft.com/office/drawing/2014/main" id="{5A596B37-FB0C-45BF-BA16-4C9726C8A1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20171" y="11233503"/>
            <a:ext cx="3657599" cy="2743200"/>
          </a:xfrm>
          <a:prstGeom prst="rect">
            <a:avLst/>
          </a:prstGeom>
        </p:spPr>
      </p:pic>
      <p:pic>
        <p:nvPicPr>
          <p:cNvPr id="25" name="Picture 24">
            <a:extLst>
              <a:ext uri="{FF2B5EF4-FFF2-40B4-BE49-F238E27FC236}">
                <a16:creationId xmlns:a16="http://schemas.microsoft.com/office/drawing/2014/main" id="{BB98CF8D-01D1-4738-A0BD-22B5AC05A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335379" y="7976632"/>
            <a:ext cx="3121929" cy="2743200"/>
          </a:xfrm>
          <a:prstGeom prst="rect">
            <a:avLst/>
          </a:prstGeom>
        </p:spPr>
      </p:pic>
      <p:sp>
        <p:nvSpPr>
          <p:cNvPr id="18" name="Rectangle 17">
            <a:extLst>
              <a:ext uri="{FF2B5EF4-FFF2-40B4-BE49-F238E27FC236}">
                <a16:creationId xmlns:a16="http://schemas.microsoft.com/office/drawing/2014/main" id="{845F869F-5D5E-42D1-A92E-9AD45196FA69}"/>
              </a:ext>
            </a:extLst>
          </p:cNvPr>
          <p:cNvSpPr/>
          <p:nvPr/>
        </p:nvSpPr>
        <p:spPr>
          <a:xfrm>
            <a:off x="3359601" y="-2778"/>
            <a:ext cx="745674" cy="6860777"/>
          </a:xfrm>
          <a:prstGeom prst="rect">
            <a:avLst/>
          </a:prstGeom>
          <a:gradFill flip="none" rotWithShape="1">
            <a:gsLst>
              <a:gs pos="0">
                <a:srgbClr val="002060">
                  <a:alpha val="0"/>
                </a:srgbClr>
              </a:gs>
              <a:gs pos="9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95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628759"/>
            <a:ext cx="11733783" cy="106669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800" b="1" u="sng" dirty="0">
                <a:solidFill>
                  <a:srgbClr val="FF0000"/>
                </a:solidFill>
                <a:latin typeface="Calibri" panose="020F0502020204030204"/>
              </a:rPr>
              <a:t>This is a lot at once.  Can the process be slowed down, guidance at first, demo projects, etc., eventually leading to policy</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Content Placeholder 2">
            <a:extLst>
              <a:ext uri="{FF2B5EF4-FFF2-40B4-BE49-F238E27FC236}">
                <a16:creationId xmlns:a16="http://schemas.microsoft.com/office/drawing/2014/main" id="{9D6AD1AF-A447-4BCA-8E46-295A96F87907}"/>
              </a:ext>
            </a:extLst>
          </p:cNvPr>
          <p:cNvSpPr txBox="1">
            <a:spLocks/>
          </p:cNvSpPr>
          <p:nvPr/>
        </p:nvSpPr>
        <p:spPr>
          <a:xfrm>
            <a:off x="-20755" y="1330498"/>
            <a:ext cx="11733783" cy="3736802"/>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Calibri" panose="020F0502020204030204"/>
                <a:ea typeface="+mn-ea"/>
                <a:cs typeface="+mn-cs"/>
              </a:rPr>
              <a:t>Sample Comments:</a:t>
            </a:r>
          </a:p>
          <a:p>
            <a:pPr lvl="2" indent="-285750">
              <a:lnSpc>
                <a:spcPct val="100000"/>
              </a:lnSpc>
              <a:spcBef>
                <a:spcPts val="0"/>
              </a:spcBef>
              <a:spcAft>
                <a:spcPts val="600"/>
              </a:spcAft>
              <a:defRPr/>
            </a:pPr>
            <a:r>
              <a:rPr lang="en-US" i="1" dirty="0">
                <a:solidFill>
                  <a:schemeClr val="tx1"/>
                </a:solidFill>
                <a:latin typeface="Calibri" panose="020F0502020204030204"/>
              </a:rPr>
              <a:t>Rather than following the current timeline, perhaps it would be better to release the Standard and Manual with a one year transition period.</a:t>
            </a:r>
          </a:p>
          <a:p>
            <a:pPr lvl="2" indent="-285750">
              <a:lnSpc>
                <a:spcPct val="100000"/>
              </a:lnSpc>
              <a:spcBef>
                <a:spcPts val="0"/>
              </a:spcBef>
              <a:spcAft>
                <a:spcPts val="600"/>
              </a:spcAft>
              <a:defRPr/>
            </a:pPr>
            <a:r>
              <a:rPr lang="en-US" i="1" dirty="0">
                <a:solidFill>
                  <a:schemeClr val="tx1"/>
                </a:solidFill>
                <a:latin typeface="Calibri" panose="020F0502020204030204"/>
              </a:rPr>
              <a:t>The majority of issues could be addressed through more education and training</a:t>
            </a:r>
          </a:p>
          <a:p>
            <a:pPr lvl="2" indent="-285750">
              <a:lnSpc>
                <a:spcPct val="100000"/>
              </a:lnSpc>
              <a:spcBef>
                <a:spcPts val="0"/>
              </a:spcBef>
              <a:spcAft>
                <a:spcPts val="600"/>
              </a:spcAft>
              <a:defRPr/>
            </a:pPr>
            <a:r>
              <a:rPr lang="en-US" i="1" dirty="0">
                <a:solidFill>
                  <a:schemeClr val="tx1"/>
                </a:solidFill>
                <a:latin typeface="Calibri" panose="020F0502020204030204"/>
              </a:rPr>
              <a:t>Are there aspects that can be just guidance …versus a requirement? </a:t>
            </a:r>
          </a:p>
        </p:txBody>
      </p:sp>
    </p:spTree>
    <p:extLst>
      <p:ext uri="{BB962C8B-B14F-4D97-AF65-F5344CB8AC3E}">
        <p14:creationId xmlns:p14="http://schemas.microsoft.com/office/powerpoint/2010/main" val="54129233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Update on Comments Received:</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u="sng" dirty="0">
                <a:solidFill>
                  <a:prstClr val="black"/>
                </a:solidFill>
                <a:latin typeface="Calibri" panose="020F0502020204030204"/>
              </a:rPr>
              <a:t>CDGRS received</a:t>
            </a:r>
            <a:r>
              <a:rPr lang="en-US" sz="2800" b="1" dirty="0">
                <a:solidFill>
                  <a:prstClr val="black"/>
                </a:solidFill>
                <a:latin typeface="Calibri" panose="020F0502020204030204"/>
              </a:rPr>
              <a:t>: </a:t>
            </a:r>
          </a:p>
          <a:p>
            <a:pPr lvl="2" indent="-285750">
              <a:lnSpc>
                <a:spcPct val="100000"/>
              </a:lnSpc>
              <a:spcBef>
                <a:spcPts val="0"/>
              </a:spcBef>
              <a:spcAft>
                <a:spcPts val="600"/>
              </a:spcAft>
              <a:defRPr/>
            </a:pPr>
            <a:r>
              <a:rPr lang="en-US" sz="2800" dirty="0">
                <a:solidFill>
                  <a:prstClr val="black"/>
                </a:solidFill>
                <a:latin typeface="Calibri" panose="020F0502020204030204"/>
              </a:rPr>
              <a:t>~500 individual comments, not including corrections/editing</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indent="-285750">
              <a:lnSpc>
                <a:spcPct val="100000"/>
              </a:lnSpc>
              <a:spcBef>
                <a:spcPts val="0"/>
              </a:spcBef>
              <a:spcAft>
                <a:spcPts val="600"/>
              </a:spcAft>
              <a:defRPr/>
            </a:pPr>
            <a:r>
              <a:rPr lang="en-US" sz="2800" dirty="0">
                <a:solidFill>
                  <a:prstClr val="black"/>
                </a:solidFill>
                <a:latin typeface="Calibri" panose="020F0502020204030204"/>
              </a:rPr>
              <a:t>2 sets of comments from USFS</a:t>
            </a:r>
          </a:p>
          <a:p>
            <a:pPr lvl="2" indent="-285750">
              <a:lnSpc>
                <a:spcPct val="100000"/>
              </a:lnSpc>
              <a:spcBef>
                <a:spcPts val="0"/>
              </a:spcBef>
              <a:spcAft>
                <a:spcPts val="600"/>
              </a:spcAf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3 sets of comments from engineers</a:t>
            </a:r>
          </a:p>
          <a:p>
            <a:pPr lvl="2" indent="-285750">
              <a:lnSpc>
                <a:spcPct val="100000"/>
              </a:lnSpc>
              <a:spcBef>
                <a:spcPts val="0"/>
              </a:spcBef>
              <a:spcAft>
                <a:spcPts val="600"/>
              </a:spcAft>
              <a:defRPr/>
            </a:pPr>
            <a:r>
              <a:rPr lang="en-US" sz="2800" dirty="0">
                <a:solidFill>
                  <a:prstClr val="black"/>
                </a:solidFill>
                <a:latin typeface="Calibri" panose="020F0502020204030204"/>
              </a:rPr>
              <a:t>1 set of comments from PAFBC</a:t>
            </a:r>
          </a:p>
          <a:p>
            <a:pPr lvl="2" indent="-285750">
              <a:lnSpc>
                <a:spcPct val="100000"/>
              </a:lnSpc>
              <a:spcBef>
                <a:spcPts val="0"/>
              </a:spcBef>
              <a:spcAft>
                <a:spcPts val="600"/>
              </a:spcAf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1 set of comments from DEP</a:t>
            </a:r>
          </a:p>
          <a:p>
            <a:pPr lvl="2" indent="-285750">
              <a:lnSpc>
                <a:spcPct val="100000"/>
              </a:lnSpc>
              <a:spcBef>
                <a:spcPts val="0"/>
              </a:spcBef>
              <a:spcAft>
                <a:spcPts val="600"/>
              </a:spcAft>
              <a:defRPr/>
            </a:pPr>
            <a:r>
              <a:rPr lang="en-US" sz="2800" dirty="0">
                <a:solidFill>
                  <a:prstClr val="black"/>
                </a:solidFill>
                <a:latin typeface="Calibri" panose="020F0502020204030204"/>
              </a:rPr>
              <a:t>1 set of comments from NRCS</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indent="-285750">
              <a:lnSpc>
                <a:spcPct val="100000"/>
              </a:lnSpc>
              <a:spcBef>
                <a:spcPts val="0"/>
              </a:spcBef>
              <a:spcAft>
                <a:spcPts val="600"/>
              </a:spcAf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20 sets of comments from Conservation Districts</a:t>
            </a: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1912199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628759"/>
            <a:ext cx="11733783" cy="106669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This is a lot at once.  Can the process be slowed down, guidance at first, demo projects, etc., eventually leading to policy</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Content Placeholder 2">
            <a:extLst>
              <a:ext uri="{FF2B5EF4-FFF2-40B4-BE49-F238E27FC236}">
                <a16:creationId xmlns:a16="http://schemas.microsoft.com/office/drawing/2014/main" id="{9D6AD1AF-A447-4BCA-8E46-295A96F87907}"/>
              </a:ext>
            </a:extLst>
          </p:cNvPr>
          <p:cNvSpPr txBox="1">
            <a:spLocks/>
          </p:cNvSpPr>
          <p:nvPr/>
        </p:nvSpPr>
        <p:spPr>
          <a:xfrm>
            <a:off x="-20755" y="1330498"/>
            <a:ext cx="7227183" cy="205729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We have a lot of “Demo” projects.  Program is currently funding ~85 crossing a year</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What are the options for “slowing the process down”, without putting an additional 150+ “inadequate” crossing in over the next two years?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AFD2366-CD3A-42B4-B279-20C977267EE7}"/>
              </a:ext>
            </a:extLst>
          </p:cNvPr>
          <p:cNvSpPr txBox="1"/>
          <p:nvPr/>
        </p:nvSpPr>
        <p:spPr>
          <a:xfrm>
            <a:off x="0" y="4991238"/>
            <a:ext cx="11134726" cy="1323439"/>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Comment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If the concern is that stream crossings will be implemented improperly until the process is completed, then the program needs to temporarily stop contracting stream crossings until the due diligence process has been completed. We are of the opinion that the standard should be done right, not necessarily right now.</a:t>
            </a:r>
            <a:endParaRPr kumimoji="0" lang="en-US" sz="1800" b="0" i="1"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F529BBD-FD48-49A7-B45A-7775ABA1328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82103" y="1480051"/>
            <a:ext cx="4919898" cy="3078747"/>
          </a:xfrm>
          <a:prstGeom prst="rect">
            <a:avLst/>
          </a:prstGeom>
        </p:spPr>
      </p:pic>
    </p:spTree>
    <p:extLst>
      <p:ext uri="{BB962C8B-B14F-4D97-AF65-F5344CB8AC3E}">
        <p14:creationId xmlns:p14="http://schemas.microsoft.com/office/powerpoint/2010/main" val="2471579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CB9CE-911F-4EB0-A769-36A788F40515}"/>
              </a:ext>
            </a:extLst>
          </p:cNvPr>
          <p:cNvSpPr/>
          <p:nvPr/>
        </p:nvSpPr>
        <p:spPr>
          <a:xfrm>
            <a:off x="-15882" y="-2778"/>
            <a:ext cx="12207882" cy="6860778"/>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971924" y="361699"/>
            <a:ext cx="7607752" cy="5782092"/>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180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panose="020F0502020204030204"/>
                <a:ea typeface="+mn-ea"/>
                <a:cs typeface="+mn-cs"/>
              </a:rPr>
              <a:t>OUTLINE</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Summary of Comments and Response Status</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Discussion of “major themes” in responses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Long-pro confusion</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Engineering cost concerns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CDs don’t have the time or funding</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CDs may not fund or twps not apply for stream crossings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Slow the process down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4869913" y="6407834"/>
            <a:ext cx="2895600" cy="274320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7" name="Picture 16">
            <a:extLst>
              <a:ext uri="{FF2B5EF4-FFF2-40B4-BE49-F238E27FC236}">
                <a16:creationId xmlns:a16="http://schemas.microsoft.com/office/drawing/2014/main" id="{38144117-9F01-4664-BDDC-11D88A72D9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968378" y="-448738"/>
            <a:ext cx="4173908" cy="2743200"/>
          </a:xfrm>
          <a:prstGeom prst="rect">
            <a:avLst/>
          </a:prstGeom>
        </p:spPr>
      </p:pic>
      <p:pic>
        <p:nvPicPr>
          <p:cNvPr id="19" name="Picture 18">
            <a:extLst>
              <a:ext uri="{FF2B5EF4-FFF2-40B4-BE49-F238E27FC236}">
                <a16:creationId xmlns:a16="http://schemas.microsoft.com/office/drawing/2014/main" id="{51E33C93-A141-477E-85FF-A1FC29A43B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391814" y="1389036"/>
            <a:ext cx="6860778" cy="4077150"/>
          </a:xfrm>
          <a:prstGeom prst="rect">
            <a:avLst/>
          </a:prstGeom>
        </p:spPr>
      </p:pic>
      <p:pic>
        <p:nvPicPr>
          <p:cNvPr id="23" name="Picture 22">
            <a:extLst>
              <a:ext uri="{FF2B5EF4-FFF2-40B4-BE49-F238E27FC236}">
                <a16:creationId xmlns:a16="http://schemas.microsoft.com/office/drawing/2014/main" id="{8D225A99-38FC-41C6-BCC6-3D4512963D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33051" y="8297074"/>
            <a:ext cx="5643154" cy="2743200"/>
          </a:xfrm>
          <a:prstGeom prst="rect">
            <a:avLst/>
          </a:prstGeom>
        </p:spPr>
      </p:pic>
      <p:pic>
        <p:nvPicPr>
          <p:cNvPr id="24" name="Picture 23">
            <a:extLst>
              <a:ext uri="{FF2B5EF4-FFF2-40B4-BE49-F238E27FC236}">
                <a16:creationId xmlns:a16="http://schemas.microsoft.com/office/drawing/2014/main" id="{5A596B37-FB0C-45BF-BA16-4C9726C8A1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20171" y="11233503"/>
            <a:ext cx="3657599" cy="2743200"/>
          </a:xfrm>
          <a:prstGeom prst="rect">
            <a:avLst/>
          </a:prstGeom>
        </p:spPr>
      </p:pic>
      <p:pic>
        <p:nvPicPr>
          <p:cNvPr id="25" name="Picture 24">
            <a:extLst>
              <a:ext uri="{FF2B5EF4-FFF2-40B4-BE49-F238E27FC236}">
                <a16:creationId xmlns:a16="http://schemas.microsoft.com/office/drawing/2014/main" id="{BB98CF8D-01D1-4738-A0BD-22B5AC05A28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335379" y="7976632"/>
            <a:ext cx="3121929" cy="2743200"/>
          </a:xfrm>
          <a:prstGeom prst="rect">
            <a:avLst/>
          </a:prstGeom>
        </p:spPr>
      </p:pic>
      <p:sp>
        <p:nvSpPr>
          <p:cNvPr id="18" name="Rectangle 17">
            <a:extLst>
              <a:ext uri="{FF2B5EF4-FFF2-40B4-BE49-F238E27FC236}">
                <a16:creationId xmlns:a16="http://schemas.microsoft.com/office/drawing/2014/main" id="{845F869F-5D5E-42D1-A92E-9AD45196FA69}"/>
              </a:ext>
            </a:extLst>
          </p:cNvPr>
          <p:cNvSpPr/>
          <p:nvPr/>
        </p:nvSpPr>
        <p:spPr>
          <a:xfrm>
            <a:off x="3359601" y="-2778"/>
            <a:ext cx="745674" cy="6860777"/>
          </a:xfrm>
          <a:prstGeom prst="rect">
            <a:avLst/>
          </a:prstGeom>
          <a:gradFill flip="none" rotWithShape="1">
            <a:gsLst>
              <a:gs pos="0">
                <a:srgbClr val="002060">
                  <a:alpha val="0"/>
                </a:srgbClr>
              </a:gs>
              <a:gs pos="9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091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2" name="Picture 41" descr="A picture containing wall, indoor, building, dirty&#10;&#10;Description automatically generated">
            <a:extLst>
              <a:ext uri="{FF2B5EF4-FFF2-40B4-BE49-F238E27FC236}">
                <a16:creationId xmlns:a16="http://schemas.microsoft.com/office/drawing/2014/main" id="{7F6B53F3-1C00-4EB1-AAF7-243829E4E1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7409" y="3183090"/>
            <a:ext cx="3448705" cy="1676454"/>
          </a:xfrm>
          <a:prstGeom prst="rect">
            <a:avLst/>
          </a:prstGeom>
          <a:ln w="47625">
            <a:solidFill>
              <a:schemeClr val="tx1"/>
            </a:solidFill>
            <a:extLst>
              <a:ext uri="{C807C97D-BFC1-408E-A445-0C87EB9F89A2}">
                <ask:lineSketchStyleProps xmlns:ask="http://schemas.microsoft.com/office/drawing/2018/sketchyshapes" sd="1219033472">
                  <a:custGeom>
                    <a:avLst/>
                    <a:gdLst>
                      <a:gd name="connsiteX0" fmla="*/ 0 w 3448705"/>
                      <a:gd name="connsiteY0" fmla="*/ 0 h 1676454"/>
                      <a:gd name="connsiteX1" fmla="*/ 655254 w 3448705"/>
                      <a:gd name="connsiteY1" fmla="*/ 0 h 1676454"/>
                      <a:gd name="connsiteX2" fmla="*/ 1241534 w 3448705"/>
                      <a:gd name="connsiteY2" fmla="*/ 0 h 1676454"/>
                      <a:gd name="connsiteX3" fmla="*/ 1862301 w 3448705"/>
                      <a:gd name="connsiteY3" fmla="*/ 0 h 1676454"/>
                      <a:gd name="connsiteX4" fmla="*/ 2586529 w 3448705"/>
                      <a:gd name="connsiteY4" fmla="*/ 0 h 1676454"/>
                      <a:gd name="connsiteX5" fmla="*/ 3448705 w 3448705"/>
                      <a:gd name="connsiteY5" fmla="*/ 0 h 1676454"/>
                      <a:gd name="connsiteX6" fmla="*/ 3448705 w 3448705"/>
                      <a:gd name="connsiteY6" fmla="*/ 525289 h 1676454"/>
                      <a:gd name="connsiteX7" fmla="*/ 3448705 w 3448705"/>
                      <a:gd name="connsiteY7" fmla="*/ 1033813 h 1676454"/>
                      <a:gd name="connsiteX8" fmla="*/ 3448705 w 3448705"/>
                      <a:gd name="connsiteY8" fmla="*/ 1676454 h 1676454"/>
                      <a:gd name="connsiteX9" fmla="*/ 2758964 w 3448705"/>
                      <a:gd name="connsiteY9" fmla="*/ 1676454 h 1676454"/>
                      <a:gd name="connsiteX10" fmla="*/ 2138197 w 3448705"/>
                      <a:gd name="connsiteY10" fmla="*/ 1676454 h 1676454"/>
                      <a:gd name="connsiteX11" fmla="*/ 1379482 w 3448705"/>
                      <a:gd name="connsiteY11" fmla="*/ 1676454 h 1676454"/>
                      <a:gd name="connsiteX12" fmla="*/ 724228 w 3448705"/>
                      <a:gd name="connsiteY12" fmla="*/ 1676454 h 1676454"/>
                      <a:gd name="connsiteX13" fmla="*/ 0 w 3448705"/>
                      <a:gd name="connsiteY13" fmla="*/ 1676454 h 1676454"/>
                      <a:gd name="connsiteX14" fmla="*/ 0 w 3448705"/>
                      <a:gd name="connsiteY14" fmla="*/ 1100871 h 1676454"/>
                      <a:gd name="connsiteX15" fmla="*/ 0 w 3448705"/>
                      <a:gd name="connsiteY15" fmla="*/ 558818 h 1676454"/>
                      <a:gd name="connsiteX16" fmla="*/ 0 w 3448705"/>
                      <a:gd name="connsiteY16" fmla="*/ 0 h 167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48705" h="1676454" fill="none" extrusionOk="0">
                        <a:moveTo>
                          <a:pt x="0" y="0"/>
                        </a:moveTo>
                        <a:cubicBezTo>
                          <a:pt x="317363" y="-3001"/>
                          <a:pt x="450005" y="9255"/>
                          <a:pt x="655254" y="0"/>
                        </a:cubicBezTo>
                        <a:cubicBezTo>
                          <a:pt x="860503" y="-9255"/>
                          <a:pt x="1098057" y="9975"/>
                          <a:pt x="1241534" y="0"/>
                        </a:cubicBezTo>
                        <a:cubicBezTo>
                          <a:pt x="1385011" y="-9975"/>
                          <a:pt x="1627600" y="-27748"/>
                          <a:pt x="1862301" y="0"/>
                        </a:cubicBezTo>
                        <a:cubicBezTo>
                          <a:pt x="2097002" y="27748"/>
                          <a:pt x="2309690" y="8653"/>
                          <a:pt x="2586529" y="0"/>
                        </a:cubicBezTo>
                        <a:cubicBezTo>
                          <a:pt x="2863368" y="-8653"/>
                          <a:pt x="3232496" y="31520"/>
                          <a:pt x="3448705" y="0"/>
                        </a:cubicBezTo>
                        <a:cubicBezTo>
                          <a:pt x="3467845" y="254136"/>
                          <a:pt x="3442010" y="292186"/>
                          <a:pt x="3448705" y="525289"/>
                        </a:cubicBezTo>
                        <a:cubicBezTo>
                          <a:pt x="3455400" y="758392"/>
                          <a:pt x="3467818" y="856992"/>
                          <a:pt x="3448705" y="1033813"/>
                        </a:cubicBezTo>
                        <a:cubicBezTo>
                          <a:pt x="3429592" y="1210634"/>
                          <a:pt x="3462624" y="1401996"/>
                          <a:pt x="3448705" y="1676454"/>
                        </a:cubicBezTo>
                        <a:cubicBezTo>
                          <a:pt x="3281308" y="1696732"/>
                          <a:pt x="2962244" y="1650282"/>
                          <a:pt x="2758964" y="1676454"/>
                        </a:cubicBezTo>
                        <a:cubicBezTo>
                          <a:pt x="2555684" y="1702626"/>
                          <a:pt x="2318427" y="1662393"/>
                          <a:pt x="2138197" y="1676454"/>
                        </a:cubicBezTo>
                        <a:cubicBezTo>
                          <a:pt x="1957967" y="1690515"/>
                          <a:pt x="1702530" y="1669658"/>
                          <a:pt x="1379482" y="1676454"/>
                        </a:cubicBezTo>
                        <a:cubicBezTo>
                          <a:pt x="1056435" y="1683250"/>
                          <a:pt x="1017598" y="1690147"/>
                          <a:pt x="724228" y="1676454"/>
                        </a:cubicBezTo>
                        <a:cubicBezTo>
                          <a:pt x="430858" y="1662761"/>
                          <a:pt x="204316" y="1682373"/>
                          <a:pt x="0" y="1676454"/>
                        </a:cubicBezTo>
                        <a:cubicBezTo>
                          <a:pt x="-27605" y="1532860"/>
                          <a:pt x="4599" y="1308824"/>
                          <a:pt x="0" y="1100871"/>
                        </a:cubicBezTo>
                        <a:cubicBezTo>
                          <a:pt x="-4599" y="892918"/>
                          <a:pt x="17457" y="678690"/>
                          <a:pt x="0" y="558818"/>
                        </a:cubicBezTo>
                        <a:cubicBezTo>
                          <a:pt x="-17457" y="438946"/>
                          <a:pt x="-11129" y="111789"/>
                          <a:pt x="0" y="0"/>
                        </a:cubicBezTo>
                        <a:close/>
                      </a:path>
                      <a:path w="3448705" h="1676454" stroke="0" extrusionOk="0">
                        <a:moveTo>
                          <a:pt x="0" y="0"/>
                        </a:moveTo>
                        <a:cubicBezTo>
                          <a:pt x="204207" y="-6328"/>
                          <a:pt x="450129" y="22490"/>
                          <a:pt x="655254" y="0"/>
                        </a:cubicBezTo>
                        <a:cubicBezTo>
                          <a:pt x="860379" y="-22490"/>
                          <a:pt x="1056707" y="21659"/>
                          <a:pt x="1241534" y="0"/>
                        </a:cubicBezTo>
                        <a:cubicBezTo>
                          <a:pt x="1426361" y="-21659"/>
                          <a:pt x="1622054" y="-23654"/>
                          <a:pt x="2000249" y="0"/>
                        </a:cubicBezTo>
                        <a:cubicBezTo>
                          <a:pt x="2378444" y="23654"/>
                          <a:pt x="2407585" y="-23590"/>
                          <a:pt x="2655503" y="0"/>
                        </a:cubicBezTo>
                        <a:cubicBezTo>
                          <a:pt x="2903421" y="23590"/>
                          <a:pt x="3098437" y="10131"/>
                          <a:pt x="3448705" y="0"/>
                        </a:cubicBezTo>
                        <a:cubicBezTo>
                          <a:pt x="3420475" y="134839"/>
                          <a:pt x="3443728" y="314827"/>
                          <a:pt x="3448705" y="592347"/>
                        </a:cubicBezTo>
                        <a:cubicBezTo>
                          <a:pt x="3453682" y="869867"/>
                          <a:pt x="3425973" y="932513"/>
                          <a:pt x="3448705" y="1151165"/>
                        </a:cubicBezTo>
                        <a:cubicBezTo>
                          <a:pt x="3471437" y="1369817"/>
                          <a:pt x="3463196" y="1447446"/>
                          <a:pt x="3448705" y="1676454"/>
                        </a:cubicBezTo>
                        <a:cubicBezTo>
                          <a:pt x="3173998" y="1696338"/>
                          <a:pt x="3062858" y="1684796"/>
                          <a:pt x="2827938" y="1676454"/>
                        </a:cubicBezTo>
                        <a:cubicBezTo>
                          <a:pt x="2593018" y="1668112"/>
                          <a:pt x="2276941" y="1650967"/>
                          <a:pt x="2138197" y="1676454"/>
                        </a:cubicBezTo>
                        <a:cubicBezTo>
                          <a:pt x="1999453" y="1701941"/>
                          <a:pt x="1771442" y="1653952"/>
                          <a:pt x="1448456" y="1676454"/>
                        </a:cubicBezTo>
                        <a:cubicBezTo>
                          <a:pt x="1125470" y="1698956"/>
                          <a:pt x="1034759" y="1647347"/>
                          <a:pt x="793202" y="1676454"/>
                        </a:cubicBezTo>
                        <a:cubicBezTo>
                          <a:pt x="551645" y="1705561"/>
                          <a:pt x="248341" y="1705942"/>
                          <a:pt x="0" y="1676454"/>
                        </a:cubicBezTo>
                        <a:cubicBezTo>
                          <a:pt x="24495" y="1535039"/>
                          <a:pt x="18342" y="1219534"/>
                          <a:pt x="0" y="1084107"/>
                        </a:cubicBezTo>
                        <a:cubicBezTo>
                          <a:pt x="-18342" y="948680"/>
                          <a:pt x="17762" y="720602"/>
                          <a:pt x="0" y="491760"/>
                        </a:cubicBezTo>
                        <a:cubicBezTo>
                          <a:pt x="-17762" y="262918"/>
                          <a:pt x="-22808" y="210591"/>
                          <a:pt x="0" y="0"/>
                        </a:cubicBezTo>
                        <a:close/>
                      </a:path>
                    </a:pathLst>
                  </a:custGeom>
                  <ask:type>
                    <ask:lineSketchNone/>
                  </ask:type>
                </ask:lineSketchStyleProps>
              </a:ext>
            </a:extLst>
          </a:ln>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3890791" y="11584519"/>
            <a:ext cx="2895600" cy="1828800"/>
          </a:xfrm>
          <a:prstGeom prst="rect">
            <a:avLst/>
          </a:prstGeom>
          <a:ln w="47625">
            <a:solidFill>
              <a:schemeClr val="tx1"/>
            </a:solidFill>
            <a:extLst>
              <a:ext uri="{C807C97D-BFC1-408E-A445-0C87EB9F89A2}">
                <ask:lineSketchStyleProps xmlns:ask="http://schemas.microsoft.com/office/drawing/2018/sketchyshapes" sd="636451437">
                  <a:custGeom>
                    <a:avLst/>
                    <a:gdLst>
                      <a:gd name="connsiteX0" fmla="*/ 0 w 2895600"/>
                      <a:gd name="connsiteY0" fmla="*/ 0 h 1828800"/>
                      <a:gd name="connsiteX1" fmla="*/ 521208 w 2895600"/>
                      <a:gd name="connsiteY1" fmla="*/ 0 h 1828800"/>
                      <a:gd name="connsiteX2" fmla="*/ 1042416 w 2895600"/>
                      <a:gd name="connsiteY2" fmla="*/ 0 h 1828800"/>
                      <a:gd name="connsiteX3" fmla="*/ 1534668 w 2895600"/>
                      <a:gd name="connsiteY3" fmla="*/ 0 h 1828800"/>
                      <a:gd name="connsiteX4" fmla="*/ 2084832 w 2895600"/>
                      <a:gd name="connsiteY4" fmla="*/ 0 h 1828800"/>
                      <a:gd name="connsiteX5" fmla="*/ 2895600 w 2895600"/>
                      <a:gd name="connsiteY5" fmla="*/ 0 h 1828800"/>
                      <a:gd name="connsiteX6" fmla="*/ 2895600 w 2895600"/>
                      <a:gd name="connsiteY6" fmla="*/ 591312 h 1828800"/>
                      <a:gd name="connsiteX7" fmla="*/ 2895600 w 2895600"/>
                      <a:gd name="connsiteY7" fmla="*/ 1219200 h 1828800"/>
                      <a:gd name="connsiteX8" fmla="*/ 2895600 w 2895600"/>
                      <a:gd name="connsiteY8" fmla="*/ 1828800 h 1828800"/>
                      <a:gd name="connsiteX9" fmla="*/ 2316480 w 2895600"/>
                      <a:gd name="connsiteY9" fmla="*/ 1828800 h 1828800"/>
                      <a:gd name="connsiteX10" fmla="*/ 1766316 w 2895600"/>
                      <a:gd name="connsiteY10" fmla="*/ 1828800 h 1828800"/>
                      <a:gd name="connsiteX11" fmla="*/ 1274064 w 2895600"/>
                      <a:gd name="connsiteY11" fmla="*/ 1828800 h 1828800"/>
                      <a:gd name="connsiteX12" fmla="*/ 665988 w 2895600"/>
                      <a:gd name="connsiteY12" fmla="*/ 1828800 h 1828800"/>
                      <a:gd name="connsiteX13" fmla="*/ 0 w 2895600"/>
                      <a:gd name="connsiteY13" fmla="*/ 1828800 h 1828800"/>
                      <a:gd name="connsiteX14" fmla="*/ 0 w 2895600"/>
                      <a:gd name="connsiteY14" fmla="*/ 1237488 h 1828800"/>
                      <a:gd name="connsiteX15" fmla="*/ 0 w 2895600"/>
                      <a:gd name="connsiteY15" fmla="*/ 664464 h 1828800"/>
                      <a:gd name="connsiteX16" fmla="*/ 0 w 2895600"/>
                      <a:gd name="connsiteY1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5600" h="1828800" fill="none" extrusionOk="0">
                        <a:moveTo>
                          <a:pt x="0" y="0"/>
                        </a:moveTo>
                        <a:cubicBezTo>
                          <a:pt x="145058" y="-21195"/>
                          <a:pt x="336663" y="5087"/>
                          <a:pt x="521208" y="0"/>
                        </a:cubicBezTo>
                        <a:cubicBezTo>
                          <a:pt x="705753" y="-5087"/>
                          <a:pt x="878928" y="-23235"/>
                          <a:pt x="1042416" y="0"/>
                        </a:cubicBezTo>
                        <a:cubicBezTo>
                          <a:pt x="1205904" y="23235"/>
                          <a:pt x="1312371" y="-22690"/>
                          <a:pt x="1534668" y="0"/>
                        </a:cubicBezTo>
                        <a:cubicBezTo>
                          <a:pt x="1756965" y="22690"/>
                          <a:pt x="1852461" y="14704"/>
                          <a:pt x="2084832" y="0"/>
                        </a:cubicBezTo>
                        <a:cubicBezTo>
                          <a:pt x="2317203" y="-14704"/>
                          <a:pt x="2663153" y="18459"/>
                          <a:pt x="2895600" y="0"/>
                        </a:cubicBezTo>
                        <a:cubicBezTo>
                          <a:pt x="2889629" y="282116"/>
                          <a:pt x="2897572" y="337111"/>
                          <a:pt x="2895600" y="591312"/>
                        </a:cubicBezTo>
                        <a:cubicBezTo>
                          <a:pt x="2893628" y="845513"/>
                          <a:pt x="2883492" y="1054383"/>
                          <a:pt x="2895600" y="1219200"/>
                        </a:cubicBezTo>
                        <a:cubicBezTo>
                          <a:pt x="2907708" y="1384017"/>
                          <a:pt x="2907403" y="1551047"/>
                          <a:pt x="2895600" y="1828800"/>
                        </a:cubicBezTo>
                        <a:cubicBezTo>
                          <a:pt x="2630014" y="1802595"/>
                          <a:pt x="2603442" y="1843833"/>
                          <a:pt x="2316480" y="1828800"/>
                        </a:cubicBezTo>
                        <a:cubicBezTo>
                          <a:pt x="2029518" y="1813767"/>
                          <a:pt x="1991125" y="1809784"/>
                          <a:pt x="1766316" y="1828800"/>
                        </a:cubicBezTo>
                        <a:cubicBezTo>
                          <a:pt x="1541507" y="1847816"/>
                          <a:pt x="1480704" y="1846051"/>
                          <a:pt x="1274064" y="1828800"/>
                        </a:cubicBezTo>
                        <a:cubicBezTo>
                          <a:pt x="1067424" y="1811549"/>
                          <a:pt x="851895" y="1836989"/>
                          <a:pt x="665988" y="1828800"/>
                        </a:cubicBezTo>
                        <a:cubicBezTo>
                          <a:pt x="480081" y="1820611"/>
                          <a:pt x="235023" y="1853828"/>
                          <a:pt x="0" y="1828800"/>
                        </a:cubicBezTo>
                        <a:cubicBezTo>
                          <a:pt x="6928" y="1652230"/>
                          <a:pt x="-25260" y="1382856"/>
                          <a:pt x="0" y="1237488"/>
                        </a:cubicBezTo>
                        <a:cubicBezTo>
                          <a:pt x="25260" y="1092120"/>
                          <a:pt x="11879" y="840046"/>
                          <a:pt x="0" y="664464"/>
                        </a:cubicBezTo>
                        <a:cubicBezTo>
                          <a:pt x="-11879" y="488882"/>
                          <a:pt x="26855" y="287084"/>
                          <a:pt x="0" y="0"/>
                        </a:cubicBezTo>
                        <a:close/>
                      </a:path>
                      <a:path w="2895600" h="1828800" stroke="0" extrusionOk="0">
                        <a:moveTo>
                          <a:pt x="0" y="0"/>
                        </a:moveTo>
                        <a:cubicBezTo>
                          <a:pt x="282161" y="-11697"/>
                          <a:pt x="430491" y="-10841"/>
                          <a:pt x="579120" y="0"/>
                        </a:cubicBezTo>
                        <a:cubicBezTo>
                          <a:pt x="727749" y="10841"/>
                          <a:pt x="1085828" y="17560"/>
                          <a:pt x="1216152" y="0"/>
                        </a:cubicBezTo>
                        <a:cubicBezTo>
                          <a:pt x="1346476" y="-17560"/>
                          <a:pt x="1579753" y="10505"/>
                          <a:pt x="1795272" y="0"/>
                        </a:cubicBezTo>
                        <a:cubicBezTo>
                          <a:pt x="2010791" y="-10505"/>
                          <a:pt x="2440049" y="-28673"/>
                          <a:pt x="2895600" y="0"/>
                        </a:cubicBezTo>
                        <a:cubicBezTo>
                          <a:pt x="2896864" y="219094"/>
                          <a:pt x="2901440" y="322310"/>
                          <a:pt x="2895600" y="591312"/>
                        </a:cubicBezTo>
                        <a:cubicBezTo>
                          <a:pt x="2889760" y="860314"/>
                          <a:pt x="2886507" y="1018758"/>
                          <a:pt x="2895600" y="1200912"/>
                        </a:cubicBezTo>
                        <a:cubicBezTo>
                          <a:pt x="2904693" y="1383066"/>
                          <a:pt x="2868987" y="1562858"/>
                          <a:pt x="2895600" y="1828800"/>
                        </a:cubicBezTo>
                        <a:cubicBezTo>
                          <a:pt x="2770920" y="1853140"/>
                          <a:pt x="2575133" y="1832060"/>
                          <a:pt x="2287524" y="1828800"/>
                        </a:cubicBezTo>
                        <a:cubicBezTo>
                          <a:pt x="1999915" y="1825540"/>
                          <a:pt x="2012903" y="1839290"/>
                          <a:pt x="1766316" y="1828800"/>
                        </a:cubicBezTo>
                        <a:cubicBezTo>
                          <a:pt x="1519729" y="1818310"/>
                          <a:pt x="1321016" y="1847058"/>
                          <a:pt x="1187196" y="1828800"/>
                        </a:cubicBezTo>
                        <a:cubicBezTo>
                          <a:pt x="1053376" y="1810542"/>
                          <a:pt x="804936" y="1843961"/>
                          <a:pt x="637032" y="1828800"/>
                        </a:cubicBezTo>
                        <a:cubicBezTo>
                          <a:pt x="469128" y="1813639"/>
                          <a:pt x="200386" y="1852854"/>
                          <a:pt x="0" y="1828800"/>
                        </a:cubicBezTo>
                        <a:cubicBezTo>
                          <a:pt x="18727" y="1538728"/>
                          <a:pt x="-16959" y="1442363"/>
                          <a:pt x="0" y="1182624"/>
                        </a:cubicBezTo>
                        <a:cubicBezTo>
                          <a:pt x="16959" y="922885"/>
                          <a:pt x="-24755" y="698406"/>
                          <a:pt x="0" y="573024"/>
                        </a:cubicBezTo>
                        <a:cubicBezTo>
                          <a:pt x="24755" y="447642"/>
                          <a:pt x="22248" y="267795"/>
                          <a:pt x="0" y="0"/>
                        </a:cubicBezTo>
                        <a:close/>
                      </a:path>
                    </a:pathLst>
                  </a:custGeom>
                  <ask:type>
                    <ask:lineSketchNone/>
                  </ask:type>
                </ask:lineSketchStyleProps>
              </a:ext>
            </a:extLst>
          </a:ln>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1" name="Picture 10">
            <a:extLst>
              <a:ext uri="{FF2B5EF4-FFF2-40B4-BE49-F238E27FC236}">
                <a16:creationId xmlns:a16="http://schemas.microsoft.com/office/drawing/2014/main" id="{9073C9D5-70CC-4B36-BCD9-B956258EA9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252502" y="14238"/>
            <a:ext cx="1659979" cy="1600200"/>
          </a:xfrm>
          <a:prstGeom prst="rect">
            <a:avLst/>
          </a:prstGeom>
          <a:ln w="47625">
            <a:solidFill>
              <a:schemeClr val="tx1"/>
            </a:solidFill>
            <a:extLst>
              <a:ext uri="{C807C97D-BFC1-408E-A445-0C87EB9F89A2}">
                <ask:lineSketchStyleProps xmlns:ask="http://schemas.microsoft.com/office/drawing/2018/sketchyshapes" sd="3193404866">
                  <a:custGeom>
                    <a:avLst/>
                    <a:gdLst>
                      <a:gd name="connsiteX0" fmla="*/ 0 w 1659979"/>
                      <a:gd name="connsiteY0" fmla="*/ 0 h 1600200"/>
                      <a:gd name="connsiteX1" fmla="*/ 586526 w 1659979"/>
                      <a:gd name="connsiteY1" fmla="*/ 0 h 1600200"/>
                      <a:gd name="connsiteX2" fmla="*/ 1090053 w 1659979"/>
                      <a:gd name="connsiteY2" fmla="*/ 0 h 1600200"/>
                      <a:gd name="connsiteX3" fmla="*/ 1659979 w 1659979"/>
                      <a:gd name="connsiteY3" fmla="*/ 0 h 1600200"/>
                      <a:gd name="connsiteX4" fmla="*/ 1659979 w 1659979"/>
                      <a:gd name="connsiteY4" fmla="*/ 517398 h 1600200"/>
                      <a:gd name="connsiteX5" fmla="*/ 1659979 w 1659979"/>
                      <a:gd name="connsiteY5" fmla="*/ 1050798 h 1600200"/>
                      <a:gd name="connsiteX6" fmla="*/ 1659979 w 1659979"/>
                      <a:gd name="connsiteY6" fmla="*/ 1600200 h 1600200"/>
                      <a:gd name="connsiteX7" fmla="*/ 1090053 w 1659979"/>
                      <a:gd name="connsiteY7" fmla="*/ 1600200 h 1600200"/>
                      <a:gd name="connsiteX8" fmla="*/ 536727 w 1659979"/>
                      <a:gd name="connsiteY8" fmla="*/ 1600200 h 1600200"/>
                      <a:gd name="connsiteX9" fmla="*/ 0 w 1659979"/>
                      <a:gd name="connsiteY9" fmla="*/ 1600200 h 1600200"/>
                      <a:gd name="connsiteX10" fmla="*/ 0 w 1659979"/>
                      <a:gd name="connsiteY10" fmla="*/ 1114806 h 1600200"/>
                      <a:gd name="connsiteX11" fmla="*/ 0 w 1659979"/>
                      <a:gd name="connsiteY11" fmla="*/ 581406 h 1600200"/>
                      <a:gd name="connsiteX12" fmla="*/ 0 w 1659979"/>
                      <a:gd name="connsiteY12"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9979" h="1600200" fill="none" extrusionOk="0">
                        <a:moveTo>
                          <a:pt x="0" y="0"/>
                        </a:moveTo>
                        <a:cubicBezTo>
                          <a:pt x="144698" y="-16473"/>
                          <a:pt x="332766" y="-14492"/>
                          <a:pt x="586526" y="0"/>
                        </a:cubicBezTo>
                        <a:cubicBezTo>
                          <a:pt x="840286" y="14492"/>
                          <a:pt x="975921" y="-21581"/>
                          <a:pt x="1090053" y="0"/>
                        </a:cubicBezTo>
                        <a:cubicBezTo>
                          <a:pt x="1204185" y="21581"/>
                          <a:pt x="1532380" y="-17114"/>
                          <a:pt x="1659979" y="0"/>
                        </a:cubicBezTo>
                        <a:cubicBezTo>
                          <a:pt x="1671527" y="249519"/>
                          <a:pt x="1657508" y="314016"/>
                          <a:pt x="1659979" y="517398"/>
                        </a:cubicBezTo>
                        <a:cubicBezTo>
                          <a:pt x="1662450" y="720780"/>
                          <a:pt x="1672694" y="824220"/>
                          <a:pt x="1659979" y="1050798"/>
                        </a:cubicBezTo>
                        <a:cubicBezTo>
                          <a:pt x="1647264" y="1277376"/>
                          <a:pt x="1679719" y="1404173"/>
                          <a:pt x="1659979" y="1600200"/>
                        </a:cubicBezTo>
                        <a:cubicBezTo>
                          <a:pt x="1484240" y="1593749"/>
                          <a:pt x="1333034" y="1608252"/>
                          <a:pt x="1090053" y="1600200"/>
                        </a:cubicBezTo>
                        <a:cubicBezTo>
                          <a:pt x="847072" y="1592148"/>
                          <a:pt x="732547" y="1586322"/>
                          <a:pt x="536727" y="1600200"/>
                        </a:cubicBezTo>
                        <a:cubicBezTo>
                          <a:pt x="340907" y="1614078"/>
                          <a:pt x="229625" y="1586726"/>
                          <a:pt x="0" y="1600200"/>
                        </a:cubicBezTo>
                        <a:cubicBezTo>
                          <a:pt x="-15811" y="1447821"/>
                          <a:pt x="-14431" y="1327457"/>
                          <a:pt x="0" y="1114806"/>
                        </a:cubicBezTo>
                        <a:cubicBezTo>
                          <a:pt x="14431" y="902155"/>
                          <a:pt x="-24059" y="689636"/>
                          <a:pt x="0" y="581406"/>
                        </a:cubicBezTo>
                        <a:cubicBezTo>
                          <a:pt x="24059" y="473176"/>
                          <a:pt x="5120" y="191930"/>
                          <a:pt x="0" y="0"/>
                        </a:cubicBezTo>
                        <a:close/>
                      </a:path>
                      <a:path w="1659979" h="1600200" stroke="0" extrusionOk="0">
                        <a:moveTo>
                          <a:pt x="0" y="0"/>
                        </a:moveTo>
                        <a:cubicBezTo>
                          <a:pt x="155931" y="-8828"/>
                          <a:pt x="327194" y="-21039"/>
                          <a:pt x="586526" y="0"/>
                        </a:cubicBezTo>
                        <a:cubicBezTo>
                          <a:pt x="845858" y="21039"/>
                          <a:pt x="951815" y="21456"/>
                          <a:pt x="1090053" y="0"/>
                        </a:cubicBezTo>
                        <a:cubicBezTo>
                          <a:pt x="1228291" y="-21456"/>
                          <a:pt x="1475032" y="-19547"/>
                          <a:pt x="1659979" y="0"/>
                        </a:cubicBezTo>
                        <a:cubicBezTo>
                          <a:pt x="1639790" y="131921"/>
                          <a:pt x="1642577" y="396119"/>
                          <a:pt x="1659979" y="533400"/>
                        </a:cubicBezTo>
                        <a:cubicBezTo>
                          <a:pt x="1677381" y="670681"/>
                          <a:pt x="1678737" y="887116"/>
                          <a:pt x="1659979" y="1098804"/>
                        </a:cubicBezTo>
                        <a:cubicBezTo>
                          <a:pt x="1641221" y="1310492"/>
                          <a:pt x="1640032" y="1400592"/>
                          <a:pt x="1659979" y="1600200"/>
                        </a:cubicBezTo>
                        <a:cubicBezTo>
                          <a:pt x="1492824" y="1602968"/>
                          <a:pt x="1361912" y="1603450"/>
                          <a:pt x="1073453" y="1600200"/>
                        </a:cubicBezTo>
                        <a:cubicBezTo>
                          <a:pt x="784994" y="1596950"/>
                          <a:pt x="713791" y="1579356"/>
                          <a:pt x="520127" y="1600200"/>
                        </a:cubicBezTo>
                        <a:cubicBezTo>
                          <a:pt x="326463" y="1621044"/>
                          <a:pt x="217511" y="1620801"/>
                          <a:pt x="0" y="1600200"/>
                        </a:cubicBezTo>
                        <a:cubicBezTo>
                          <a:pt x="-16251" y="1419652"/>
                          <a:pt x="2089" y="1322358"/>
                          <a:pt x="0" y="1098804"/>
                        </a:cubicBezTo>
                        <a:cubicBezTo>
                          <a:pt x="-2089" y="875250"/>
                          <a:pt x="19432" y="836096"/>
                          <a:pt x="0" y="597408"/>
                        </a:cubicBezTo>
                        <a:cubicBezTo>
                          <a:pt x="-19432" y="358720"/>
                          <a:pt x="-17064" y="135828"/>
                          <a:pt x="0" y="0"/>
                        </a:cubicBezTo>
                        <a:close/>
                      </a:path>
                    </a:pathLst>
                  </a:custGeom>
                  <ask:type>
                    <ask:lineSketchNone/>
                  </ask:type>
                </ask:lineSketchStyleProps>
              </a:ext>
            </a:extLst>
          </a:ln>
        </p:spPr>
      </p:pic>
      <p:pic>
        <p:nvPicPr>
          <p:cNvPr id="12" name="Picture 11">
            <a:extLst>
              <a:ext uri="{FF2B5EF4-FFF2-40B4-BE49-F238E27FC236}">
                <a16:creationId xmlns:a16="http://schemas.microsoft.com/office/drawing/2014/main" id="{24267D0E-BADE-4CDB-9D2E-B87A9CEDC1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45587" y="1022568"/>
            <a:ext cx="1581791" cy="2307504"/>
          </a:xfrm>
          <a:prstGeom prst="rect">
            <a:avLst/>
          </a:prstGeom>
          <a:ln w="47625">
            <a:solidFill>
              <a:schemeClr val="tx1"/>
            </a:solidFill>
            <a:extLst>
              <a:ext uri="{C807C97D-BFC1-408E-A445-0C87EB9F89A2}">
                <ask:lineSketchStyleProps xmlns:ask="http://schemas.microsoft.com/office/drawing/2018/sketchyshapes" sd="3995464981">
                  <a:custGeom>
                    <a:avLst/>
                    <a:gdLst>
                      <a:gd name="connsiteX0" fmla="*/ 0 w 1581791"/>
                      <a:gd name="connsiteY0" fmla="*/ 0 h 2307504"/>
                      <a:gd name="connsiteX1" fmla="*/ 527264 w 1581791"/>
                      <a:gd name="connsiteY1" fmla="*/ 0 h 2307504"/>
                      <a:gd name="connsiteX2" fmla="*/ 1054527 w 1581791"/>
                      <a:gd name="connsiteY2" fmla="*/ 0 h 2307504"/>
                      <a:gd name="connsiteX3" fmla="*/ 1581791 w 1581791"/>
                      <a:gd name="connsiteY3" fmla="*/ 0 h 2307504"/>
                      <a:gd name="connsiteX4" fmla="*/ 1581791 w 1581791"/>
                      <a:gd name="connsiteY4" fmla="*/ 623026 h 2307504"/>
                      <a:gd name="connsiteX5" fmla="*/ 1581791 w 1581791"/>
                      <a:gd name="connsiteY5" fmla="*/ 1153752 h 2307504"/>
                      <a:gd name="connsiteX6" fmla="*/ 1581791 w 1581791"/>
                      <a:gd name="connsiteY6" fmla="*/ 1753703 h 2307504"/>
                      <a:gd name="connsiteX7" fmla="*/ 1581791 w 1581791"/>
                      <a:gd name="connsiteY7" fmla="*/ 2307504 h 2307504"/>
                      <a:gd name="connsiteX8" fmla="*/ 1038709 w 1581791"/>
                      <a:gd name="connsiteY8" fmla="*/ 2307504 h 2307504"/>
                      <a:gd name="connsiteX9" fmla="*/ 479810 w 1581791"/>
                      <a:gd name="connsiteY9" fmla="*/ 2307504 h 2307504"/>
                      <a:gd name="connsiteX10" fmla="*/ 0 w 1581791"/>
                      <a:gd name="connsiteY10" fmla="*/ 2307504 h 2307504"/>
                      <a:gd name="connsiteX11" fmla="*/ 0 w 1581791"/>
                      <a:gd name="connsiteY11" fmla="*/ 1684478 h 2307504"/>
                      <a:gd name="connsiteX12" fmla="*/ 0 w 1581791"/>
                      <a:gd name="connsiteY12" fmla="*/ 1107602 h 2307504"/>
                      <a:gd name="connsiteX13" fmla="*/ 0 w 1581791"/>
                      <a:gd name="connsiteY13" fmla="*/ 530726 h 2307504"/>
                      <a:gd name="connsiteX14" fmla="*/ 0 w 1581791"/>
                      <a:gd name="connsiteY14" fmla="*/ 0 h 23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1791" h="2307504" fill="none" extrusionOk="0">
                        <a:moveTo>
                          <a:pt x="0" y="0"/>
                        </a:moveTo>
                        <a:cubicBezTo>
                          <a:pt x="144219" y="10907"/>
                          <a:pt x="320992" y="-14168"/>
                          <a:pt x="527264" y="0"/>
                        </a:cubicBezTo>
                        <a:cubicBezTo>
                          <a:pt x="733536" y="14168"/>
                          <a:pt x="916268" y="-14678"/>
                          <a:pt x="1054527" y="0"/>
                        </a:cubicBezTo>
                        <a:cubicBezTo>
                          <a:pt x="1192786" y="14678"/>
                          <a:pt x="1346079" y="-906"/>
                          <a:pt x="1581791" y="0"/>
                        </a:cubicBezTo>
                        <a:cubicBezTo>
                          <a:pt x="1568800" y="288168"/>
                          <a:pt x="1563659" y="342779"/>
                          <a:pt x="1581791" y="623026"/>
                        </a:cubicBezTo>
                        <a:cubicBezTo>
                          <a:pt x="1599923" y="903273"/>
                          <a:pt x="1602773" y="970113"/>
                          <a:pt x="1581791" y="1153752"/>
                        </a:cubicBezTo>
                        <a:cubicBezTo>
                          <a:pt x="1560809" y="1337391"/>
                          <a:pt x="1603554" y="1619603"/>
                          <a:pt x="1581791" y="1753703"/>
                        </a:cubicBezTo>
                        <a:cubicBezTo>
                          <a:pt x="1560028" y="1887803"/>
                          <a:pt x="1605184" y="2128362"/>
                          <a:pt x="1581791" y="2307504"/>
                        </a:cubicBezTo>
                        <a:cubicBezTo>
                          <a:pt x="1310727" y="2319964"/>
                          <a:pt x="1184713" y="2330664"/>
                          <a:pt x="1038709" y="2307504"/>
                        </a:cubicBezTo>
                        <a:cubicBezTo>
                          <a:pt x="892705" y="2284344"/>
                          <a:pt x="653847" y="2314666"/>
                          <a:pt x="479810" y="2307504"/>
                        </a:cubicBezTo>
                        <a:cubicBezTo>
                          <a:pt x="305773" y="2300342"/>
                          <a:pt x="217994" y="2323101"/>
                          <a:pt x="0" y="2307504"/>
                        </a:cubicBezTo>
                        <a:cubicBezTo>
                          <a:pt x="-28696" y="2060075"/>
                          <a:pt x="-17911" y="1843625"/>
                          <a:pt x="0" y="1684478"/>
                        </a:cubicBezTo>
                        <a:cubicBezTo>
                          <a:pt x="17911" y="1525331"/>
                          <a:pt x="-15442" y="1331840"/>
                          <a:pt x="0" y="1107602"/>
                        </a:cubicBezTo>
                        <a:cubicBezTo>
                          <a:pt x="15442" y="883364"/>
                          <a:pt x="-1709" y="755977"/>
                          <a:pt x="0" y="530726"/>
                        </a:cubicBezTo>
                        <a:cubicBezTo>
                          <a:pt x="1709" y="305475"/>
                          <a:pt x="4005" y="263091"/>
                          <a:pt x="0" y="0"/>
                        </a:cubicBezTo>
                        <a:close/>
                      </a:path>
                      <a:path w="1581791" h="2307504" stroke="0" extrusionOk="0">
                        <a:moveTo>
                          <a:pt x="0" y="0"/>
                        </a:moveTo>
                        <a:cubicBezTo>
                          <a:pt x="231985" y="-4364"/>
                          <a:pt x="382926" y="-21832"/>
                          <a:pt x="543082" y="0"/>
                        </a:cubicBezTo>
                        <a:cubicBezTo>
                          <a:pt x="703238" y="21832"/>
                          <a:pt x="876763" y="-19873"/>
                          <a:pt x="1101981" y="0"/>
                        </a:cubicBezTo>
                        <a:cubicBezTo>
                          <a:pt x="1327199" y="19873"/>
                          <a:pt x="1412596" y="-23778"/>
                          <a:pt x="1581791" y="0"/>
                        </a:cubicBezTo>
                        <a:cubicBezTo>
                          <a:pt x="1596666" y="153855"/>
                          <a:pt x="1595998" y="356896"/>
                          <a:pt x="1581791" y="530726"/>
                        </a:cubicBezTo>
                        <a:cubicBezTo>
                          <a:pt x="1567584" y="704556"/>
                          <a:pt x="1566851" y="812220"/>
                          <a:pt x="1581791" y="1084527"/>
                        </a:cubicBezTo>
                        <a:cubicBezTo>
                          <a:pt x="1596731" y="1356834"/>
                          <a:pt x="1578564" y="1417029"/>
                          <a:pt x="1581791" y="1592178"/>
                        </a:cubicBezTo>
                        <a:cubicBezTo>
                          <a:pt x="1585018" y="1767327"/>
                          <a:pt x="1550516" y="2069110"/>
                          <a:pt x="1581791" y="2307504"/>
                        </a:cubicBezTo>
                        <a:cubicBezTo>
                          <a:pt x="1451556" y="2300273"/>
                          <a:pt x="1222984" y="2301372"/>
                          <a:pt x="1070345" y="2307504"/>
                        </a:cubicBezTo>
                        <a:cubicBezTo>
                          <a:pt x="917706" y="2313636"/>
                          <a:pt x="776426" y="2318836"/>
                          <a:pt x="543082" y="2307504"/>
                        </a:cubicBezTo>
                        <a:cubicBezTo>
                          <a:pt x="309738" y="2296172"/>
                          <a:pt x="114723" y="2285528"/>
                          <a:pt x="0" y="2307504"/>
                        </a:cubicBezTo>
                        <a:cubicBezTo>
                          <a:pt x="7852" y="2148697"/>
                          <a:pt x="29091" y="1935444"/>
                          <a:pt x="0" y="1707553"/>
                        </a:cubicBezTo>
                        <a:cubicBezTo>
                          <a:pt x="-29091" y="1479662"/>
                          <a:pt x="-27707" y="1386088"/>
                          <a:pt x="0" y="1130677"/>
                        </a:cubicBezTo>
                        <a:cubicBezTo>
                          <a:pt x="27707" y="875266"/>
                          <a:pt x="-5592" y="802634"/>
                          <a:pt x="0" y="507651"/>
                        </a:cubicBezTo>
                        <a:cubicBezTo>
                          <a:pt x="5592" y="212668"/>
                          <a:pt x="4139" y="168990"/>
                          <a:pt x="0" y="0"/>
                        </a:cubicBezTo>
                        <a:close/>
                      </a:path>
                    </a:pathLst>
                  </a:custGeom>
                  <ask:type>
                    <ask:lineSketchNone/>
                  </ask:type>
                </ask:lineSketchStyleProps>
              </a:ext>
            </a:extLst>
          </a:ln>
        </p:spPr>
      </p:pic>
      <p:pic>
        <p:nvPicPr>
          <p:cNvPr id="14" name="Picture 13">
            <a:extLst>
              <a:ext uri="{FF2B5EF4-FFF2-40B4-BE49-F238E27FC236}">
                <a16:creationId xmlns:a16="http://schemas.microsoft.com/office/drawing/2014/main" id="{6847CB01-A1D5-4832-A0F1-C6CA81F4F7C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36" y="5773515"/>
            <a:ext cx="2843689" cy="1600200"/>
          </a:xfrm>
          <a:prstGeom prst="rect">
            <a:avLst/>
          </a:prstGeom>
          <a:ln w="47625">
            <a:solidFill>
              <a:schemeClr val="tx1"/>
            </a:solidFill>
            <a:extLst>
              <a:ext uri="{C807C97D-BFC1-408E-A445-0C87EB9F89A2}">
                <ask:lineSketchStyleProps xmlns:ask="http://schemas.microsoft.com/office/drawing/2018/sketchyshapes" sd="2039046505">
                  <a:custGeom>
                    <a:avLst/>
                    <a:gdLst>
                      <a:gd name="connsiteX0" fmla="*/ 0 w 2843689"/>
                      <a:gd name="connsiteY0" fmla="*/ 0 h 1600200"/>
                      <a:gd name="connsiteX1" fmla="*/ 568738 w 2843689"/>
                      <a:gd name="connsiteY1" fmla="*/ 0 h 1600200"/>
                      <a:gd name="connsiteX2" fmla="*/ 1109039 w 2843689"/>
                      <a:gd name="connsiteY2" fmla="*/ 0 h 1600200"/>
                      <a:gd name="connsiteX3" fmla="*/ 1620903 w 2843689"/>
                      <a:gd name="connsiteY3" fmla="*/ 0 h 1600200"/>
                      <a:gd name="connsiteX4" fmla="*/ 2104330 w 2843689"/>
                      <a:gd name="connsiteY4" fmla="*/ 0 h 1600200"/>
                      <a:gd name="connsiteX5" fmla="*/ 2843689 w 2843689"/>
                      <a:gd name="connsiteY5" fmla="*/ 0 h 1600200"/>
                      <a:gd name="connsiteX6" fmla="*/ 2843689 w 2843689"/>
                      <a:gd name="connsiteY6" fmla="*/ 533400 h 1600200"/>
                      <a:gd name="connsiteX7" fmla="*/ 2843689 w 2843689"/>
                      <a:gd name="connsiteY7" fmla="*/ 1098804 h 1600200"/>
                      <a:gd name="connsiteX8" fmla="*/ 2843689 w 2843689"/>
                      <a:gd name="connsiteY8" fmla="*/ 1600200 h 1600200"/>
                      <a:gd name="connsiteX9" fmla="*/ 2218077 w 2843689"/>
                      <a:gd name="connsiteY9" fmla="*/ 1600200 h 1600200"/>
                      <a:gd name="connsiteX10" fmla="*/ 1620903 w 2843689"/>
                      <a:gd name="connsiteY10" fmla="*/ 1600200 h 1600200"/>
                      <a:gd name="connsiteX11" fmla="*/ 995291 w 2843689"/>
                      <a:gd name="connsiteY11" fmla="*/ 1600200 h 1600200"/>
                      <a:gd name="connsiteX12" fmla="*/ 0 w 2843689"/>
                      <a:gd name="connsiteY12" fmla="*/ 1600200 h 1600200"/>
                      <a:gd name="connsiteX13" fmla="*/ 0 w 2843689"/>
                      <a:gd name="connsiteY13" fmla="*/ 1082802 h 1600200"/>
                      <a:gd name="connsiteX14" fmla="*/ 0 w 2843689"/>
                      <a:gd name="connsiteY14" fmla="*/ 565404 h 1600200"/>
                      <a:gd name="connsiteX15" fmla="*/ 0 w 2843689"/>
                      <a:gd name="connsiteY1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3689" h="1600200" fill="none" extrusionOk="0">
                        <a:moveTo>
                          <a:pt x="0" y="0"/>
                        </a:moveTo>
                        <a:cubicBezTo>
                          <a:pt x="232266" y="-4482"/>
                          <a:pt x="388067" y="-14619"/>
                          <a:pt x="568738" y="0"/>
                        </a:cubicBezTo>
                        <a:cubicBezTo>
                          <a:pt x="749409" y="14619"/>
                          <a:pt x="963703" y="1441"/>
                          <a:pt x="1109039" y="0"/>
                        </a:cubicBezTo>
                        <a:cubicBezTo>
                          <a:pt x="1254375" y="-1441"/>
                          <a:pt x="1517815" y="14951"/>
                          <a:pt x="1620903" y="0"/>
                        </a:cubicBezTo>
                        <a:cubicBezTo>
                          <a:pt x="1723991" y="-14951"/>
                          <a:pt x="1945460" y="-20501"/>
                          <a:pt x="2104330" y="0"/>
                        </a:cubicBezTo>
                        <a:cubicBezTo>
                          <a:pt x="2263200" y="20501"/>
                          <a:pt x="2529585" y="-9226"/>
                          <a:pt x="2843689" y="0"/>
                        </a:cubicBezTo>
                        <a:cubicBezTo>
                          <a:pt x="2867745" y="129777"/>
                          <a:pt x="2853532" y="352548"/>
                          <a:pt x="2843689" y="533400"/>
                        </a:cubicBezTo>
                        <a:cubicBezTo>
                          <a:pt x="2833846" y="714252"/>
                          <a:pt x="2869184" y="873507"/>
                          <a:pt x="2843689" y="1098804"/>
                        </a:cubicBezTo>
                        <a:cubicBezTo>
                          <a:pt x="2818194" y="1324101"/>
                          <a:pt x="2863084" y="1389418"/>
                          <a:pt x="2843689" y="1600200"/>
                        </a:cubicBezTo>
                        <a:cubicBezTo>
                          <a:pt x="2533291" y="1593292"/>
                          <a:pt x="2398054" y="1605863"/>
                          <a:pt x="2218077" y="1600200"/>
                        </a:cubicBezTo>
                        <a:cubicBezTo>
                          <a:pt x="2038100" y="1594537"/>
                          <a:pt x="1756573" y="1590031"/>
                          <a:pt x="1620903" y="1600200"/>
                        </a:cubicBezTo>
                        <a:cubicBezTo>
                          <a:pt x="1485233" y="1610369"/>
                          <a:pt x="1238284" y="1618271"/>
                          <a:pt x="995291" y="1600200"/>
                        </a:cubicBezTo>
                        <a:cubicBezTo>
                          <a:pt x="752298" y="1582129"/>
                          <a:pt x="327752" y="1644581"/>
                          <a:pt x="0" y="1600200"/>
                        </a:cubicBezTo>
                        <a:cubicBezTo>
                          <a:pt x="-22053" y="1435237"/>
                          <a:pt x="12227" y="1300233"/>
                          <a:pt x="0" y="1082802"/>
                        </a:cubicBezTo>
                        <a:cubicBezTo>
                          <a:pt x="-12227" y="865371"/>
                          <a:pt x="20590" y="736659"/>
                          <a:pt x="0" y="565404"/>
                        </a:cubicBezTo>
                        <a:cubicBezTo>
                          <a:pt x="-20590" y="394149"/>
                          <a:pt x="-10193" y="282126"/>
                          <a:pt x="0" y="0"/>
                        </a:cubicBezTo>
                        <a:close/>
                      </a:path>
                      <a:path w="2843689" h="1600200" stroke="0" extrusionOk="0">
                        <a:moveTo>
                          <a:pt x="0" y="0"/>
                        </a:moveTo>
                        <a:cubicBezTo>
                          <a:pt x="121065" y="-25412"/>
                          <a:pt x="346815" y="-19779"/>
                          <a:pt x="511864" y="0"/>
                        </a:cubicBezTo>
                        <a:cubicBezTo>
                          <a:pt x="676913" y="19779"/>
                          <a:pt x="784489" y="-13229"/>
                          <a:pt x="1023728" y="0"/>
                        </a:cubicBezTo>
                        <a:cubicBezTo>
                          <a:pt x="1262967" y="13229"/>
                          <a:pt x="1397695" y="-20141"/>
                          <a:pt x="1564029" y="0"/>
                        </a:cubicBezTo>
                        <a:cubicBezTo>
                          <a:pt x="1730363" y="20141"/>
                          <a:pt x="1962797" y="-22504"/>
                          <a:pt x="2132767" y="0"/>
                        </a:cubicBezTo>
                        <a:cubicBezTo>
                          <a:pt x="2302737" y="22504"/>
                          <a:pt x="2552602" y="26021"/>
                          <a:pt x="2843689" y="0"/>
                        </a:cubicBezTo>
                        <a:cubicBezTo>
                          <a:pt x="2858724" y="196709"/>
                          <a:pt x="2870211" y="351849"/>
                          <a:pt x="2843689" y="533400"/>
                        </a:cubicBezTo>
                        <a:cubicBezTo>
                          <a:pt x="2817167" y="714951"/>
                          <a:pt x="2852638" y="884626"/>
                          <a:pt x="2843689" y="1018794"/>
                        </a:cubicBezTo>
                        <a:cubicBezTo>
                          <a:pt x="2834740" y="1152962"/>
                          <a:pt x="2861991" y="1337863"/>
                          <a:pt x="2843689" y="1600200"/>
                        </a:cubicBezTo>
                        <a:cubicBezTo>
                          <a:pt x="2729766" y="1574213"/>
                          <a:pt x="2471683" y="1626249"/>
                          <a:pt x="2274951" y="1600200"/>
                        </a:cubicBezTo>
                        <a:cubicBezTo>
                          <a:pt x="2078219" y="1574151"/>
                          <a:pt x="1966444" y="1593210"/>
                          <a:pt x="1791524" y="1600200"/>
                        </a:cubicBezTo>
                        <a:cubicBezTo>
                          <a:pt x="1616604" y="1607190"/>
                          <a:pt x="1501500" y="1592418"/>
                          <a:pt x="1279660" y="1600200"/>
                        </a:cubicBezTo>
                        <a:cubicBezTo>
                          <a:pt x="1057820" y="1607982"/>
                          <a:pt x="895651" y="1582291"/>
                          <a:pt x="796233" y="1600200"/>
                        </a:cubicBezTo>
                        <a:cubicBezTo>
                          <a:pt x="696815" y="1618109"/>
                          <a:pt x="321570" y="1587180"/>
                          <a:pt x="0" y="1600200"/>
                        </a:cubicBezTo>
                        <a:cubicBezTo>
                          <a:pt x="1099" y="1465451"/>
                          <a:pt x="-4315" y="1179831"/>
                          <a:pt x="0" y="1034796"/>
                        </a:cubicBezTo>
                        <a:cubicBezTo>
                          <a:pt x="4315" y="889761"/>
                          <a:pt x="-8449" y="662905"/>
                          <a:pt x="0" y="469392"/>
                        </a:cubicBezTo>
                        <a:cubicBezTo>
                          <a:pt x="8449" y="275879"/>
                          <a:pt x="15688" y="155307"/>
                          <a:pt x="0" y="0"/>
                        </a:cubicBezTo>
                        <a:close/>
                      </a:path>
                    </a:pathLst>
                  </a:custGeom>
                  <ask:type>
                    <ask:lineSketchNone/>
                  </ask:type>
                </ask:lineSketchStyleProps>
              </a:ext>
            </a:extLst>
          </a:ln>
        </p:spPr>
      </p:pic>
      <p:pic>
        <p:nvPicPr>
          <p:cNvPr id="19" name="Picture 18">
            <a:extLst>
              <a:ext uri="{FF2B5EF4-FFF2-40B4-BE49-F238E27FC236}">
                <a16:creationId xmlns:a16="http://schemas.microsoft.com/office/drawing/2014/main" id="{6DD165BF-163D-461E-BDD1-DCF6A9390E4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533021" y="5429348"/>
            <a:ext cx="2133600" cy="1600200"/>
          </a:xfrm>
          <a:prstGeom prst="rect">
            <a:avLst/>
          </a:prstGeom>
          <a:solidFill>
            <a:schemeClr val="tx1"/>
          </a:solidFill>
          <a:ln w="47625">
            <a:solidFill>
              <a:schemeClr val="tx1"/>
            </a:solidFill>
            <a:extLst>
              <a:ext uri="{C807C97D-BFC1-408E-A445-0C87EB9F89A2}">
                <ask:lineSketchStyleProps xmlns:ask="http://schemas.microsoft.com/office/drawing/2018/sketchyshapes" sd="960652926">
                  <a:custGeom>
                    <a:avLst/>
                    <a:gdLst>
                      <a:gd name="connsiteX0" fmla="*/ 0 w 2133600"/>
                      <a:gd name="connsiteY0" fmla="*/ 0 h 1600200"/>
                      <a:gd name="connsiteX1" fmla="*/ 490728 w 2133600"/>
                      <a:gd name="connsiteY1" fmla="*/ 0 h 1600200"/>
                      <a:gd name="connsiteX2" fmla="*/ 981456 w 2133600"/>
                      <a:gd name="connsiteY2" fmla="*/ 0 h 1600200"/>
                      <a:gd name="connsiteX3" fmla="*/ 1514856 w 2133600"/>
                      <a:gd name="connsiteY3" fmla="*/ 0 h 1600200"/>
                      <a:gd name="connsiteX4" fmla="*/ 2133600 w 2133600"/>
                      <a:gd name="connsiteY4" fmla="*/ 0 h 1600200"/>
                      <a:gd name="connsiteX5" fmla="*/ 2133600 w 2133600"/>
                      <a:gd name="connsiteY5" fmla="*/ 565404 h 1600200"/>
                      <a:gd name="connsiteX6" fmla="*/ 2133600 w 2133600"/>
                      <a:gd name="connsiteY6" fmla="*/ 1082802 h 1600200"/>
                      <a:gd name="connsiteX7" fmla="*/ 2133600 w 2133600"/>
                      <a:gd name="connsiteY7" fmla="*/ 1600200 h 1600200"/>
                      <a:gd name="connsiteX8" fmla="*/ 1600200 w 2133600"/>
                      <a:gd name="connsiteY8" fmla="*/ 1600200 h 1600200"/>
                      <a:gd name="connsiteX9" fmla="*/ 1045464 w 2133600"/>
                      <a:gd name="connsiteY9" fmla="*/ 1600200 h 1600200"/>
                      <a:gd name="connsiteX10" fmla="*/ 554736 w 2133600"/>
                      <a:gd name="connsiteY10" fmla="*/ 1600200 h 1600200"/>
                      <a:gd name="connsiteX11" fmla="*/ 0 w 2133600"/>
                      <a:gd name="connsiteY11" fmla="*/ 1600200 h 1600200"/>
                      <a:gd name="connsiteX12" fmla="*/ 0 w 2133600"/>
                      <a:gd name="connsiteY12" fmla="*/ 1114806 h 1600200"/>
                      <a:gd name="connsiteX13" fmla="*/ 0 w 2133600"/>
                      <a:gd name="connsiteY13" fmla="*/ 565404 h 1600200"/>
                      <a:gd name="connsiteX14" fmla="*/ 0 w 21336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3600" h="1600200" fill="none" extrusionOk="0">
                        <a:moveTo>
                          <a:pt x="0" y="0"/>
                        </a:moveTo>
                        <a:cubicBezTo>
                          <a:pt x="240856" y="14188"/>
                          <a:pt x="333744" y="-4134"/>
                          <a:pt x="490728" y="0"/>
                        </a:cubicBezTo>
                        <a:cubicBezTo>
                          <a:pt x="647712" y="4134"/>
                          <a:pt x="738465" y="16892"/>
                          <a:pt x="981456" y="0"/>
                        </a:cubicBezTo>
                        <a:cubicBezTo>
                          <a:pt x="1224447" y="-16892"/>
                          <a:pt x="1359468" y="11335"/>
                          <a:pt x="1514856" y="0"/>
                        </a:cubicBezTo>
                        <a:cubicBezTo>
                          <a:pt x="1670244" y="-11335"/>
                          <a:pt x="1858752" y="11722"/>
                          <a:pt x="2133600" y="0"/>
                        </a:cubicBezTo>
                        <a:cubicBezTo>
                          <a:pt x="2116942" y="126392"/>
                          <a:pt x="2112602" y="305666"/>
                          <a:pt x="2133600" y="565404"/>
                        </a:cubicBezTo>
                        <a:cubicBezTo>
                          <a:pt x="2154598" y="825142"/>
                          <a:pt x="2158675" y="839719"/>
                          <a:pt x="2133600" y="1082802"/>
                        </a:cubicBezTo>
                        <a:cubicBezTo>
                          <a:pt x="2108525" y="1325885"/>
                          <a:pt x="2137299" y="1403347"/>
                          <a:pt x="2133600" y="1600200"/>
                        </a:cubicBezTo>
                        <a:cubicBezTo>
                          <a:pt x="1958632" y="1618650"/>
                          <a:pt x="1744959" y="1594555"/>
                          <a:pt x="1600200" y="1600200"/>
                        </a:cubicBezTo>
                        <a:cubicBezTo>
                          <a:pt x="1455441" y="1605845"/>
                          <a:pt x="1281697" y="1596307"/>
                          <a:pt x="1045464" y="1600200"/>
                        </a:cubicBezTo>
                        <a:cubicBezTo>
                          <a:pt x="809231" y="1604093"/>
                          <a:pt x="680666" y="1579059"/>
                          <a:pt x="554736" y="1600200"/>
                        </a:cubicBezTo>
                        <a:cubicBezTo>
                          <a:pt x="428806" y="1621341"/>
                          <a:pt x="114869" y="1584883"/>
                          <a:pt x="0" y="1600200"/>
                        </a:cubicBezTo>
                        <a:cubicBezTo>
                          <a:pt x="14949" y="1491292"/>
                          <a:pt x="9747" y="1220846"/>
                          <a:pt x="0" y="1114806"/>
                        </a:cubicBezTo>
                        <a:cubicBezTo>
                          <a:pt x="-9747" y="1008766"/>
                          <a:pt x="-16556" y="826724"/>
                          <a:pt x="0" y="565404"/>
                        </a:cubicBezTo>
                        <a:cubicBezTo>
                          <a:pt x="16556" y="304084"/>
                          <a:pt x="21173" y="223880"/>
                          <a:pt x="0" y="0"/>
                        </a:cubicBezTo>
                        <a:close/>
                      </a:path>
                      <a:path w="2133600" h="1600200" stroke="0" extrusionOk="0">
                        <a:moveTo>
                          <a:pt x="0" y="0"/>
                        </a:moveTo>
                        <a:cubicBezTo>
                          <a:pt x="107345" y="-21740"/>
                          <a:pt x="307616" y="-4242"/>
                          <a:pt x="469392" y="0"/>
                        </a:cubicBezTo>
                        <a:cubicBezTo>
                          <a:pt x="631168" y="4242"/>
                          <a:pt x="719858" y="17955"/>
                          <a:pt x="938784" y="0"/>
                        </a:cubicBezTo>
                        <a:cubicBezTo>
                          <a:pt x="1157710" y="-17955"/>
                          <a:pt x="1266543" y="8456"/>
                          <a:pt x="1514856" y="0"/>
                        </a:cubicBezTo>
                        <a:cubicBezTo>
                          <a:pt x="1763169" y="-8456"/>
                          <a:pt x="1847423" y="7427"/>
                          <a:pt x="2133600" y="0"/>
                        </a:cubicBezTo>
                        <a:cubicBezTo>
                          <a:pt x="2139434" y="148887"/>
                          <a:pt x="2121545" y="290039"/>
                          <a:pt x="2133600" y="549402"/>
                        </a:cubicBezTo>
                        <a:cubicBezTo>
                          <a:pt x="2145655" y="808765"/>
                          <a:pt x="2127163" y="905264"/>
                          <a:pt x="2133600" y="1050798"/>
                        </a:cubicBezTo>
                        <a:cubicBezTo>
                          <a:pt x="2140037" y="1196332"/>
                          <a:pt x="2127548" y="1337943"/>
                          <a:pt x="2133600" y="1600200"/>
                        </a:cubicBezTo>
                        <a:cubicBezTo>
                          <a:pt x="2020712" y="1608229"/>
                          <a:pt x="1866310" y="1591657"/>
                          <a:pt x="1600200" y="1600200"/>
                        </a:cubicBezTo>
                        <a:cubicBezTo>
                          <a:pt x="1334090" y="1608743"/>
                          <a:pt x="1229755" y="1623519"/>
                          <a:pt x="1045464" y="1600200"/>
                        </a:cubicBezTo>
                        <a:cubicBezTo>
                          <a:pt x="861173" y="1576881"/>
                          <a:pt x="717803" y="1574296"/>
                          <a:pt x="490728" y="1600200"/>
                        </a:cubicBezTo>
                        <a:cubicBezTo>
                          <a:pt x="263653" y="1626104"/>
                          <a:pt x="199116" y="1618356"/>
                          <a:pt x="0" y="1600200"/>
                        </a:cubicBezTo>
                        <a:cubicBezTo>
                          <a:pt x="-22979" y="1404620"/>
                          <a:pt x="-21268" y="1291185"/>
                          <a:pt x="0" y="1050798"/>
                        </a:cubicBezTo>
                        <a:cubicBezTo>
                          <a:pt x="21268" y="810411"/>
                          <a:pt x="-23148" y="671421"/>
                          <a:pt x="0" y="501396"/>
                        </a:cubicBezTo>
                        <a:cubicBezTo>
                          <a:pt x="23148" y="331371"/>
                          <a:pt x="24508" y="131486"/>
                          <a:pt x="0" y="0"/>
                        </a:cubicBezTo>
                        <a:close/>
                      </a:path>
                    </a:pathLst>
                  </a:custGeom>
                  <ask:type>
                    <ask:lineSketchNone/>
                  </ask:type>
                </ask:lineSketchStyleProps>
              </a:ext>
            </a:extLst>
          </a:ln>
        </p:spPr>
      </p:pic>
      <p:pic>
        <p:nvPicPr>
          <p:cNvPr id="22" name="Picture 21">
            <a:extLst>
              <a:ext uri="{FF2B5EF4-FFF2-40B4-BE49-F238E27FC236}">
                <a16:creationId xmlns:a16="http://schemas.microsoft.com/office/drawing/2014/main" id="{A9753B3D-935A-4E42-8369-5250CF309C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2874" y="4314876"/>
            <a:ext cx="3291840" cy="1600200"/>
          </a:xfrm>
          <a:prstGeom prst="rect">
            <a:avLst/>
          </a:prstGeom>
          <a:ln w="47625">
            <a:solidFill>
              <a:schemeClr val="tx1"/>
            </a:solidFill>
            <a:extLst>
              <a:ext uri="{C807C97D-BFC1-408E-A445-0C87EB9F89A2}">
                <ask:lineSketchStyleProps xmlns:ask="http://schemas.microsoft.com/office/drawing/2018/sketchyshapes" sd="258955183">
                  <a:custGeom>
                    <a:avLst/>
                    <a:gdLst>
                      <a:gd name="connsiteX0" fmla="*/ 0 w 3291840"/>
                      <a:gd name="connsiteY0" fmla="*/ 0 h 1600200"/>
                      <a:gd name="connsiteX1" fmla="*/ 592531 w 3291840"/>
                      <a:gd name="connsiteY1" fmla="*/ 0 h 1600200"/>
                      <a:gd name="connsiteX2" fmla="*/ 1316736 w 3291840"/>
                      <a:gd name="connsiteY2" fmla="*/ 0 h 1600200"/>
                      <a:gd name="connsiteX3" fmla="*/ 2008022 w 3291840"/>
                      <a:gd name="connsiteY3" fmla="*/ 0 h 1600200"/>
                      <a:gd name="connsiteX4" fmla="*/ 2600554 w 3291840"/>
                      <a:gd name="connsiteY4" fmla="*/ 0 h 1600200"/>
                      <a:gd name="connsiteX5" fmla="*/ 3291840 w 3291840"/>
                      <a:gd name="connsiteY5" fmla="*/ 0 h 1600200"/>
                      <a:gd name="connsiteX6" fmla="*/ 3291840 w 3291840"/>
                      <a:gd name="connsiteY6" fmla="*/ 501396 h 1600200"/>
                      <a:gd name="connsiteX7" fmla="*/ 3291840 w 3291840"/>
                      <a:gd name="connsiteY7" fmla="*/ 986790 h 1600200"/>
                      <a:gd name="connsiteX8" fmla="*/ 3291840 w 3291840"/>
                      <a:gd name="connsiteY8" fmla="*/ 1600200 h 1600200"/>
                      <a:gd name="connsiteX9" fmla="*/ 2600554 w 3291840"/>
                      <a:gd name="connsiteY9" fmla="*/ 1600200 h 1600200"/>
                      <a:gd name="connsiteX10" fmla="*/ 2008022 w 3291840"/>
                      <a:gd name="connsiteY10" fmla="*/ 1600200 h 1600200"/>
                      <a:gd name="connsiteX11" fmla="*/ 1349654 w 3291840"/>
                      <a:gd name="connsiteY11" fmla="*/ 1600200 h 1600200"/>
                      <a:gd name="connsiteX12" fmla="*/ 790042 w 3291840"/>
                      <a:gd name="connsiteY12" fmla="*/ 1600200 h 1600200"/>
                      <a:gd name="connsiteX13" fmla="*/ 0 w 3291840"/>
                      <a:gd name="connsiteY13" fmla="*/ 1600200 h 1600200"/>
                      <a:gd name="connsiteX14" fmla="*/ 0 w 3291840"/>
                      <a:gd name="connsiteY14" fmla="*/ 1114806 h 1600200"/>
                      <a:gd name="connsiteX15" fmla="*/ 0 w 3291840"/>
                      <a:gd name="connsiteY15" fmla="*/ 613410 h 1600200"/>
                      <a:gd name="connsiteX16" fmla="*/ 0 w 3291840"/>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1840" h="1600200" fill="none" extrusionOk="0">
                        <a:moveTo>
                          <a:pt x="0" y="0"/>
                        </a:moveTo>
                        <a:cubicBezTo>
                          <a:pt x="173206" y="20853"/>
                          <a:pt x="358731" y="-1613"/>
                          <a:pt x="592531" y="0"/>
                        </a:cubicBezTo>
                        <a:cubicBezTo>
                          <a:pt x="826331" y="1613"/>
                          <a:pt x="963007" y="27141"/>
                          <a:pt x="1316736" y="0"/>
                        </a:cubicBezTo>
                        <a:cubicBezTo>
                          <a:pt x="1670466" y="-27141"/>
                          <a:pt x="1714890" y="24413"/>
                          <a:pt x="2008022" y="0"/>
                        </a:cubicBezTo>
                        <a:cubicBezTo>
                          <a:pt x="2301154" y="-24413"/>
                          <a:pt x="2354291" y="-6894"/>
                          <a:pt x="2600554" y="0"/>
                        </a:cubicBezTo>
                        <a:cubicBezTo>
                          <a:pt x="2846817" y="6894"/>
                          <a:pt x="2997178" y="4274"/>
                          <a:pt x="3291840" y="0"/>
                        </a:cubicBezTo>
                        <a:cubicBezTo>
                          <a:pt x="3272151" y="180654"/>
                          <a:pt x="3273145" y="272505"/>
                          <a:pt x="3291840" y="501396"/>
                        </a:cubicBezTo>
                        <a:cubicBezTo>
                          <a:pt x="3310535" y="730287"/>
                          <a:pt x="3297176" y="862510"/>
                          <a:pt x="3291840" y="986790"/>
                        </a:cubicBezTo>
                        <a:cubicBezTo>
                          <a:pt x="3286504" y="1111070"/>
                          <a:pt x="3320991" y="1314608"/>
                          <a:pt x="3291840" y="1600200"/>
                        </a:cubicBezTo>
                        <a:cubicBezTo>
                          <a:pt x="3152916" y="1584557"/>
                          <a:pt x="2870726" y="1611870"/>
                          <a:pt x="2600554" y="1600200"/>
                        </a:cubicBezTo>
                        <a:cubicBezTo>
                          <a:pt x="2330382" y="1588530"/>
                          <a:pt x="2266322" y="1610293"/>
                          <a:pt x="2008022" y="1600200"/>
                        </a:cubicBezTo>
                        <a:cubicBezTo>
                          <a:pt x="1749722" y="1590107"/>
                          <a:pt x="1632823" y="1567993"/>
                          <a:pt x="1349654" y="1600200"/>
                        </a:cubicBezTo>
                        <a:cubicBezTo>
                          <a:pt x="1066485" y="1632407"/>
                          <a:pt x="938440" y="1582013"/>
                          <a:pt x="790042" y="1600200"/>
                        </a:cubicBezTo>
                        <a:cubicBezTo>
                          <a:pt x="641644" y="1618387"/>
                          <a:pt x="247223" y="1568562"/>
                          <a:pt x="0" y="1600200"/>
                        </a:cubicBezTo>
                        <a:cubicBezTo>
                          <a:pt x="-10272" y="1445348"/>
                          <a:pt x="-21395" y="1312651"/>
                          <a:pt x="0" y="1114806"/>
                        </a:cubicBezTo>
                        <a:cubicBezTo>
                          <a:pt x="21395" y="916961"/>
                          <a:pt x="8148" y="755087"/>
                          <a:pt x="0" y="613410"/>
                        </a:cubicBezTo>
                        <a:cubicBezTo>
                          <a:pt x="-8148" y="471733"/>
                          <a:pt x="13371" y="254552"/>
                          <a:pt x="0" y="0"/>
                        </a:cubicBezTo>
                        <a:close/>
                      </a:path>
                      <a:path w="3291840" h="1600200" stroke="0" extrusionOk="0">
                        <a:moveTo>
                          <a:pt x="0" y="0"/>
                        </a:moveTo>
                        <a:cubicBezTo>
                          <a:pt x="157409" y="749"/>
                          <a:pt x="420291" y="23439"/>
                          <a:pt x="559613" y="0"/>
                        </a:cubicBezTo>
                        <a:cubicBezTo>
                          <a:pt x="698935" y="-23439"/>
                          <a:pt x="876045" y="-24471"/>
                          <a:pt x="1185062" y="0"/>
                        </a:cubicBezTo>
                        <a:cubicBezTo>
                          <a:pt x="1494079" y="24471"/>
                          <a:pt x="1507804" y="1800"/>
                          <a:pt x="1777594" y="0"/>
                        </a:cubicBezTo>
                        <a:cubicBezTo>
                          <a:pt x="2047384" y="-1800"/>
                          <a:pt x="2096486" y="18418"/>
                          <a:pt x="2337206" y="0"/>
                        </a:cubicBezTo>
                        <a:cubicBezTo>
                          <a:pt x="2577926" y="-18418"/>
                          <a:pt x="2885746" y="-36084"/>
                          <a:pt x="3291840" y="0"/>
                        </a:cubicBezTo>
                        <a:cubicBezTo>
                          <a:pt x="3311156" y="180380"/>
                          <a:pt x="3277281" y="361493"/>
                          <a:pt x="3291840" y="565404"/>
                        </a:cubicBezTo>
                        <a:cubicBezTo>
                          <a:pt x="3306399" y="769315"/>
                          <a:pt x="3304928" y="884457"/>
                          <a:pt x="3291840" y="1130808"/>
                        </a:cubicBezTo>
                        <a:cubicBezTo>
                          <a:pt x="3278752" y="1377159"/>
                          <a:pt x="3281785" y="1401951"/>
                          <a:pt x="3291840" y="1600200"/>
                        </a:cubicBezTo>
                        <a:cubicBezTo>
                          <a:pt x="3169421" y="1581997"/>
                          <a:pt x="2905628" y="1601073"/>
                          <a:pt x="2732227" y="1600200"/>
                        </a:cubicBezTo>
                        <a:cubicBezTo>
                          <a:pt x="2558826" y="1599327"/>
                          <a:pt x="2228572" y="1618848"/>
                          <a:pt x="2040941" y="1600200"/>
                        </a:cubicBezTo>
                        <a:cubicBezTo>
                          <a:pt x="1853310" y="1581552"/>
                          <a:pt x="1517630" y="1569712"/>
                          <a:pt x="1316736" y="1600200"/>
                        </a:cubicBezTo>
                        <a:cubicBezTo>
                          <a:pt x="1115843" y="1630688"/>
                          <a:pt x="860139" y="1590478"/>
                          <a:pt x="658368" y="1600200"/>
                        </a:cubicBezTo>
                        <a:cubicBezTo>
                          <a:pt x="456597" y="1609922"/>
                          <a:pt x="142126" y="1623243"/>
                          <a:pt x="0" y="1600200"/>
                        </a:cubicBezTo>
                        <a:cubicBezTo>
                          <a:pt x="8217" y="1383824"/>
                          <a:pt x="7830" y="1261269"/>
                          <a:pt x="0" y="1034796"/>
                        </a:cubicBezTo>
                        <a:cubicBezTo>
                          <a:pt x="-7830" y="808323"/>
                          <a:pt x="-4548" y="754906"/>
                          <a:pt x="0" y="549402"/>
                        </a:cubicBezTo>
                        <a:cubicBezTo>
                          <a:pt x="4548" y="343898"/>
                          <a:pt x="-17171" y="146488"/>
                          <a:pt x="0" y="0"/>
                        </a:cubicBezTo>
                        <a:close/>
                      </a:path>
                    </a:pathLst>
                  </a:custGeom>
                  <ask:type>
                    <ask:lineSketchNone/>
                  </ask:type>
                </ask:lineSketchStyleProps>
              </a:ext>
            </a:extLst>
          </a:ln>
        </p:spPr>
      </p:pic>
      <p:pic>
        <p:nvPicPr>
          <p:cNvPr id="23" name="Picture 22">
            <a:extLst>
              <a:ext uri="{FF2B5EF4-FFF2-40B4-BE49-F238E27FC236}">
                <a16:creationId xmlns:a16="http://schemas.microsoft.com/office/drawing/2014/main" id="{A2B790C6-372A-447F-920D-B10F4BC5ECA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862" y="4429163"/>
            <a:ext cx="2922559" cy="1600200"/>
          </a:xfrm>
          <a:prstGeom prst="rect">
            <a:avLst/>
          </a:prstGeom>
          <a:ln w="47625">
            <a:solidFill>
              <a:schemeClr val="tx1"/>
            </a:solidFill>
            <a:extLst>
              <a:ext uri="{C807C97D-BFC1-408E-A445-0C87EB9F89A2}">
                <ask:lineSketchStyleProps xmlns:ask="http://schemas.microsoft.com/office/drawing/2018/sketchyshapes" sd="3462352739">
                  <a:custGeom>
                    <a:avLst/>
                    <a:gdLst>
                      <a:gd name="connsiteX0" fmla="*/ 0 w 2922559"/>
                      <a:gd name="connsiteY0" fmla="*/ 0 h 1600200"/>
                      <a:gd name="connsiteX1" fmla="*/ 642963 w 2922559"/>
                      <a:gd name="connsiteY1" fmla="*/ 0 h 1600200"/>
                      <a:gd name="connsiteX2" fmla="*/ 1139798 w 2922559"/>
                      <a:gd name="connsiteY2" fmla="*/ 0 h 1600200"/>
                      <a:gd name="connsiteX3" fmla="*/ 1665859 w 2922559"/>
                      <a:gd name="connsiteY3" fmla="*/ 0 h 1600200"/>
                      <a:gd name="connsiteX4" fmla="*/ 2279596 w 2922559"/>
                      <a:gd name="connsiteY4" fmla="*/ 0 h 1600200"/>
                      <a:gd name="connsiteX5" fmla="*/ 2922559 w 2922559"/>
                      <a:gd name="connsiteY5" fmla="*/ 0 h 1600200"/>
                      <a:gd name="connsiteX6" fmla="*/ 2922559 w 2922559"/>
                      <a:gd name="connsiteY6" fmla="*/ 565404 h 1600200"/>
                      <a:gd name="connsiteX7" fmla="*/ 2922559 w 2922559"/>
                      <a:gd name="connsiteY7" fmla="*/ 1114806 h 1600200"/>
                      <a:gd name="connsiteX8" fmla="*/ 2922559 w 2922559"/>
                      <a:gd name="connsiteY8" fmla="*/ 1600200 h 1600200"/>
                      <a:gd name="connsiteX9" fmla="*/ 2425724 w 2922559"/>
                      <a:gd name="connsiteY9" fmla="*/ 1600200 h 1600200"/>
                      <a:gd name="connsiteX10" fmla="*/ 1899663 w 2922559"/>
                      <a:gd name="connsiteY10" fmla="*/ 1600200 h 1600200"/>
                      <a:gd name="connsiteX11" fmla="*/ 1373603 w 2922559"/>
                      <a:gd name="connsiteY11" fmla="*/ 1600200 h 1600200"/>
                      <a:gd name="connsiteX12" fmla="*/ 876768 w 2922559"/>
                      <a:gd name="connsiteY12" fmla="*/ 1600200 h 1600200"/>
                      <a:gd name="connsiteX13" fmla="*/ 0 w 2922559"/>
                      <a:gd name="connsiteY13" fmla="*/ 1600200 h 1600200"/>
                      <a:gd name="connsiteX14" fmla="*/ 0 w 2922559"/>
                      <a:gd name="connsiteY14" fmla="*/ 1082802 h 1600200"/>
                      <a:gd name="connsiteX15" fmla="*/ 0 w 2922559"/>
                      <a:gd name="connsiteY15" fmla="*/ 517398 h 1600200"/>
                      <a:gd name="connsiteX16" fmla="*/ 0 w 2922559"/>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2559" h="1600200" fill="none" extrusionOk="0">
                        <a:moveTo>
                          <a:pt x="0" y="0"/>
                        </a:moveTo>
                        <a:cubicBezTo>
                          <a:pt x="253329" y="20589"/>
                          <a:pt x="508003" y="3475"/>
                          <a:pt x="642963" y="0"/>
                        </a:cubicBezTo>
                        <a:cubicBezTo>
                          <a:pt x="777923" y="-3475"/>
                          <a:pt x="903340" y="-5600"/>
                          <a:pt x="1139798" y="0"/>
                        </a:cubicBezTo>
                        <a:cubicBezTo>
                          <a:pt x="1376256" y="5600"/>
                          <a:pt x="1410409" y="17668"/>
                          <a:pt x="1665859" y="0"/>
                        </a:cubicBezTo>
                        <a:cubicBezTo>
                          <a:pt x="1921309" y="-17668"/>
                          <a:pt x="2116031" y="-9725"/>
                          <a:pt x="2279596" y="0"/>
                        </a:cubicBezTo>
                        <a:cubicBezTo>
                          <a:pt x="2443161" y="9725"/>
                          <a:pt x="2675962" y="8610"/>
                          <a:pt x="2922559" y="0"/>
                        </a:cubicBezTo>
                        <a:cubicBezTo>
                          <a:pt x="2949252" y="236710"/>
                          <a:pt x="2937227" y="361731"/>
                          <a:pt x="2922559" y="565404"/>
                        </a:cubicBezTo>
                        <a:cubicBezTo>
                          <a:pt x="2907891" y="769077"/>
                          <a:pt x="2897525" y="936822"/>
                          <a:pt x="2922559" y="1114806"/>
                        </a:cubicBezTo>
                        <a:cubicBezTo>
                          <a:pt x="2947593" y="1292790"/>
                          <a:pt x="2936040" y="1364515"/>
                          <a:pt x="2922559" y="1600200"/>
                        </a:cubicBezTo>
                        <a:cubicBezTo>
                          <a:pt x="2747186" y="1624683"/>
                          <a:pt x="2641720" y="1587141"/>
                          <a:pt x="2425724" y="1600200"/>
                        </a:cubicBezTo>
                        <a:cubicBezTo>
                          <a:pt x="2209729" y="1613259"/>
                          <a:pt x="2160440" y="1624681"/>
                          <a:pt x="1899663" y="1600200"/>
                        </a:cubicBezTo>
                        <a:cubicBezTo>
                          <a:pt x="1638886" y="1575719"/>
                          <a:pt x="1624913" y="1604968"/>
                          <a:pt x="1373603" y="1600200"/>
                        </a:cubicBezTo>
                        <a:cubicBezTo>
                          <a:pt x="1122293" y="1595432"/>
                          <a:pt x="1114719" y="1602879"/>
                          <a:pt x="876768" y="1600200"/>
                        </a:cubicBezTo>
                        <a:cubicBezTo>
                          <a:pt x="638818" y="1597521"/>
                          <a:pt x="355627" y="1614908"/>
                          <a:pt x="0" y="1600200"/>
                        </a:cubicBezTo>
                        <a:cubicBezTo>
                          <a:pt x="-11787" y="1449854"/>
                          <a:pt x="17219" y="1212052"/>
                          <a:pt x="0" y="1082802"/>
                        </a:cubicBezTo>
                        <a:cubicBezTo>
                          <a:pt x="-17219" y="953552"/>
                          <a:pt x="-8724" y="759655"/>
                          <a:pt x="0" y="517398"/>
                        </a:cubicBezTo>
                        <a:cubicBezTo>
                          <a:pt x="8724" y="275141"/>
                          <a:pt x="-18625" y="195729"/>
                          <a:pt x="0" y="0"/>
                        </a:cubicBezTo>
                        <a:close/>
                      </a:path>
                      <a:path w="2922559" h="1600200" stroke="0" extrusionOk="0">
                        <a:moveTo>
                          <a:pt x="0" y="0"/>
                        </a:moveTo>
                        <a:cubicBezTo>
                          <a:pt x="156398" y="-19301"/>
                          <a:pt x="388244" y="-22842"/>
                          <a:pt x="526061" y="0"/>
                        </a:cubicBezTo>
                        <a:cubicBezTo>
                          <a:pt x="663878" y="22842"/>
                          <a:pt x="1037550" y="-13663"/>
                          <a:pt x="1169024" y="0"/>
                        </a:cubicBezTo>
                        <a:cubicBezTo>
                          <a:pt x="1300498" y="13663"/>
                          <a:pt x="1562720" y="-9352"/>
                          <a:pt x="1782761" y="0"/>
                        </a:cubicBezTo>
                        <a:cubicBezTo>
                          <a:pt x="2002802" y="9352"/>
                          <a:pt x="2162158" y="16463"/>
                          <a:pt x="2338047" y="0"/>
                        </a:cubicBezTo>
                        <a:cubicBezTo>
                          <a:pt x="2513936" y="-16463"/>
                          <a:pt x="2795390" y="-21958"/>
                          <a:pt x="2922559" y="0"/>
                        </a:cubicBezTo>
                        <a:cubicBezTo>
                          <a:pt x="2945861" y="183897"/>
                          <a:pt x="2944105" y="373871"/>
                          <a:pt x="2922559" y="517398"/>
                        </a:cubicBezTo>
                        <a:cubicBezTo>
                          <a:pt x="2901013" y="660925"/>
                          <a:pt x="2929076" y="921064"/>
                          <a:pt x="2922559" y="1050798"/>
                        </a:cubicBezTo>
                        <a:cubicBezTo>
                          <a:pt x="2916042" y="1180532"/>
                          <a:pt x="2928150" y="1489533"/>
                          <a:pt x="2922559" y="1600200"/>
                        </a:cubicBezTo>
                        <a:cubicBezTo>
                          <a:pt x="2798479" y="1618126"/>
                          <a:pt x="2579538" y="1586337"/>
                          <a:pt x="2425724" y="1600200"/>
                        </a:cubicBezTo>
                        <a:cubicBezTo>
                          <a:pt x="2271910" y="1614063"/>
                          <a:pt x="2070204" y="1582857"/>
                          <a:pt x="1782761" y="1600200"/>
                        </a:cubicBezTo>
                        <a:cubicBezTo>
                          <a:pt x="1495318" y="1617543"/>
                          <a:pt x="1479393" y="1617187"/>
                          <a:pt x="1198249" y="1600200"/>
                        </a:cubicBezTo>
                        <a:cubicBezTo>
                          <a:pt x="917105" y="1583213"/>
                          <a:pt x="930932" y="1610609"/>
                          <a:pt x="672189" y="1600200"/>
                        </a:cubicBezTo>
                        <a:cubicBezTo>
                          <a:pt x="413446" y="1589791"/>
                          <a:pt x="295134" y="1613078"/>
                          <a:pt x="0" y="1600200"/>
                        </a:cubicBezTo>
                        <a:cubicBezTo>
                          <a:pt x="-24644" y="1470824"/>
                          <a:pt x="-25426" y="1204419"/>
                          <a:pt x="0" y="1066800"/>
                        </a:cubicBezTo>
                        <a:cubicBezTo>
                          <a:pt x="25426" y="929181"/>
                          <a:pt x="22074" y="689960"/>
                          <a:pt x="0" y="549402"/>
                        </a:cubicBezTo>
                        <a:cubicBezTo>
                          <a:pt x="-22074" y="408844"/>
                          <a:pt x="-4800" y="181108"/>
                          <a:pt x="0" y="0"/>
                        </a:cubicBezTo>
                        <a:close/>
                      </a:path>
                    </a:pathLst>
                  </a:custGeom>
                  <ask:type>
                    <ask:lineSketchNone/>
                  </ask:type>
                </ask:lineSketchStyleProps>
              </a:ext>
            </a:extLst>
          </a:ln>
        </p:spPr>
      </p:pic>
      <p:pic>
        <p:nvPicPr>
          <p:cNvPr id="24" name="Content Placeholder 4">
            <a:extLst>
              <a:ext uri="{FF2B5EF4-FFF2-40B4-BE49-F238E27FC236}">
                <a16:creationId xmlns:a16="http://schemas.microsoft.com/office/drawing/2014/main" id="{B6EA8817-4670-44B8-8234-5BB4F0BF7C3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50179" y="2828963"/>
            <a:ext cx="3114800" cy="1600200"/>
          </a:xfrm>
          <a:prstGeom prst="rect">
            <a:avLst/>
          </a:prstGeom>
          <a:ln w="47625">
            <a:solidFill>
              <a:schemeClr val="tx1"/>
            </a:solidFill>
            <a:extLst>
              <a:ext uri="{C807C97D-BFC1-408E-A445-0C87EB9F89A2}">
                <ask:lineSketchStyleProps xmlns:ask="http://schemas.microsoft.com/office/drawing/2018/sketchyshapes" sd="1734141905">
                  <a:custGeom>
                    <a:avLst/>
                    <a:gdLst>
                      <a:gd name="connsiteX0" fmla="*/ 0 w 3114800"/>
                      <a:gd name="connsiteY0" fmla="*/ 0 h 1600200"/>
                      <a:gd name="connsiteX1" fmla="*/ 654108 w 3114800"/>
                      <a:gd name="connsiteY1" fmla="*/ 0 h 1600200"/>
                      <a:gd name="connsiteX2" fmla="*/ 1339364 w 3114800"/>
                      <a:gd name="connsiteY2" fmla="*/ 0 h 1600200"/>
                      <a:gd name="connsiteX3" fmla="*/ 1900028 w 3114800"/>
                      <a:gd name="connsiteY3" fmla="*/ 0 h 1600200"/>
                      <a:gd name="connsiteX4" fmla="*/ 2522988 w 3114800"/>
                      <a:gd name="connsiteY4" fmla="*/ 0 h 1600200"/>
                      <a:gd name="connsiteX5" fmla="*/ 3114800 w 3114800"/>
                      <a:gd name="connsiteY5" fmla="*/ 0 h 1600200"/>
                      <a:gd name="connsiteX6" fmla="*/ 3114800 w 3114800"/>
                      <a:gd name="connsiteY6" fmla="*/ 565404 h 1600200"/>
                      <a:gd name="connsiteX7" fmla="*/ 3114800 w 3114800"/>
                      <a:gd name="connsiteY7" fmla="*/ 1130808 h 1600200"/>
                      <a:gd name="connsiteX8" fmla="*/ 3114800 w 3114800"/>
                      <a:gd name="connsiteY8" fmla="*/ 1600200 h 1600200"/>
                      <a:gd name="connsiteX9" fmla="*/ 2460692 w 3114800"/>
                      <a:gd name="connsiteY9" fmla="*/ 1600200 h 1600200"/>
                      <a:gd name="connsiteX10" fmla="*/ 1775436 w 3114800"/>
                      <a:gd name="connsiteY10" fmla="*/ 1600200 h 1600200"/>
                      <a:gd name="connsiteX11" fmla="*/ 1090180 w 3114800"/>
                      <a:gd name="connsiteY11" fmla="*/ 1600200 h 1600200"/>
                      <a:gd name="connsiteX12" fmla="*/ 0 w 3114800"/>
                      <a:gd name="connsiteY12" fmla="*/ 1600200 h 1600200"/>
                      <a:gd name="connsiteX13" fmla="*/ 0 w 3114800"/>
                      <a:gd name="connsiteY13" fmla="*/ 1050798 h 1600200"/>
                      <a:gd name="connsiteX14" fmla="*/ 0 w 3114800"/>
                      <a:gd name="connsiteY14" fmla="*/ 533400 h 1600200"/>
                      <a:gd name="connsiteX15" fmla="*/ 0 w 3114800"/>
                      <a:gd name="connsiteY1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4800" h="1600200" fill="none" extrusionOk="0">
                        <a:moveTo>
                          <a:pt x="0" y="0"/>
                        </a:moveTo>
                        <a:cubicBezTo>
                          <a:pt x="219922" y="-21472"/>
                          <a:pt x="335615" y="-29313"/>
                          <a:pt x="654108" y="0"/>
                        </a:cubicBezTo>
                        <a:cubicBezTo>
                          <a:pt x="972601" y="29313"/>
                          <a:pt x="1134980" y="-5398"/>
                          <a:pt x="1339364" y="0"/>
                        </a:cubicBezTo>
                        <a:cubicBezTo>
                          <a:pt x="1543748" y="5398"/>
                          <a:pt x="1670448" y="-7218"/>
                          <a:pt x="1900028" y="0"/>
                        </a:cubicBezTo>
                        <a:cubicBezTo>
                          <a:pt x="2129608" y="7218"/>
                          <a:pt x="2286378" y="-14567"/>
                          <a:pt x="2522988" y="0"/>
                        </a:cubicBezTo>
                        <a:cubicBezTo>
                          <a:pt x="2759598" y="14567"/>
                          <a:pt x="2981625" y="13392"/>
                          <a:pt x="3114800" y="0"/>
                        </a:cubicBezTo>
                        <a:cubicBezTo>
                          <a:pt x="3102551" y="173271"/>
                          <a:pt x="3125086" y="380392"/>
                          <a:pt x="3114800" y="565404"/>
                        </a:cubicBezTo>
                        <a:cubicBezTo>
                          <a:pt x="3104514" y="750416"/>
                          <a:pt x="3087113" y="864197"/>
                          <a:pt x="3114800" y="1130808"/>
                        </a:cubicBezTo>
                        <a:cubicBezTo>
                          <a:pt x="3142487" y="1397419"/>
                          <a:pt x="3108466" y="1426260"/>
                          <a:pt x="3114800" y="1600200"/>
                        </a:cubicBezTo>
                        <a:cubicBezTo>
                          <a:pt x="2853449" y="1621686"/>
                          <a:pt x="2593652" y="1593963"/>
                          <a:pt x="2460692" y="1600200"/>
                        </a:cubicBezTo>
                        <a:cubicBezTo>
                          <a:pt x="2327732" y="1606437"/>
                          <a:pt x="2026732" y="1577066"/>
                          <a:pt x="1775436" y="1600200"/>
                        </a:cubicBezTo>
                        <a:cubicBezTo>
                          <a:pt x="1524140" y="1623334"/>
                          <a:pt x="1360952" y="1633816"/>
                          <a:pt x="1090180" y="1600200"/>
                        </a:cubicBezTo>
                        <a:cubicBezTo>
                          <a:pt x="819408" y="1566584"/>
                          <a:pt x="514022" y="1550198"/>
                          <a:pt x="0" y="1600200"/>
                        </a:cubicBezTo>
                        <a:cubicBezTo>
                          <a:pt x="3205" y="1345628"/>
                          <a:pt x="5355" y="1201069"/>
                          <a:pt x="0" y="1050798"/>
                        </a:cubicBezTo>
                        <a:cubicBezTo>
                          <a:pt x="-5355" y="900527"/>
                          <a:pt x="717" y="686346"/>
                          <a:pt x="0" y="533400"/>
                        </a:cubicBezTo>
                        <a:cubicBezTo>
                          <a:pt x="-717" y="380454"/>
                          <a:pt x="7019" y="125584"/>
                          <a:pt x="0" y="0"/>
                        </a:cubicBezTo>
                        <a:close/>
                      </a:path>
                      <a:path w="3114800" h="1600200" stroke="0" extrusionOk="0">
                        <a:moveTo>
                          <a:pt x="0" y="0"/>
                        </a:moveTo>
                        <a:cubicBezTo>
                          <a:pt x="294782" y="-27559"/>
                          <a:pt x="332662" y="-12013"/>
                          <a:pt x="654108" y="0"/>
                        </a:cubicBezTo>
                        <a:cubicBezTo>
                          <a:pt x="975554" y="12013"/>
                          <a:pt x="1092402" y="-19859"/>
                          <a:pt x="1214772" y="0"/>
                        </a:cubicBezTo>
                        <a:cubicBezTo>
                          <a:pt x="1337142" y="19859"/>
                          <a:pt x="1607534" y="-16148"/>
                          <a:pt x="1806584" y="0"/>
                        </a:cubicBezTo>
                        <a:cubicBezTo>
                          <a:pt x="2005634" y="16148"/>
                          <a:pt x="2111924" y="-23260"/>
                          <a:pt x="2367248" y="0"/>
                        </a:cubicBezTo>
                        <a:cubicBezTo>
                          <a:pt x="2622572" y="23260"/>
                          <a:pt x="2943218" y="35830"/>
                          <a:pt x="3114800" y="0"/>
                        </a:cubicBezTo>
                        <a:cubicBezTo>
                          <a:pt x="3098811" y="240318"/>
                          <a:pt x="3123201" y="371139"/>
                          <a:pt x="3114800" y="501396"/>
                        </a:cubicBezTo>
                        <a:cubicBezTo>
                          <a:pt x="3106399" y="631653"/>
                          <a:pt x="3125379" y="916793"/>
                          <a:pt x="3114800" y="1034796"/>
                        </a:cubicBezTo>
                        <a:cubicBezTo>
                          <a:pt x="3104221" y="1152799"/>
                          <a:pt x="3112055" y="1362225"/>
                          <a:pt x="3114800" y="1600200"/>
                        </a:cubicBezTo>
                        <a:cubicBezTo>
                          <a:pt x="2888524" y="1601640"/>
                          <a:pt x="2800316" y="1588131"/>
                          <a:pt x="2522988" y="1600200"/>
                        </a:cubicBezTo>
                        <a:cubicBezTo>
                          <a:pt x="2245660" y="1612269"/>
                          <a:pt x="2242600" y="1572256"/>
                          <a:pt x="1962324" y="1600200"/>
                        </a:cubicBezTo>
                        <a:cubicBezTo>
                          <a:pt x="1682048" y="1628144"/>
                          <a:pt x="1551333" y="1578209"/>
                          <a:pt x="1432808" y="1600200"/>
                        </a:cubicBezTo>
                        <a:cubicBezTo>
                          <a:pt x="1314283" y="1622191"/>
                          <a:pt x="1066702" y="1602426"/>
                          <a:pt x="778700" y="1600200"/>
                        </a:cubicBezTo>
                        <a:cubicBezTo>
                          <a:pt x="490698" y="1597974"/>
                          <a:pt x="367706" y="1565893"/>
                          <a:pt x="0" y="1600200"/>
                        </a:cubicBezTo>
                        <a:cubicBezTo>
                          <a:pt x="-20424" y="1355997"/>
                          <a:pt x="-24623" y="1201032"/>
                          <a:pt x="0" y="1082802"/>
                        </a:cubicBezTo>
                        <a:cubicBezTo>
                          <a:pt x="24623" y="964572"/>
                          <a:pt x="18299" y="806697"/>
                          <a:pt x="0" y="581406"/>
                        </a:cubicBezTo>
                        <a:cubicBezTo>
                          <a:pt x="-18299" y="356115"/>
                          <a:pt x="-20896" y="239555"/>
                          <a:pt x="0" y="0"/>
                        </a:cubicBezTo>
                        <a:close/>
                      </a:path>
                    </a:pathLst>
                  </a:custGeom>
                  <ask:type>
                    <ask:lineSketchNone/>
                  </ask:type>
                </ask:lineSketchStyleProps>
              </a:ext>
            </a:extLst>
          </a:ln>
        </p:spPr>
      </p:pic>
      <p:pic>
        <p:nvPicPr>
          <p:cNvPr id="25" name="Picture 24" descr="A picture containing outdoor, ground, tree&#10;&#10;Description automatically generated">
            <a:extLst>
              <a:ext uri="{FF2B5EF4-FFF2-40B4-BE49-F238E27FC236}">
                <a16:creationId xmlns:a16="http://schemas.microsoft.com/office/drawing/2014/main" id="{2E4E2203-DD99-47B8-A1DB-9EF236064A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47084" y="2858761"/>
            <a:ext cx="2844800" cy="1600200"/>
          </a:xfrm>
          <a:prstGeom prst="rect">
            <a:avLst/>
          </a:prstGeom>
          <a:ln w="47625">
            <a:solidFill>
              <a:schemeClr val="tx1"/>
            </a:solidFill>
            <a:extLst>
              <a:ext uri="{C807C97D-BFC1-408E-A445-0C87EB9F89A2}">
                <ask:lineSketchStyleProps xmlns:ask="http://schemas.microsoft.com/office/drawing/2018/sketchyshapes" sd="1584559108">
                  <a:custGeom>
                    <a:avLst/>
                    <a:gdLst>
                      <a:gd name="connsiteX0" fmla="*/ 0 w 2844800"/>
                      <a:gd name="connsiteY0" fmla="*/ 0 h 1600200"/>
                      <a:gd name="connsiteX1" fmla="*/ 597408 w 2844800"/>
                      <a:gd name="connsiteY1" fmla="*/ 0 h 1600200"/>
                      <a:gd name="connsiteX2" fmla="*/ 1166368 w 2844800"/>
                      <a:gd name="connsiteY2" fmla="*/ 0 h 1600200"/>
                      <a:gd name="connsiteX3" fmla="*/ 1706880 w 2844800"/>
                      <a:gd name="connsiteY3" fmla="*/ 0 h 1600200"/>
                      <a:gd name="connsiteX4" fmla="*/ 2190496 w 2844800"/>
                      <a:gd name="connsiteY4" fmla="*/ 0 h 1600200"/>
                      <a:gd name="connsiteX5" fmla="*/ 2844800 w 2844800"/>
                      <a:gd name="connsiteY5" fmla="*/ 0 h 1600200"/>
                      <a:gd name="connsiteX6" fmla="*/ 2844800 w 2844800"/>
                      <a:gd name="connsiteY6" fmla="*/ 565404 h 1600200"/>
                      <a:gd name="connsiteX7" fmla="*/ 2844800 w 2844800"/>
                      <a:gd name="connsiteY7" fmla="*/ 1130808 h 1600200"/>
                      <a:gd name="connsiteX8" fmla="*/ 2844800 w 2844800"/>
                      <a:gd name="connsiteY8" fmla="*/ 1600200 h 1600200"/>
                      <a:gd name="connsiteX9" fmla="*/ 2361184 w 2844800"/>
                      <a:gd name="connsiteY9" fmla="*/ 1600200 h 1600200"/>
                      <a:gd name="connsiteX10" fmla="*/ 1820672 w 2844800"/>
                      <a:gd name="connsiteY10" fmla="*/ 1600200 h 1600200"/>
                      <a:gd name="connsiteX11" fmla="*/ 1223264 w 2844800"/>
                      <a:gd name="connsiteY11" fmla="*/ 1600200 h 1600200"/>
                      <a:gd name="connsiteX12" fmla="*/ 625856 w 2844800"/>
                      <a:gd name="connsiteY12" fmla="*/ 1600200 h 1600200"/>
                      <a:gd name="connsiteX13" fmla="*/ 0 w 2844800"/>
                      <a:gd name="connsiteY13" fmla="*/ 1600200 h 1600200"/>
                      <a:gd name="connsiteX14" fmla="*/ 0 w 2844800"/>
                      <a:gd name="connsiteY14" fmla="*/ 1066800 h 1600200"/>
                      <a:gd name="connsiteX15" fmla="*/ 0 w 2844800"/>
                      <a:gd name="connsiteY15" fmla="*/ 533400 h 1600200"/>
                      <a:gd name="connsiteX16" fmla="*/ 0 w 2844800"/>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4800" h="1600200" fill="none" extrusionOk="0">
                        <a:moveTo>
                          <a:pt x="0" y="0"/>
                        </a:moveTo>
                        <a:cubicBezTo>
                          <a:pt x="298492" y="27687"/>
                          <a:pt x="419296" y="29651"/>
                          <a:pt x="597408" y="0"/>
                        </a:cubicBezTo>
                        <a:cubicBezTo>
                          <a:pt x="775520" y="-29651"/>
                          <a:pt x="899612" y="-26544"/>
                          <a:pt x="1166368" y="0"/>
                        </a:cubicBezTo>
                        <a:cubicBezTo>
                          <a:pt x="1433124" y="26544"/>
                          <a:pt x="1467684" y="15309"/>
                          <a:pt x="1706880" y="0"/>
                        </a:cubicBezTo>
                        <a:cubicBezTo>
                          <a:pt x="1946076" y="-15309"/>
                          <a:pt x="2063173" y="13553"/>
                          <a:pt x="2190496" y="0"/>
                        </a:cubicBezTo>
                        <a:cubicBezTo>
                          <a:pt x="2317819" y="-13553"/>
                          <a:pt x="2560827" y="8828"/>
                          <a:pt x="2844800" y="0"/>
                        </a:cubicBezTo>
                        <a:cubicBezTo>
                          <a:pt x="2856910" y="175857"/>
                          <a:pt x="2857196" y="287944"/>
                          <a:pt x="2844800" y="565404"/>
                        </a:cubicBezTo>
                        <a:cubicBezTo>
                          <a:pt x="2832404" y="842864"/>
                          <a:pt x="2869607" y="989017"/>
                          <a:pt x="2844800" y="1130808"/>
                        </a:cubicBezTo>
                        <a:cubicBezTo>
                          <a:pt x="2819993" y="1272599"/>
                          <a:pt x="2864921" y="1442596"/>
                          <a:pt x="2844800" y="1600200"/>
                        </a:cubicBezTo>
                        <a:cubicBezTo>
                          <a:pt x="2636542" y="1621336"/>
                          <a:pt x="2553917" y="1581345"/>
                          <a:pt x="2361184" y="1600200"/>
                        </a:cubicBezTo>
                        <a:cubicBezTo>
                          <a:pt x="2168451" y="1619055"/>
                          <a:pt x="2070135" y="1584428"/>
                          <a:pt x="1820672" y="1600200"/>
                        </a:cubicBezTo>
                        <a:cubicBezTo>
                          <a:pt x="1571209" y="1615972"/>
                          <a:pt x="1362892" y="1606013"/>
                          <a:pt x="1223264" y="1600200"/>
                        </a:cubicBezTo>
                        <a:cubicBezTo>
                          <a:pt x="1083636" y="1594387"/>
                          <a:pt x="825076" y="1581582"/>
                          <a:pt x="625856" y="1600200"/>
                        </a:cubicBezTo>
                        <a:cubicBezTo>
                          <a:pt x="426636" y="1618818"/>
                          <a:pt x="178764" y="1599232"/>
                          <a:pt x="0" y="1600200"/>
                        </a:cubicBezTo>
                        <a:cubicBezTo>
                          <a:pt x="-694" y="1344669"/>
                          <a:pt x="6209" y="1238587"/>
                          <a:pt x="0" y="1066800"/>
                        </a:cubicBezTo>
                        <a:cubicBezTo>
                          <a:pt x="-6209" y="895013"/>
                          <a:pt x="8883" y="721292"/>
                          <a:pt x="0" y="533400"/>
                        </a:cubicBezTo>
                        <a:cubicBezTo>
                          <a:pt x="-8883" y="345508"/>
                          <a:pt x="-13837" y="261219"/>
                          <a:pt x="0" y="0"/>
                        </a:cubicBezTo>
                        <a:close/>
                      </a:path>
                      <a:path w="2844800" h="1600200" stroke="0" extrusionOk="0">
                        <a:moveTo>
                          <a:pt x="0" y="0"/>
                        </a:moveTo>
                        <a:cubicBezTo>
                          <a:pt x="177650" y="3375"/>
                          <a:pt x="436985" y="7291"/>
                          <a:pt x="568960" y="0"/>
                        </a:cubicBezTo>
                        <a:cubicBezTo>
                          <a:pt x="700935" y="-7291"/>
                          <a:pt x="894195" y="16759"/>
                          <a:pt x="1109472" y="0"/>
                        </a:cubicBezTo>
                        <a:cubicBezTo>
                          <a:pt x="1324749" y="-16759"/>
                          <a:pt x="1499844" y="10909"/>
                          <a:pt x="1621536" y="0"/>
                        </a:cubicBezTo>
                        <a:cubicBezTo>
                          <a:pt x="1743228" y="-10909"/>
                          <a:pt x="2038786" y="10494"/>
                          <a:pt x="2190496" y="0"/>
                        </a:cubicBezTo>
                        <a:cubicBezTo>
                          <a:pt x="2342206" y="-10494"/>
                          <a:pt x="2661803" y="2204"/>
                          <a:pt x="2844800" y="0"/>
                        </a:cubicBezTo>
                        <a:cubicBezTo>
                          <a:pt x="2818211" y="209297"/>
                          <a:pt x="2850399" y="308099"/>
                          <a:pt x="2844800" y="565404"/>
                        </a:cubicBezTo>
                        <a:cubicBezTo>
                          <a:pt x="2839201" y="822709"/>
                          <a:pt x="2830532" y="911834"/>
                          <a:pt x="2844800" y="1114806"/>
                        </a:cubicBezTo>
                        <a:cubicBezTo>
                          <a:pt x="2859068" y="1317778"/>
                          <a:pt x="2842612" y="1395020"/>
                          <a:pt x="2844800" y="1600200"/>
                        </a:cubicBezTo>
                        <a:cubicBezTo>
                          <a:pt x="2599149" y="1586706"/>
                          <a:pt x="2488476" y="1598309"/>
                          <a:pt x="2332736" y="1600200"/>
                        </a:cubicBezTo>
                        <a:cubicBezTo>
                          <a:pt x="2176996" y="1602091"/>
                          <a:pt x="2021089" y="1594678"/>
                          <a:pt x="1735328" y="1600200"/>
                        </a:cubicBezTo>
                        <a:cubicBezTo>
                          <a:pt x="1449567" y="1605722"/>
                          <a:pt x="1452828" y="1612627"/>
                          <a:pt x="1194816" y="1600200"/>
                        </a:cubicBezTo>
                        <a:cubicBezTo>
                          <a:pt x="936804" y="1587773"/>
                          <a:pt x="811170" y="1609886"/>
                          <a:pt x="568960" y="1600200"/>
                        </a:cubicBezTo>
                        <a:cubicBezTo>
                          <a:pt x="326750" y="1590514"/>
                          <a:pt x="202313" y="1623194"/>
                          <a:pt x="0" y="1600200"/>
                        </a:cubicBezTo>
                        <a:cubicBezTo>
                          <a:pt x="-20681" y="1383730"/>
                          <a:pt x="-9826" y="1288124"/>
                          <a:pt x="0" y="1114806"/>
                        </a:cubicBezTo>
                        <a:cubicBezTo>
                          <a:pt x="9826" y="941488"/>
                          <a:pt x="14995" y="778101"/>
                          <a:pt x="0" y="581406"/>
                        </a:cubicBezTo>
                        <a:cubicBezTo>
                          <a:pt x="-14995" y="384711"/>
                          <a:pt x="26236" y="135800"/>
                          <a:pt x="0" y="0"/>
                        </a:cubicBezTo>
                        <a:close/>
                      </a:path>
                    </a:pathLst>
                  </a:custGeom>
                  <ask:type>
                    <ask:lineSketchNone/>
                  </ask:type>
                </ask:lineSketchStyleProps>
              </a:ext>
            </a:extLst>
          </a:ln>
        </p:spPr>
      </p:pic>
      <p:pic>
        <p:nvPicPr>
          <p:cNvPr id="26" name="Picture 25">
            <a:extLst>
              <a:ext uri="{FF2B5EF4-FFF2-40B4-BE49-F238E27FC236}">
                <a16:creationId xmlns:a16="http://schemas.microsoft.com/office/drawing/2014/main" id="{BC3D92F7-7600-4655-8868-B41E993E286A}"/>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8147694" y="-4802"/>
            <a:ext cx="2133600" cy="1600200"/>
          </a:xfrm>
          <a:prstGeom prst="rect">
            <a:avLst/>
          </a:prstGeom>
          <a:ln w="47625">
            <a:solidFill>
              <a:schemeClr val="tx1"/>
            </a:solidFill>
            <a:extLst>
              <a:ext uri="{C807C97D-BFC1-408E-A445-0C87EB9F89A2}">
                <ask:lineSketchStyleProps xmlns:ask="http://schemas.microsoft.com/office/drawing/2018/sketchyshapes" sd="2603258457">
                  <a:custGeom>
                    <a:avLst/>
                    <a:gdLst>
                      <a:gd name="connsiteX0" fmla="*/ 0 w 2133600"/>
                      <a:gd name="connsiteY0" fmla="*/ 0 h 1600200"/>
                      <a:gd name="connsiteX1" fmla="*/ 533400 w 2133600"/>
                      <a:gd name="connsiteY1" fmla="*/ 0 h 1600200"/>
                      <a:gd name="connsiteX2" fmla="*/ 1024128 w 2133600"/>
                      <a:gd name="connsiteY2" fmla="*/ 0 h 1600200"/>
                      <a:gd name="connsiteX3" fmla="*/ 1578864 w 2133600"/>
                      <a:gd name="connsiteY3" fmla="*/ 0 h 1600200"/>
                      <a:gd name="connsiteX4" fmla="*/ 2133600 w 2133600"/>
                      <a:gd name="connsiteY4" fmla="*/ 0 h 1600200"/>
                      <a:gd name="connsiteX5" fmla="*/ 2133600 w 2133600"/>
                      <a:gd name="connsiteY5" fmla="*/ 565404 h 1600200"/>
                      <a:gd name="connsiteX6" fmla="*/ 2133600 w 2133600"/>
                      <a:gd name="connsiteY6" fmla="*/ 1050798 h 1600200"/>
                      <a:gd name="connsiteX7" fmla="*/ 2133600 w 2133600"/>
                      <a:gd name="connsiteY7" fmla="*/ 1600200 h 1600200"/>
                      <a:gd name="connsiteX8" fmla="*/ 1621536 w 2133600"/>
                      <a:gd name="connsiteY8" fmla="*/ 1600200 h 1600200"/>
                      <a:gd name="connsiteX9" fmla="*/ 1109472 w 2133600"/>
                      <a:gd name="connsiteY9" fmla="*/ 1600200 h 1600200"/>
                      <a:gd name="connsiteX10" fmla="*/ 533400 w 2133600"/>
                      <a:gd name="connsiteY10" fmla="*/ 1600200 h 1600200"/>
                      <a:gd name="connsiteX11" fmla="*/ 0 w 2133600"/>
                      <a:gd name="connsiteY11" fmla="*/ 1600200 h 1600200"/>
                      <a:gd name="connsiteX12" fmla="*/ 0 w 2133600"/>
                      <a:gd name="connsiteY12" fmla="*/ 1034796 h 1600200"/>
                      <a:gd name="connsiteX13" fmla="*/ 0 w 2133600"/>
                      <a:gd name="connsiteY13" fmla="*/ 533400 h 1600200"/>
                      <a:gd name="connsiteX14" fmla="*/ 0 w 21336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3600" h="1600200" fill="none" extrusionOk="0">
                        <a:moveTo>
                          <a:pt x="0" y="0"/>
                        </a:moveTo>
                        <a:cubicBezTo>
                          <a:pt x="119429" y="-3512"/>
                          <a:pt x="292732" y="16214"/>
                          <a:pt x="533400" y="0"/>
                        </a:cubicBezTo>
                        <a:cubicBezTo>
                          <a:pt x="774068" y="-16214"/>
                          <a:pt x="855719" y="-12222"/>
                          <a:pt x="1024128" y="0"/>
                        </a:cubicBezTo>
                        <a:cubicBezTo>
                          <a:pt x="1192537" y="12222"/>
                          <a:pt x="1461133" y="-24633"/>
                          <a:pt x="1578864" y="0"/>
                        </a:cubicBezTo>
                        <a:cubicBezTo>
                          <a:pt x="1696595" y="24633"/>
                          <a:pt x="1921776" y="-20672"/>
                          <a:pt x="2133600" y="0"/>
                        </a:cubicBezTo>
                        <a:cubicBezTo>
                          <a:pt x="2131724" y="183160"/>
                          <a:pt x="2106817" y="438375"/>
                          <a:pt x="2133600" y="565404"/>
                        </a:cubicBezTo>
                        <a:cubicBezTo>
                          <a:pt x="2160383" y="692433"/>
                          <a:pt x="2133333" y="944730"/>
                          <a:pt x="2133600" y="1050798"/>
                        </a:cubicBezTo>
                        <a:cubicBezTo>
                          <a:pt x="2133867" y="1156866"/>
                          <a:pt x="2149801" y="1437476"/>
                          <a:pt x="2133600" y="1600200"/>
                        </a:cubicBezTo>
                        <a:cubicBezTo>
                          <a:pt x="1975486" y="1603485"/>
                          <a:pt x="1837721" y="1580805"/>
                          <a:pt x="1621536" y="1600200"/>
                        </a:cubicBezTo>
                        <a:cubicBezTo>
                          <a:pt x="1405351" y="1619595"/>
                          <a:pt x="1249586" y="1625679"/>
                          <a:pt x="1109472" y="1600200"/>
                        </a:cubicBezTo>
                        <a:cubicBezTo>
                          <a:pt x="969358" y="1574721"/>
                          <a:pt x="669447" y="1599791"/>
                          <a:pt x="533400" y="1600200"/>
                        </a:cubicBezTo>
                        <a:cubicBezTo>
                          <a:pt x="397353" y="1600609"/>
                          <a:pt x="251392" y="1589896"/>
                          <a:pt x="0" y="1600200"/>
                        </a:cubicBezTo>
                        <a:cubicBezTo>
                          <a:pt x="-17029" y="1401848"/>
                          <a:pt x="25265" y="1294057"/>
                          <a:pt x="0" y="1034796"/>
                        </a:cubicBezTo>
                        <a:cubicBezTo>
                          <a:pt x="-25265" y="775535"/>
                          <a:pt x="2921" y="664220"/>
                          <a:pt x="0" y="533400"/>
                        </a:cubicBezTo>
                        <a:cubicBezTo>
                          <a:pt x="-2921" y="402580"/>
                          <a:pt x="11282" y="200618"/>
                          <a:pt x="0" y="0"/>
                        </a:cubicBezTo>
                        <a:close/>
                      </a:path>
                      <a:path w="2133600" h="1600200" stroke="0" extrusionOk="0">
                        <a:moveTo>
                          <a:pt x="0" y="0"/>
                        </a:moveTo>
                        <a:cubicBezTo>
                          <a:pt x="107828" y="-22209"/>
                          <a:pt x="394171" y="-4225"/>
                          <a:pt x="512064" y="0"/>
                        </a:cubicBezTo>
                        <a:cubicBezTo>
                          <a:pt x="629957" y="4225"/>
                          <a:pt x="814032" y="-2622"/>
                          <a:pt x="981456" y="0"/>
                        </a:cubicBezTo>
                        <a:cubicBezTo>
                          <a:pt x="1148880" y="2622"/>
                          <a:pt x="1337158" y="19907"/>
                          <a:pt x="1472184" y="0"/>
                        </a:cubicBezTo>
                        <a:cubicBezTo>
                          <a:pt x="1607210" y="-19907"/>
                          <a:pt x="1805219" y="3700"/>
                          <a:pt x="2133600" y="0"/>
                        </a:cubicBezTo>
                        <a:cubicBezTo>
                          <a:pt x="2158527" y="117287"/>
                          <a:pt x="2114449" y="442029"/>
                          <a:pt x="2133600" y="565404"/>
                        </a:cubicBezTo>
                        <a:cubicBezTo>
                          <a:pt x="2152751" y="688779"/>
                          <a:pt x="2145830" y="897063"/>
                          <a:pt x="2133600" y="1050798"/>
                        </a:cubicBezTo>
                        <a:cubicBezTo>
                          <a:pt x="2121370" y="1204533"/>
                          <a:pt x="2128098" y="1418645"/>
                          <a:pt x="2133600" y="1600200"/>
                        </a:cubicBezTo>
                        <a:cubicBezTo>
                          <a:pt x="1937597" y="1593790"/>
                          <a:pt x="1786859" y="1580964"/>
                          <a:pt x="1600200" y="1600200"/>
                        </a:cubicBezTo>
                        <a:cubicBezTo>
                          <a:pt x="1413541" y="1619436"/>
                          <a:pt x="1286325" y="1611753"/>
                          <a:pt x="1130808" y="1600200"/>
                        </a:cubicBezTo>
                        <a:cubicBezTo>
                          <a:pt x="975291" y="1588647"/>
                          <a:pt x="831482" y="1588684"/>
                          <a:pt x="661416" y="1600200"/>
                        </a:cubicBezTo>
                        <a:cubicBezTo>
                          <a:pt x="491350" y="1611716"/>
                          <a:pt x="328596" y="1570941"/>
                          <a:pt x="0" y="1600200"/>
                        </a:cubicBezTo>
                        <a:cubicBezTo>
                          <a:pt x="17970" y="1441106"/>
                          <a:pt x="-8411" y="1344667"/>
                          <a:pt x="0" y="1098804"/>
                        </a:cubicBezTo>
                        <a:cubicBezTo>
                          <a:pt x="8411" y="852941"/>
                          <a:pt x="-15699" y="760294"/>
                          <a:pt x="0" y="597408"/>
                        </a:cubicBezTo>
                        <a:cubicBezTo>
                          <a:pt x="15699" y="434522"/>
                          <a:pt x="-16341" y="183288"/>
                          <a:pt x="0" y="0"/>
                        </a:cubicBezTo>
                        <a:close/>
                      </a:path>
                    </a:pathLst>
                  </a:custGeom>
                  <ask:type>
                    <ask:lineSketchNone/>
                  </ask:type>
                </ask:lineSketchStyleProps>
              </a:ext>
            </a:extLst>
          </a:ln>
        </p:spPr>
      </p:pic>
      <p:pic>
        <p:nvPicPr>
          <p:cNvPr id="27" name="Picture 26" descr="A picture containing outdoor, ground, rock, stone&#10;&#10;Description automatically generated">
            <a:extLst>
              <a:ext uri="{FF2B5EF4-FFF2-40B4-BE49-F238E27FC236}">
                <a16:creationId xmlns:a16="http://schemas.microsoft.com/office/drawing/2014/main" id="{9283F415-D57F-43B5-91FB-5E302F078F2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43050" y="1451127"/>
            <a:ext cx="2039116" cy="1529337"/>
          </a:xfrm>
          <a:prstGeom prst="rect">
            <a:avLst/>
          </a:prstGeom>
          <a:ln w="47625">
            <a:solidFill>
              <a:schemeClr val="tx1"/>
            </a:solidFill>
            <a:extLst>
              <a:ext uri="{C807C97D-BFC1-408E-A445-0C87EB9F89A2}">
                <ask:lineSketchStyleProps xmlns:ask="http://schemas.microsoft.com/office/drawing/2018/sketchyshapes" sd="647632059">
                  <a:custGeom>
                    <a:avLst/>
                    <a:gdLst>
                      <a:gd name="connsiteX0" fmla="*/ 0 w 2039116"/>
                      <a:gd name="connsiteY0" fmla="*/ 0 h 1529337"/>
                      <a:gd name="connsiteX1" fmla="*/ 659314 w 2039116"/>
                      <a:gd name="connsiteY1" fmla="*/ 0 h 1529337"/>
                      <a:gd name="connsiteX2" fmla="*/ 1379802 w 2039116"/>
                      <a:gd name="connsiteY2" fmla="*/ 0 h 1529337"/>
                      <a:gd name="connsiteX3" fmla="*/ 2039116 w 2039116"/>
                      <a:gd name="connsiteY3" fmla="*/ 0 h 1529337"/>
                      <a:gd name="connsiteX4" fmla="*/ 2039116 w 2039116"/>
                      <a:gd name="connsiteY4" fmla="*/ 463899 h 1529337"/>
                      <a:gd name="connsiteX5" fmla="*/ 2039116 w 2039116"/>
                      <a:gd name="connsiteY5" fmla="*/ 988971 h 1529337"/>
                      <a:gd name="connsiteX6" fmla="*/ 2039116 w 2039116"/>
                      <a:gd name="connsiteY6" fmla="*/ 1529337 h 1529337"/>
                      <a:gd name="connsiteX7" fmla="*/ 1400193 w 2039116"/>
                      <a:gd name="connsiteY7" fmla="*/ 1529337 h 1529337"/>
                      <a:gd name="connsiteX8" fmla="*/ 781661 w 2039116"/>
                      <a:gd name="connsiteY8" fmla="*/ 1529337 h 1529337"/>
                      <a:gd name="connsiteX9" fmla="*/ 0 w 2039116"/>
                      <a:gd name="connsiteY9" fmla="*/ 1529337 h 1529337"/>
                      <a:gd name="connsiteX10" fmla="*/ 0 w 2039116"/>
                      <a:gd name="connsiteY10" fmla="*/ 1034851 h 1529337"/>
                      <a:gd name="connsiteX11" fmla="*/ 0 w 2039116"/>
                      <a:gd name="connsiteY11" fmla="*/ 509779 h 1529337"/>
                      <a:gd name="connsiteX12" fmla="*/ 0 w 2039116"/>
                      <a:gd name="connsiteY12" fmla="*/ 0 h 15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9116" h="1529337" fill="none" extrusionOk="0">
                        <a:moveTo>
                          <a:pt x="0" y="0"/>
                        </a:moveTo>
                        <a:cubicBezTo>
                          <a:pt x="159828" y="-28090"/>
                          <a:pt x="490306" y="-14429"/>
                          <a:pt x="659314" y="0"/>
                        </a:cubicBezTo>
                        <a:cubicBezTo>
                          <a:pt x="828322" y="14429"/>
                          <a:pt x="1229960" y="-31373"/>
                          <a:pt x="1379802" y="0"/>
                        </a:cubicBezTo>
                        <a:cubicBezTo>
                          <a:pt x="1529644" y="31373"/>
                          <a:pt x="1734755" y="2229"/>
                          <a:pt x="2039116" y="0"/>
                        </a:cubicBezTo>
                        <a:cubicBezTo>
                          <a:pt x="2046658" y="146568"/>
                          <a:pt x="2038809" y="299571"/>
                          <a:pt x="2039116" y="463899"/>
                        </a:cubicBezTo>
                        <a:cubicBezTo>
                          <a:pt x="2039423" y="628227"/>
                          <a:pt x="2045780" y="769380"/>
                          <a:pt x="2039116" y="988971"/>
                        </a:cubicBezTo>
                        <a:cubicBezTo>
                          <a:pt x="2032452" y="1208562"/>
                          <a:pt x="2063706" y="1373286"/>
                          <a:pt x="2039116" y="1529337"/>
                        </a:cubicBezTo>
                        <a:cubicBezTo>
                          <a:pt x="1752620" y="1504360"/>
                          <a:pt x="1641285" y="1498757"/>
                          <a:pt x="1400193" y="1529337"/>
                        </a:cubicBezTo>
                        <a:cubicBezTo>
                          <a:pt x="1159101" y="1559917"/>
                          <a:pt x="1047521" y="1550101"/>
                          <a:pt x="781661" y="1529337"/>
                        </a:cubicBezTo>
                        <a:cubicBezTo>
                          <a:pt x="515801" y="1508573"/>
                          <a:pt x="327098" y="1517799"/>
                          <a:pt x="0" y="1529337"/>
                        </a:cubicBezTo>
                        <a:cubicBezTo>
                          <a:pt x="2122" y="1409395"/>
                          <a:pt x="-15974" y="1162797"/>
                          <a:pt x="0" y="1034851"/>
                        </a:cubicBezTo>
                        <a:cubicBezTo>
                          <a:pt x="15974" y="906905"/>
                          <a:pt x="17020" y="690920"/>
                          <a:pt x="0" y="509779"/>
                        </a:cubicBezTo>
                        <a:cubicBezTo>
                          <a:pt x="-17020" y="328638"/>
                          <a:pt x="23254" y="104312"/>
                          <a:pt x="0" y="0"/>
                        </a:cubicBezTo>
                        <a:close/>
                      </a:path>
                      <a:path w="2039116" h="1529337" stroke="0" extrusionOk="0">
                        <a:moveTo>
                          <a:pt x="0" y="0"/>
                        </a:moveTo>
                        <a:cubicBezTo>
                          <a:pt x="259952" y="-32421"/>
                          <a:pt x="368032" y="35009"/>
                          <a:pt x="720488" y="0"/>
                        </a:cubicBezTo>
                        <a:cubicBezTo>
                          <a:pt x="1072944" y="-35009"/>
                          <a:pt x="1116392" y="1610"/>
                          <a:pt x="1440975" y="0"/>
                        </a:cubicBezTo>
                        <a:cubicBezTo>
                          <a:pt x="1765558" y="-1610"/>
                          <a:pt x="1803055" y="-14391"/>
                          <a:pt x="2039116" y="0"/>
                        </a:cubicBezTo>
                        <a:cubicBezTo>
                          <a:pt x="2014833" y="166085"/>
                          <a:pt x="2027517" y="329408"/>
                          <a:pt x="2039116" y="494486"/>
                        </a:cubicBezTo>
                        <a:cubicBezTo>
                          <a:pt x="2050715" y="659564"/>
                          <a:pt x="2053400" y="759529"/>
                          <a:pt x="2039116" y="958385"/>
                        </a:cubicBezTo>
                        <a:cubicBezTo>
                          <a:pt x="2024832" y="1157241"/>
                          <a:pt x="2051730" y="1267259"/>
                          <a:pt x="2039116" y="1529337"/>
                        </a:cubicBezTo>
                        <a:cubicBezTo>
                          <a:pt x="1895353" y="1542567"/>
                          <a:pt x="1581460" y="1506778"/>
                          <a:pt x="1420584" y="1529337"/>
                        </a:cubicBezTo>
                        <a:cubicBezTo>
                          <a:pt x="1259708" y="1551896"/>
                          <a:pt x="993494" y="1519335"/>
                          <a:pt x="740879" y="1529337"/>
                        </a:cubicBezTo>
                        <a:cubicBezTo>
                          <a:pt x="488265" y="1539339"/>
                          <a:pt x="176753" y="1512598"/>
                          <a:pt x="0" y="1529337"/>
                        </a:cubicBezTo>
                        <a:cubicBezTo>
                          <a:pt x="-5758" y="1422798"/>
                          <a:pt x="-947" y="1263211"/>
                          <a:pt x="0" y="1019558"/>
                        </a:cubicBezTo>
                        <a:cubicBezTo>
                          <a:pt x="947" y="775905"/>
                          <a:pt x="11809" y="680253"/>
                          <a:pt x="0" y="494486"/>
                        </a:cubicBezTo>
                        <a:cubicBezTo>
                          <a:pt x="-11809" y="308719"/>
                          <a:pt x="-20871" y="158857"/>
                          <a:pt x="0" y="0"/>
                        </a:cubicBezTo>
                        <a:close/>
                      </a:path>
                    </a:pathLst>
                  </a:custGeom>
                  <ask:type>
                    <ask:lineSketchNone/>
                  </ask:type>
                </ask:lineSketchStyleProps>
              </a:ext>
            </a:extLst>
          </a:ln>
        </p:spPr>
      </p:pic>
      <p:pic>
        <p:nvPicPr>
          <p:cNvPr id="28" name="Picture 27">
            <a:extLst>
              <a:ext uri="{FF2B5EF4-FFF2-40B4-BE49-F238E27FC236}">
                <a16:creationId xmlns:a16="http://schemas.microsoft.com/office/drawing/2014/main" id="{7F1348B4-ECEF-4E1B-B072-D31CE19B63C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17559" y="4393251"/>
            <a:ext cx="3291840" cy="1600200"/>
          </a:xfrm>
          <a:prstGeom prst="rect">
            <a:avLst/>
          </a:prstGeom>
          <a:ln w="47625">
            <a:solidFill>
              <a:schemeClr val="tx1"/>
            </a:solidFill>
            <a:extLst>
              <a:ext uri="{C807C97D-BFC1-408E-A445-0C87EB9F89A2}">
                <ask:lineSketchStyleProps xmlns:ask="http://schemas.microsoft.com/office/drawing/2018/sketchyshapes" sd="364047636">
                  <a:custGeom>
                    <a:avLst/>
                    <a:gdLst>
                      <a:gd name="connsiteX0" fmla="*/ 0 w 3291840"/>
                      <a:gd name="connsiteY0" fmla="*/ 0 h 1600200"/>
                      <a:gd name="connsiteX1" fmla="*/ 592531 w 3291840"/>
                      <a:gd name="connsiteY1" fmla="*/ 0 h 1600200"/>
                      <a:gd name="connsiteX2" fmla="*/ 1185062 w 3291840"/>
                      <a:gd name="connsiteY2" fmla="*/ 0 h 1600200"/>
                      <a:gd name="connsiteX3" fmla="*/ 1909267 w 3291840"/>
                      <a:gd name="connsiteY3" fmla="*/ 0 h 1600200"/>
                      <a:gd name="connsiteX4" fmla="*/ 2633472 w 3291840"/>
                      <a:gd name="connsiteY4" fmla="*/ 0 h 1600200"/>
                      <a:gd name="connsiteX5" fmla="*/ 3291840 w 3291840"/>
                      <a:gd name="connsiteY5" fmla="*/ 0 h 1600200"/>
                      <a:gd name="connsiteX6" fmla="*/ 3291840 w 3291840"/>
                      <a:gd name="connsiteY6" fmla="*/ 501396 h 1600200"/>
                      <a:gd name="connsiteX7" fmla="*/ 3291840 w 3291840"/>
                      <a:gd name="connsiteY7" fmla="*/ 1066800 h 1600200"/>
                      <a:gd name="connsiteX8" fmla="*/ 3291840 w 3291840"/>
                      <a:gd name="connsiteY8" fmla="*/ 1600200 h 1600200"/>
                      <a:gd name="connsiteX9" fmla="*/ 2600554 w 3291840"/>
                      <a:gd name="connsiteY9" fmla="*/ 1600200 h 1600200"/>
                      <a:gd name="connsiteX10" fmla="*/ 2040941 w 3291840"/>
                      <a:gd name="connsiteY10" fmla="*/ 1600200 h 1600200"/>
                      <a:gd name="connsiteX11" fmla="*/ 1349654 w 3291840"/>
                      <a:gd name="connsiteY11" fmla="*/ 1600200 h 1600200"/>
                      <a:gd name="connsiteX12" fmla="*/ 658368 w 3291840"/>
                      <a:gd name="connsiteY12" fmla="*/ 1600200 h 1600200"/>
                      <a:gd name="connsiteX13" fmla="*/ 0 w 3291840"/>
                      <a:gd name="connsiteY13" fmla="*/ 1600200 h 1600200"/>
                      <a:gd name="connsiteX14" fmla="*/ 0 w 3291840"/>
                      <a:gd name="connsiteY14" fmla="*/ 1098804 h 1600200"/>
                      <a:gd name="connsiteX15" fmla="*/ 0 w 3291840"/>
                      <a:gd name="connsiteY15" fmla="*/ 565404 h 1600200"/>
                      <a:gd name="connsiteX16" fmla="*/ 0 w 3291840"/>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1840" h="1600200" fill="none" extrusionOk="0">
                        <a:moveTo>
                          <a:pt x="0" y="0"/>
                        </a:moveTo>
                        <a:cubicBezTo>
                          <a:pt x="250028" y="7269"/>
                          <a:pt x="305063" y="28828"/>
                          <a:pt x="592531" y="0"/>
                        </a:cubicBezTo>
                        <a:cubicBezTo>
                          <a:pt x="879999" y="-28828"/>
                          <a:pt x="906781" y="-10050"/>
                          <a:pt x="1185062" y="0"/>
                        </a:cubicBezTo>
                        <a:cubicBezTo>
                          <a:pt x="1463343" y="10050"/>
                          <a:pt x="1641217" y="19811"/>
                          <a:pt x="1909267" y="0"/>
                        </a:cubicBezTo>
                        <a:cubicBezTo>
                          <a:pt x="2177317" y="-19811"/>
                          <a:pt x="2437903" y="28072"/>
                          <a:pt x="2633472" y="0"/>
                        </a:cubicBezTo>
                        <a:cubicBezTo>
                          <a:pt x="2829041" y="-28072"/>
                          <a:pt x="3098971" y="26330"/>
                          <a:pt x="3291840" y="0"/>
                        </a:cubicBezTo>
                        <a:cubicBezTo>
                          <a:pt x="3290864" y="192904"/>
                          <a:pt x="3290560" y="301232"/>
                          <a:pt x="3291840" y="501396"/>
                        </a:cubicBezTo>
                        <a:cubicBezTo>
                          <a:pt x="3293120" y="701560"/>
                          <a:pt x="3290559" y="952833"/>
                          <a:pt x="3291840" y="1066800"/>
                        </a:cubicBezTo>
                        <a:cubicBezTo>
                          <a:pt x="3293121" y="1180767"/>
                          <a:pt x="3278163" y="1477513"/>
                          <a:pt x="3291840" y="1600200"/>
                        </a:cubicBezTo>
                        <a:cubicBezTo>
                          <a:pt x="3026069" y="1620983"/>
                          <a:pt x="2855127" y="1607281"/>
                          <a:pt x="2600554" y="1600200"/>
                        </a:cubicBezTo>
                        <a:cubicBezTo>
                          <a:pt x="2345981" y="1593119"/>
                          <a:pt x="2156571" y="1596584"/>
                          <a:pt x="2040941" y="1600200"/>
                        </a:cubicBezTo>
                        <a:cubicBezTo>
                          <a:pt x="1925311" y="1603816"/>
                          <a:pt x="1593716" y="1593518"/>
                          <a:pt x="1349654" y="1600200"/>
                        </a:cubicBezTo>
                        <a:cubicBezTo>
                          <a:pt x="1105592" y="1606882"/>
                          <a:pt x="953082" y="1595535"/>
                          <a:pt x="658368" y="1600200"/>
                        </a:cubicBezTo>
                        <a:cubicBezTo>
                          <a:pt x="363654" y="1604865"/>
                          <a:pt x="245317" y="1585771"/>
                          <a:pt x="0" y="1600200"/>
                        </a:cubicBezTo>
                        <a:cubicBezTo>
                          <a:pt x="-1099" y="1355223"/>
                          <a:pt x="-6239" y="1342713"/>
                          <a:pt x="0" y="1098804"/>
                        </a:cubicBezTo>
                        <a:cubicBezTo>
                          <a:pt x="6239" y="854895"/>
                          <a:pt x="-22700" y="708682"/>
                          <a:pt x="0" y="565404"/>
                        </a:cubicBezTo>
                        <a:cubicBezTo>
                          <a:pt x="22700" y="422126"/>
                          <a:pt x="-9189" y="221270"/>
                          <a:pt x="0" y="0"/>
                        </a:cubicBezTo>
                        <a:close/>
                      </a:path>
                      <a:path w="3291840" h="1600200" stroke="0" extrusionOk="0">
                        <a:moveTo>
                          <a:pt x="0" y="0"/>
                        </a:moveTo>
                        <a:cubicBezTo>
                          <a:pt x="115827" y="-12710"/>
                          <a:pt x="350847" y="-21371"/>
                          <a:pt x="559613" y="0"/>
                        </a:cubicBezTo>
                        <a:cubicBezTo>
                          <a:pt x="768379" y="21371"/>
                          <a:pt x="1011527" y="22721"/>
                          <a:pt x="1217981" y="0"/>
                        </a:cubicBezTo>
                        <a:cubicBezTo>
                          <a:pt x="1424435" y="-22721"/>
                          <a:pt x="1520144" y="-9323"/>
                          <a:pt x="1810512" y="0"/>
                        </a:cubicBezTo>
                        <a:cubicBezTo>
                          <a:pt x="2100880" y="9323"/>
                          <a:pt x="2246155" y="-3838"/>
                          <a:pt x="2403043" y="0"/>
                        </a:cubicBezTo>
                        <a:cubicBezTo>
                          <a:pt x="2559931" y="3838"/>
                          <a:pt x="3111291" y="16583"/>
                          <a:pt x="3291840" y="0"/>
                        </a:cubicBezTo>
                        <a:cubicBezTo>
                          <a:pt x="3304570" y="129236"/>
                          <a:pt x="3302814" y="329775"/>
                          <a:pt x="3291840" y="565404"/>
                        </a:cubicBezTo>
                        <a:cubicBezTo>
                          <a:pt x="3280866" y="801033"/>
                          <a:pt x="3292533" y="896666"/>
                          <a:pt x="3291840" y="1082802"/>
                        </a:cubicBezTo>
                        <a:cubicBezTo>
                          <a:pt x="3291147" y="1268938"/>
                          <a:pt x="3270244" y="1463321"/>
                          <a:pt x="3291840" y="1600200"/>
                        </a:cubicBezTo>
                        <a:cubicBezTo>
                          <a:pt x="3105092" y="1630970"/>
                          <a:pt x="2830143" y="1609769"/>
                          <a:pt x="2567635" y="1600200"/>
                        </a:cubicBezTo>
                        <a:cubicBezTo>
                          <a:pt x="2305127" y="1590631"/>
                          <a:pt x="2182131" y="1598360"/>
                          <a:pt x="2008022" y="1600200"/>
                        </a:cubicBezTo>
                        <a:cubicBezTo>
                          <a:pt x="1833913" y="1602040"/>
                          <a:pt x="1628870" y="1592566"/>
                          <a:pt x="1283818" y="1600200"/>
                        </a:cubicBezTo>
                        <a:cubicBezTo>
                          <a:pt x="938766" y="1607834"/>
                          <a:pt x="759932" y="1621368"/>
                          <a:pt x="592531" y="1600200"/>
                        </a:cubicBezTo>
                        <a:cubicBezTo>
                          <a:pt x="425130" y="1579032"/>
                          <a:pt x="195262" y="1609843"/>
                          <a:pt x="0" y="1600200"/>
                        </a:cubicBezTo>
                        <a:cubicBezTo>
                          <a:pt x="17183" y="1399261"/>
                          <a:pt x="20354" y="1191481"/>
                          <a:pt x="0" y="1066800"/>
                        </a:cubicBezTo>
                        <a:cubicBezTo>
                          <a:pt x="-20354" y="942119"/>
                          <a:pt x="-22133" y="794791"/>
                          <a:pt x="0" y="581406"/>
                        </a:cubicBezTo>
                        <a:cubicBezTo>
                          <a:pt x="22133" y="368021"/>
                          <a:pt x="7894" y="141446"/>
                          <a:pt x="0" y="0"/>
                        </a:cubicBezTo>
                        <a:close/>
                      </a:path>
                    </a:pathLst>
                  </a:custGeom>
                  <ask:type>
                    <ask:lineSketchNone/>
                  </ask:type>
                </ask:lineSketchStyleProps>
              </a:ext>
            </a:extLst>
          </a:ln>
        </p:spPr>
      </p:pic>
      <p:pic>
        <p:nvPicPr>
          <p:cNvPr id="29" name="Picture 28">
            <a:extLst>
              <a:ext uri="{FF2B5EF4-FFF2-40B4-BE49-F238E27FC236}">
                <a16:creationId xmlns:a16="http://schemas.microsoft.com/office/drawing/2014/main" id="{462721B7-F54F-4AAC-BB37-6A2CE9B164F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71991" y="1571488"/>
            <a:ext cx="2133600" cy="1600200"/>
          </a:xfrm>
          <a:prstGeom prst="rect">
            <a:avLst/>
          </a:prstGeom>
          <a:ln w="47625">
            <a:solidFill>
              <a:schemeClr val="tx1"/>
            </a:solidFill>
            <a:extLst>
              <a:ext uri="{C807C97D-BFC1-408E-A445-0C87EB9F89A2}">
                <ask:lineSketchStyleProps xmlns:ask="http://schemas.microsoft.com/office/drawing/2018/sketchyshapes" sd="762831768">
                  <a:custGeom>
                    <a:avLst/>
                    <a:gdLst>
                      <a:gd name="connsiteX0" fmla="*/ 0 w 2133600"/>
                      <a:gd name="connsiteY0" fmla="*/ 0 h 1600200"/>
                      <a:gd name="connsiteX1" fmla="*/ 576072 w 2133600"/>
                      <a:gd name="connsiteY1" fmla="*/ 0 h 1600200"/>
                      <a:gd name="connsiteX2" fmla="*/ 1088136 w 2133600"/>
                      <a:gd name="connsiteY2" fmla="*/ 0 h 1600200"/>
                      <a:gd name="connsiteX3" fmla="*/ 1557528 w 2133600"/>
                      <a:gd name="connsiteY3" fmla="*/ 0 h 1600200"/>
                      <a:gd name="connsiteX4" fmla="*/ 2133600 w 2133600"/>
                      <a:gd name="connsiteY4" fmla="*/ 0 h 1600200"/>
                      <a:gd name="connsiteX5" fmla="*/ 2133600 w 2133600"/>
                      <a:gd name="connsiteY5" fmla="*/ 565404 h 1600200"/>
                      <a:gd name="connsiteX6" fmla="*/ 2133600 w 2133600"/>
                      <a:gd name="connsiteY6" fmla="*/ 1050798 h 1600200"/>
                      <a:gd name="connsiteX7" fmla="*/ 2133600 w 2133600"/>
                      <a:gd name="connsiteY7" fmla="*/ 1600200 h 1600200"/>
                      <a:gd name="connsiteX8" fmla="*/ 1557528 w 2133600"/>
                      <a:gd name="connsiteY8" fmla="*/ 1600200 h 1600200"/>
                      <a:gd name="connsiteX9" fmla="*/ 1066800 w 2133600"/>
                      <a:gd name="connsiteY9" fmla="*/ 1600200 h 1600200"/>
                      <a:gd name="connsiteX10" fmla="*/ 554736 w 2133600"/>
                      <a:gd name="connsiteY10" fmla="*/ 1600200 h 1600200"/>
                      <a:gd name="connsiteX11" fmla="*/ 0 w 2133600"/>
                      <a:gd name="connsiteY11" fmla="*/ 1600200 h 1600200"/>
                      <a:gd name="connsiteX12" fmla="*/ 0 w 2133600"/>
                      <a:gd name="connsiteY12" fmla="*/ 1098804 h 1600200"/>
                      <a:gd name="connsiteX13" fmla="*/ 0 w 2133600"/>
                      <a:gd name="connsiteY13" fmla="*/ 597408 h 1600200"/>
                      <a:gd name="connsiteX14" fmla="*/ 0 w 21336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3600" h="1600200" fill="none" extrusionOk="0">
                        <a:moveTo>
                          <a:pt x="0" y="0"/>
                        </a:moveTo>
                        <a:cubicBezTo>
                          <a:pt x="211837" y="-12355"/>
                          <a:pt x="323099" y="19777"/>
                          <a:pt x="576072" y="0"/>
                        </a:cubicBezTo>
                        <a:cubicBezTo>
                          <a:pt x="829045" y="-19777"/>
                          <a:pt x="861872" y="4313"/>
                          <a:pt x="1088136" y="0"/>
                        </a:cubicBezTo>
                        <a:cubicBezTo>
                          <a:pt x="1314400" y="-4313"/>
                          <a:pt x="1434857" y="13014"/>
                          <a:pt x="1557528" y="0"/>
                        </a:cubicBezTo>
                        <a:cubicBezTo>
                          <a:pt x="1680199" y="-13014"/>
                          <a:pt x="1860999" y="6212"/>
                          <a:pt x="2133600" y="0"/>
                        </a:cubicBezTo>
                        <a:cubicBezTo>
                          <a:pt x="2148366" y="192019"/>
                          <a:pt x="2157470" y="304573"/>
                          <a:pt x="2133600" y="565404"/>
                        </a:cubicBezTo>
                        <a:cubicBezTo>
                          <a:pt x="2109730" y="826235"/>
                          <a:pt x="2148802" y="901260"/>
                          <a:pt x="2133600" y="1050798"/>
                        </a:cubicBezTo>
                        <a:cubicBezTo>
                          <a:pt x="2118398" y="1200336"/>
                          <a:pt x="2134705" y="1371277"/>
                          <a:pt x="2133600" y="1600200"/>
                        </a:cubicBezTo>
                        <a:cubicBezTo>
                          <a:pt x="1949426" y="1601245"/>
                          <a:pt x="1841758" y="1594884"/>
                          <a:pt x="1557528" y="1600200"/>
                        </a:cubicBezTo>
                        <a:cubicBezTo>
                          <a:pt x="1273298" y="1605516"/>
                          <a:pt x="1274845" y="1587850"/>
                          <a:pt x="1066800" y="1600200"/>
                        </a:cubicBezTo>
                        <a:cubicBezTo>
                          <a:pt x="858755" y="1612550"/>
                          <a:pt x="678947" y="1621628"/>
                          <a:pt x="554736" y="1600200"/>
                        </a:cubicBezTo>
                        <a:cubicBezTo>
                          <a:pt x="430525" y="1578772"/>
                          <a:pt x="248011" y="1603844"/>
                          <a:pt x="0" y="1600200"/>
                        </a:cubicBezTo>
                        <a:cubicBezTo>
                          <a:pt x="490" y="1476481"/>
                          <a:pt x="25012" y="1272692"/>
                          <a:pt x="0" y="1098804"/>
                        </a:cubicBezTo>
                        <a:cubicBezTo>
                          <a:pt x="-25012" y="924916"/>
                          <a:pt x="18837" y="708064"/>
                          <a:pt x="0" y="597408"/>
                        </a:cubicBezTo>
                        <a:cubicBezTo>
                          <a:pt x="-18837" y="486752"/>
                          <a:pt x="-2814" y="249945"/>
                          <a:pt x="0" y="0"/>
                        </a:cubicBezTo>
                        <a:close/>
                      </a:path>
                      <a:path w="2133600" h="1600200" stroke="0" extrusionOk="0">
                        <a:moveTo>
                          <a:pt x="0" y="0"/>
                        </a:moveTo>
                        <a:cubicBezTo>
                          <a:pt x="213290" y="-13456"/>
                          <a:pt x="283450" y="4731"/>
                          <a:pt x="469392" y="0"/>
                        </a:cubicBezTo>
                        <a:cubicBezTo>
                          <a:pt x="655334" y="-4731"/>
                          <a:pt x="905767" y="9285"/>
                          <a:pt x="1024128" y="0"/>
                        </a:cubicBezTo>
                        <a:cubicBezTo>
                          <a:pt x="1142489" y="-9285"/>
                          <a:pt x="1371554" y="-16485"/>
                          <a:pt x="1493520" y="0"/>
                        </a:cubicBezTo>
                        <a:cubicBezTo>
                          <a:pt x="1615486" y="16485"/>
                          <a:pt x="1975412" y="883"/>
                          <a:pt x="2133600" y="0"/>
                        </a:cubicBezTo>
                        <a:cubicBezTo>
                          <a:pt x="2156810" y="273198"/>
                          <a:pt x="2146214" y="431715"/>
                          <a:pt x="2133600" y="565404"/>
                        </a:cubicBezTo>
                        <a:cubicBezTo>
                          <a:pt x="2120986" y="699093"/>
                          <a:pt x="2133533" y="988243"/>
                          <a:pt x="2133600" y="1130808"/>
                        </a:cubicBezTo>
                        <a:cubicBezTo>
                          <a:pt x="2133667" y="1273373"/>
                          <a:pt x="2120251" y="1492905"/>
                          <a:pt x="2133600" y="1600200"/>
                        </a:cubicBezTo>
                        <a:cubicBezTo>
                          <a:pt x="1990135" y="1612169"/>
                          <a:pt x="1784766" y="1614753"/>
                          <a:pt x="1621536" y="1600200"/>
                        </a:cubicBezTo>
                        <a:cubicBezTo>
                          <a:pt x="1458306" y="1585647"/>
                          <a:pt x="1201285" y="1596551"/>
                          <a:pt x="1066800" y="1600200"/>
                        </a:cubicBezTo>
                        <a:cubicBezTo>
                          <a:pt x="932315" y="1603849"/>
                          <a:pt x="678889" y="1618372"/>
                          <a:pt x="576072" y="1600200"/>
                        </a:cubicBezTo>
                        <a:cubicBezTo>
                          <a:pt x="473255" y="1582028"/>
                          <a:pt x="149948" y="1574406"/>
                          <a:pt x="0" y="1600200"/>
                        </a:cubicBezTo>
                        <a:cubicBezTo>
                          <a:pt x="14451" y="1456291"/>
                          <a:pt x="23793" y="1211315"/>
                          <a:pt x="0" y="1098804"/>
                        </a:cubicBezTo>
                        <a:cubicBezTo>
                          <a:pt x="-23793" y="986293"/>
                          <a:pt x="25644" y="675379"/>
                          <a:pt x="0" y="533400"/>
                        </a:cubicBezTo>
                        <a:cubicBezTo>
                          <a:pt x="-25644" y="391421"/>
                          <a:pt x="19340" y="218001"/>
                          <a:pt x="0" y="0"/>
                        </a:cubicBezTo>
                        <a:close/>
                      </a:path>
                    </a:pathLst>
                  </a:custGeom>
                  <ask:type>
                    <ask:lineSketchNone/>
                  </ask:type>
                </ask:lineSketchStyleProps>
              </a:ext>
            </a:extLst>
          </a:ln>
        </p:spPr>
      </p:pic>
      <p:pic>
        <p:nvPicPr>
          <p:cNvPr id="30" name="Picture 29">
            <a:extLst>
              <a:ext uri="{FF2B5EF4-FFF2-40B4-BE49-F238E27FC236}">
                <a16:creationId xmlns:a16="http://schemas.microsoft.com/office/drawing/2014/main" id="{FFE9F684-D02B-4610-923A-E17B260A8C3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909674" y="2905049"/>
            <a:ext cx="3291839" cy="1600200"/>
          </a:xfrm>
          <a:prstGeom prst="rect">
            <a:avLst/>
          </a:prstGeom>
          <a:ln w="47625">
            <a:solidFill>
              <a:schemeClr val="tx1"/>
            </a:solidFill>
            <a:extLst>
              <a:ext uri="{C807C97D-BFC1-408E-A445-0C87EB9F89A2}">
                <ask:lineSketchStyleProps xmlns:ask="http://schemas.microsoft.com/office/drawing/2018/sketchyshapes" sd="3235362685">
                  <a:custGeom>
                    <a:avLst/>
                    <a:gdLst>
                      <a:gd name="connsiteX0" fmla="*/ 0 w 3291839"/>
                      <a:gd name="connsiteY0" fmla="*/ 0 h 1600200"/>
                      <a:gd name="connsiteX1" fmla="*/ 658368 w 3291839"/>
                      <a:gd name="connsiteY1" fmla="*/ 0 h 1600200"/>
                      <a:gd name="connsiteX2" fmla="*/ 1283817 w 3291839"/>
                      <a:gd name="connsiteY2" fmla="*/ 0 h 1600200"/>
                      <a:gd name="connsiteX3" fmla="*/ 1942185 w 3291839"/>
                      <a:gd name="connsiteY3" fmla="*/ 0 h 1600200"/>
                      <a:gd name="connsiteX4" fmla="*/ 2600553 w 3291839"/>
                      <a:gd name="connsiteY4" fmla="*/ 0 h 1600200"/>
                      <a:gd name="connsiteX5" fmla="*/ 3291839 w 3291839"/>
                      <a:gd name="connsiteY5" fmla="*/ 0 h 1600200"/>
                      <a:gd name="connsiteX6" fmla="*/ 3291839 w 3291839"/>
                      <a:gd name="connsiteY6" fmla="*/ 517398 h 1600200"/>
                      <a:gd name="connsiteX7" fmla="*/ 3291839 w 3291839"/>
                      <a:gd name="connsiteY7" fmla="*/ 1034796 h 1600200"/>
                      <a:gd name="connsiteX8" fmla="*/ 3291839 w 3291839"/>
                      <a:gd name="connsiteY8" fmla="*/ 1600200 h 1600200"/>
                      <a:gd name="connsiteX9" fmla="*/ 2666390 w 3291839"/>
                      <a:gd name="connsiteY9" fmla="*/ 1600200 h 1600200"/>
                      <a:gd name="connsiteX10" fmla="*/ 2040940 w 3291839"/>
                      <a:gd name="connsiteY10" fmla="*/ 1600200 h 1600200"/>
                      <a:gd name="connsiteX11" fmla="*/ 1349654 w 3291839"/>
                      <a:gd name="connsiteY11" fmla="*/ 1600200 h 1600200"/>
                      <a:gd name="connsiteX12" fmla="*/ 691286 w 3291839"/>
                      <a:gd name="connsiteY12" fmla="*/ 1600200 h 1600200"/>
                      <a:gd name="connsiteX13" fmla="*/ 0 w 3291839"/>
                      <a:gd name="connsiteY13" fmla="*/ 1600200 h 1600200"/>
                      <a:gd name="connsiteX14" fmla="*/ 0 w 3291839"/>
                      <a:gd name="connsiteY14" fmla="*/ 1034796 h 1600200"/>
                      <a:gd name="connsiteX15" fmla="*/ 0 w 3291839"/>
                      <a:gd name="connsiteY15" fmla="*/ 469392 h 1600200"/>
                      <a:gd name="connsiteX16" fmla="*/ 0 w 3291839"/>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1839" h="1600200" fill="none" extrusionOk="0">
                        <a:moveTo>
                          <a:pt x="0" y="0"/>
                        </a:moveTo>
                        <a:cubicBezTo>
                          <a:pt x="239032" y="-7719"/>
                          <a:pt x="410430" y="-31385"/>
                          <a:pt x="658368" y="0"/>
                        </a:cubicBezTo>
                        <a:cubicBezTo>
                          <a:pt x="906306" y="31385"/>
                          <a:pt x="1029509" y="9710"/>
                          <a:pt x="1283817" y="0"/>
                        </a:cubicBezTo>
                        <a:cubicBezTo>
                          <a:pt x="1538125" y="-9710"/>
                          <a:pt x="1764118" y="-26312"/>
                          <a:pt x="1942185" y="0"/>
                        </a:cubicBezTo>
                        <a:cubicBezTo>
                          <a:pt x="2120252" y="26312"/>
                          <a:pt x="2415302" y="15898"/>
                          <a:pt x="2600553" y="0"/>
                        </a:cubicBezTo>
                        <a:cubicBezTo>
                          <a:pt x="2785804" y="-15898"/>
                          <a:pt x="2971417" y="33953"/>
                          <a:pt x="3291839" y="0"/>
                        </a:cubicBezTo>
                        <a:cubicBezTo>
                          <a:pt x="3291194" y="205067"/>
                          <a:pt x="3302179" y="349797"/>
                          <a:pt x="3291839" y="517398"/>
                        </a:cubicBezTo>
                        <a:cubicBezTo>
                          <a:pt x="3281499" y="684999"/>
                          <a:pt x="3310043" y="792902"/>
                          <a:pt x="3291839" y="1034796"/>
                        </a:cubicBezTo>
                        <a:cubicBezTo>
                          <a:pt x="3273635" y="1276690"/>
                          <a:pt x="3314277" y="1329182"/>
                          <a:pt x="3291839" y="1600200"/>
                        </a:cubicBezTo>
                        <a:cubicBezTo>
                          <a:pt x="3055493" y="1614769"/>
                          <a:pt x="2823927" y="1590513"/>
                          <a:pt x="2666390" y="1600200"/>
                        </a:cubicBezTo>
                        <a:cubicBezTo>
                          <a:pt x="2508853" y="1609887"/>
                          <a:pt x="2328648" y="1591512"/>
                          <a:pt x="2040940" y="1600200"/>
                        </a:cubicBezTo>
                        <a:cubicBezTo>
                          <a:pt x="1753232" y="1608889"/>
                          <a:pt x="1636307" y="1624792"/>
                          <a:pt x="1349654" y="1600200"/>
                        </a:cubicBezTo>
                        <a:cubicBezTo>
                          <a:pt x="1063001" y="1575608"/>
                          <a:pt x="1002966" y="1602470"/>
                          <a:pt x="691286" y="1600200"/>
                        </a:cubicBezTo>
                        <a:cubicBezTo>
                          <a:pt x="379606" y="1597930"/>
                          <a:pt x="308029" y="1620184"/>
                          <a:pt x="0" y="1600200"/>
                        </a:cubicBezTo>
                        <a:cubicBezTo>
                          <a:pt x="25100" y="1463481"/>
                          <a:pt x="15719" y="1277236"/>
                          <a:pt x="0" y="1034796"/>
                        </a:cubicBezTo>
                        <a:cubicBezTo>
                          <a:pt x="-15719" y="792356"/>
                          <a:pt x="-8746" y="586937"/>
                          <a:pt x="0" y="469392"/>
                        </a:cubicBezTo>
                        <a:cubicBezTo>
                          <a:pt x="8746" y="351847"/>
                          <a:pt x="22872" y="222879"/>
                          <a:pt x="0" y="0"/>
                        </a:cubicBezTo>
                        <a:close/>
                      </a:path>
                      <a:path w="3291839" h="1600200" stroke="0" extrusionOk="0">
                        <a:moveTo>
                          <a:pt x="0" y="0"/>
                        </a:moveTo>
                        <a:cubicBezTo>
                          <a:pt x="151073" y="18537"/>
                          <a:pt x="500749" y="-19454"/>
                          <a:pt x="658368" y="0"/>
                        </a:cubicBezTo>
                        <a:cubicBezTo>
                          <a:pt x="815987" y="19454"/>
                          <a:pt x="1145707" y="19434"/>
                          <a:pt x="1382572" y="0"/>
                        </a:cubicBezTo>
                        <a:cubicBezTo>
                          <a:pt x="1619437" y="-19434"/>
                          <a:pt x="1757038" y="-14709"/>
                          <a:pt x="2040940" y="0"/>
                        </a:cubicBezTo>
                        <a:cubicBezTo>
                          <a:pt x="2324842" y="14709"/>
                          <a:pt x="2772958" y="-6055"/>
                          <a:pt x="3291839" y="0"/>
                        </a:cubicBezTo>
                        <a:cubicBezTo>
                          <a:pt x="3283518" y="209991"/>
                          <a:pt x="3285380" y="385050"/>
                          <a:pt x="3291839" y="501396"/>
                        </a:cubicBezTo>
                        <a:cubicBezTo>
                          <a:pt x="3298298" y="617742"/>
                          <a:pt x="3298331" y="790141"/>
                          <a:pt x="3291839" y="1066800"/>
                        </a:cubicBezTo>
                        <a:cubicBezTo>
                          <a:pt x="3285347" y="1343459"/>
                          <a:pt x="3301895" y="1491400"/>
                          <a:pt x="3291839" y="1600200"/>
                        </a:cubicBezTo>
                        <a:cubicBezTo>
                          <a:pt x="3089795" y="1594305"/>
                          <a:pt x="2877518" y="1587731"/>
                          <a:pt x="2732226" y="1600200"/>
                        </a:cubicBezTo>
                        <a:cubicBezTo>
                          <a:pt x="2586934" y="1612669"/>
                          <a:pt x="2218660" y="1610348"/>
                          <a:pt x="2073859" y="1600200"/>
                        </a:cubicBezTo>
                        <a:cubicBezTo>
                          <a:pt x="1929058" y="1590052"/>
                          <a:pt x="1576018" y="1574437"/>
                          <a:pt x="1415491" y="1600200"/>
                        </a:cubicBezTo>
                        <a:cubicBezTo>
                          <a:pt x="1254964" y="1625963"/>
                          <a:pt x="1073897" y="1583068"/>
                          <a:pt x="790041" y="1600200"/>
                        </a:cubicBezTo>
                        <a:cubicBezTo>
                          <a:pt x="506185" y="1617333"/>
                          <a:pt x="319177" y="1580709"/>
                          <a:pt x="0" y="1600200"/>
                        </a:cubicBezTo>
                        <a:cubicBezTo>
                          <a:pt x="-11398" y="1484917"/>
                          <a:pt x="3932" y="1200462"/>
                          <a:pt x="0" y="1082802"/>
                        </a:cubicBezTo>
                        <a:cubicBezTo>
                          <a:pt x="-3932" y="965142"/>
                          <a:pt x="-12645" y="783789"/>
                          <a:pt x="0" y="533400"/>
                        </a:cubicBezTo>
                        <a:cubicBezTo>
                          <a:pt x="12645" y="283011"/>
                          <a:pt x="-10931" y="251623"/>
                          <a:pt x="0" y="0"/>
                        </a:cubicBezTo>
                        <a:close/>
                      </a:path>
                    </a:pathLst>
                  </a:custGeom>
                  <ask:type>
                    <ask:lineSketchNone/>
                  </ask:type>
                </ask:lineSketchStyleProps>
              </a:ext>
            </a:extLst>
          </a:ln>
        </p:spPr>
      </p:pic>
      <p:pic>
        <p:nvPicPr>
          <p:cNvPr id="31" name="Picture 30">
            <a:extLst>
              <a:ext uri="{FF2B5EF4-FFF2-40B4-BE49-F238E27FC236}">
                <a16:creationId xmlns:a16="http://schemas.microsoft.com/office/drawing/2014/main" id="{1926C2EE-EC6A-41DC-B8CF-8E15F54BF8A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193563" y="2828963"/>
            <a:ext cx="1821125" cy="1600200"/>
          </a:xfrm>
          <a:prstGeom prst="rect">
            <a:avLst/>
          </a:prstGeom>
          <a:ln w="47625">
            <a:solidFill>
              <a:schemeClr val="tx1"/>
            </a:solidFill>
            <a:extLst>
              <a:ext uri="{C807C97D-BFC1-408E-A445-0C87EB9F89A2}">
                <ask:lineSketchStyleProps xmlns:ask="http://schemas.microsoft.com/office/drawing/2018/sketchyshapes" sd="365284782">
                  <a:custGeom>
                    <a:avLst/>
                    <a:gdLst>
                      <a:gd name="connsiteX0" fmla="*/ 0 w 1821125"/>
                      <a:gd name="connsiteY0" fmla="*/ 0 h 1600200"/>
                      <a:gd name="connsiteX1" fmla="*/ 625253 w 1821125"/>
                      <a:gd name="connsiteY1" fmla="*/ 0 h 1600200"/>
                      <a:gd name="connsiteX2" fmla="*/ 1250506 w 1821125"/>
                      <a:gd name="connsiteY2" fmla="*/ 0 h 1600200"/>
                      <a:gd name="connsiteX3" fmla="*/ 1821125 w 1821125"/>
                      <a:gd name="connsiteY3" fmla="*/ 0 h 1600200"/>
                      <a:gd name="connsiteX4" fmla="*/ 1821125 w 1821125"/>
                      <a:gd name="connsiteY4" fmla="*/ 485394 h 1600200"/>
                      <a:gd name="connsiteX5" fmla="*/ 1821125 w 1821125"/>
                      <a:gd name="connsiteY5" fmla="*/ 970788 h 1600200"/>
                      <a:gd name="connsiteX6" fmla="*/ 1821125 w 1821125"/>
                      <a:gd name="connsiteY6" fmla="*/ 1600200 h 1600200"/>
                      <a:gd name="connsiteX7" fmla="*/ 1195872 w 1821125"/>
                      <a:gd name="connsiteY7" fmla="*/ 1600200 h 1600200"/>
                      <a:gd name="connsiteX8" fmla="*/ 607042 w 1821125"/>
                      <a:gd name="connsiteY8" fmla="*/ 1600200 h 1600200"/>
                      <a:gd name="connsiteX9" fmla="*/ 0 w 1821125"/>
                      <a:gd name="connsiteY9" fmla="*/ 1600200 h 1600200"/>
                      <a:gd name="connsiteX10" fmla="*/ 0 w 1821125"/>
                      <a:gd name="connsiteY10" fmla="*/ 1050798 h 1600200"/>
                      <a:gd name="connsiteX11" fmla="*/ 0 w 1821125"/>
                      <a:gd name="connsiteY11" fmla="*/ 501396 h 1600200"/>
                      <a:gd name="connsiteX12" fmla="*/ 0 w 1821125"/>
                      <a:gd name="connsiteY12"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1125" h="1600200" fill="none" extrusionOk="0">
                        <a:moveTo>
                          <a:pt x="0" y="0"/>
                        </a:moveTo>
                        <a:cubicBezTo>
                          <a:pt x="144008" y="17556"/>
                          <a:pt x="356154" y="-20322"/>
                          <a:pt x="625253" y="0"/>
                        </a:cubicBezTo>
                        <a:cubicBezTo>
                          <a:pt x="894352" y="20322"/>
                          <a:pt x="1053052" y="-26314"/>
                          <a:pt x="1250506" y="0"/>
                        </a:cubicBezTo>
                        <a:cubicBezTo>
                          <a:pt x="1447960" y="26314"/>
                          <a:pt x="1601055" y="-13621"/>
                          <a:pt x="1821125" y="0"/>
                        </a:cubicBezTo>
                        <a:cubicBezTo>
                          <a:pt x="1809145" y="182234"/>
                          <a:pt x="1816993" y="263228"/>
                          <a:pt x="1821125" y="485394"/>
                        </a:cubicBezTo>
                        <a:cubicBezTo>
                          <a:pt x="1825257" y="707560"/>
                          <a:pt x="1838227" y="741287"/>
                          <a:pt x="1821125" y="970788"/>
                        </a:cubicBezTo>
                        <a:cubicBezTo>
                          <a:pt x="1804023" y="1200289"/>
                          <a:pt x="1790404" y="1342032"/>
                          <a:pt x="1821125" y="1600200"/>
                        </a:cubicBezTo>
                        <a:cubicBezTo>
                          <a:pt x="1607558" y="1602146"/>
                          <a:pt x="1335713" y="1608588"/>
                          <a:pt x="1195872" y="1600200"/>
                        </a:cubicBezTo>
                        <a:cubicBezTo>
                          <a:pt x="1056031" y="1591812"/>
                          <a:pt x="806426" y="1573702"/>
                          <a:pt x="607042" y="1600200"/>
                        </a:cubicBezTo>
                        <a:cubicBezTo>
                          <a:pt x="407658" y="1626699"/>
                          <a:pt x="234039" y="1574673"/>
                          <a:pt x="0" y="1600200"/>
                        </a:cubicBezTo>
                        <a:cubicBezTo>
                          <a:pt x="1648" y="1364694"/>
                          <a:pt x="-18463" y="1325474"/>
                          <a:pt x="0" y="1050798"/>
                        </a:cubicBezTo>
                        <a:cubicBezTo>
                          <a:pt x="18463" y="776122"/>
                          <a:pt x="-10780" y="750690"/>
                          <a:pt x="0" y="501396"/>
                        </a:cubicBezTo>
                        <a:cubicBezTo>
                          <a:pt x="10780" y="252102"/>
                          <a:pt x="19572" y="223193"/>
                          <a:pt x="0" y="0"/>
                        </a:cubicBezTo>
                        <a:close/>
                      </a:path>
                      <a:path w="1821125" h="1600200" stroke="0" extrusionOk="0">
                        <a:moveTo>
                          <a:pt x="0" y="0"/>
                        </a:moveTo>
                        <a:cubicBezTo>
                          <a:pt x="211982" y="-25627"/>
                          <a:pt x="459966" y="-5497"/>
                          <a:pt x="625253" y="0"/>
                        </a:cubicBezTo>
                        <a:cubicBezTo>
                          <a:pt x="790540" y="5497"/>
                          <a:pt x="1119350" y="28640"/>
                          <a:pt x="1268717" y="0"/>
                        </a:cubicBezTo>
                        <a:cubicBezTo>
                          <a:pt x="1418084" y="-28640"/>
                          <a:pt x="1627344" y="-26790"/>
                          <a:pt x="1821125" y="0"/>
                        </a:cubicBezTo>
                        <a:cubicBezTo>
                          <a:pt x="1839468" y="119509"/>
                          <a:pt x="1819791" y="377288"/>
                          <a:pt x="1821125" y="485394"/>
                        </a:cubicBezTo>
                        <a:cubicBezTo>
                          <a:pt x="1822459" y="593500"/>
                          <a:pt x="1815202" y="879304"/>
                          <a:pt x="1821125" y="1018794"/>
                        </a:cubicBezTo>
                        <a:cubicBezTo>
                          <a:pt x="1827048" y="1158284"/>
                          <a:pt x="1820566" y="1372135"/>
                          <a:pt x="1821125" y="1600200"/>
                        </a:cubicBezTo>
                        <a:cubicBezTo>
                          <a:pt x="1520614" y="1572640"/>
                          <a:pt x="1330754" y="1576909"/>
                          <a:pt x="1177661" y="1600200"/>
                        </a:cubicBezTo>
                        <a:cubicBezTo>
                          <a:pt x="1024568" y="1623491"/>
                          <a:pt x="779385" y="1610658"/>
                          <a:pt x="607042" y="1600200"/>
                        </a:cubicBezTo>
                        <a:cubicBezTo>
                          <a:pt x="434699" y="1589742"/>
                          <a:pt x="171610" y="1598470"/>
                          <a:pt x="0" y="1600200"/>
                        </a:cubicBezTo>
                        <a:cubicBezTo>
                          <a:pt x="-6615" y="1473271"/>
                          <a:pt x="3561" y="1274699"/>
                          <a:pt x="0" y="1098804"/>
                        </a:cubicBezTo>
                        <a:cubicBezTo>
                          <a:pt x="-3561" y="922909"/>
                          <a:pt x="7569" y="793602"/>
                          <a:pt x="0" y="581406"/>
                        </a:cubicBezTo>
                        <a:cubicBezTo>
                          <a:pt x="-7569" y="369210"/>
                          <a:pt x="-20902" y="226526"/>
                          <a:pt x="0" y="0"/>
                        </a:cubicBezTo>
                        <a:close/>
                      </a:path>
                    </a:pathLst>
                  </a:custGeom>
                  <ask:type>
                    <ask:lineSketchNone/>
                  </ask:type>
                </ask:lineSketchStyleProps>
              </a:ext>
            </a:extLst>
          </a:ln>
        </p:spPr>
      </p:pic>
      <p:pic>
        <p:nvPicPr>
          <p:cNvPr id="32" name="Picture 31">
            <a:extLst>
              <a:ext uri="{FF2B5EF4-FFF2-40B4-BE49-F238E27FC236}">
                <a16:creationId xmlns:a16="http://schemas.microsoft.com/office/drawing/2014/main" id="{1E530B9D-17AF-4714-A9EA-F6B16F699011}"/>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9829649" y="4877502"/>
            <a:ext cx="2640664" cy="1980498"/>
          </a:xfrm>
          <a:prstGeom prst="rect">
            <a:avLst/>
          </a:prstGeom>
          <a:ln w="47625">
            <a:solidFill>
              <a:schemeClr val="tx1"/>
            </a:solidFill>
            <a:extLst>
              <a:ext uri="{C807C97D-BFC1-408E-A445-0C87EB9F89A2}">
                <ask:lineSketchStyleProps xmlns:ask="http://schemas.microsoft.com/office/drawing/2018/sketchyshapes" sd="281820979">
                  <a:custGeom>
                    <a:avLst/>
                    <a:gdLst>
                      <a:gd name="connsiteX0" fmla="*/ 0 w 2640664"/>
                      <a:gd name="connsiteY0" fmla="*/ 0 h 1980498"/>
                      <a:gd name="connsiteX1" fmla="*/ 633759 w 2640664"/>
                      <a:gd name="connsiteY1" fmla="*/ 0 h 1980498"/>
                      <a:gd name="connsiteX2" fmla="*/ 1214705 w 2640664"/>
                      <a:gd name="connsiteY2" fmla="*/ 0 h 1980498"/>
                      <a:gd name="connsiteX3" fmla="*/ 1795652 w 2640664"/>
                      <a:gd name="connsiteY3" fmla="*/ 0 h 1980498"/>
                      <a:gd name="connsiteX4" fmla="*/ 2640664 w 2640664"/>
                      <a:gd name="connsiteY4" fmla="*/ 0 h 1980498"/>
                      <a:gd name="connsiteX5" fmla="*/ 2640664 w 2640664"/>
                      <a:gd name="connsiteY5" fmla="*/ 640361 h 1980498"/>
                      <a:gd name="connsiteX6" fmla="*/ 2640664 w 2640664"/>
                      <a:gd name="connsiteY6" fmla="*/ 1320332 h 1980498"/>
                      <a:gd name="connsiteX7" fmla="*/ 2640664 w 2640664"/>
                      <a:gd name="connsiteY7" fmla="*/ 1980498 h 1980498"/>
                      <a:gd name="connsiteX8" fmla="*/ 1927685 w 2640664"/>
                      <a:gd name="connsiteY8" fmla="*/ 1980498 h 1980498"/>
                      <a:gd name="connsiteX9" fmla="*/ 1214705 w 2640664"/>
                      <a:gd name="connsiteY9" fmla="*/ 1980498 h 1980498"/>
                      <a:gd name="connsiteX10" fmla="*/ 633759 w 2640664"/>
                      <a:gd name="connsiteY10" fmla="*/ 1980498 h 1980498"/>
                      <a:gd name="connsiteX11" fmla="*/ 0 w 2640664"/>
                      <a:gd name="connsiteY11" fmla="*/ 1980498 h 1980498"/>
                      <a:gd name="connsiteX12" fmla="*/ 0 w 2640664"/>
                      <a:gd name="connsiteY12" fmla="*/ 1359942 h 1980498"/>
                      <a:gd name="connsiteX13" fmla="*/ 0 w 2640664"/>
                      <a:gd name="connsiteY13" fmla="*/ 719581 h 1980498"/>
                      <a:gd name="connsiteX14" fmla="*/ 0 w 2640664"/>
                      <a:gd name="connsiteY14" fmla="*/ 0 h 198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0664" h="1980498" fill="none" extrusionOk="0">
                        <a:moveTo>
                          <a:pt x="0" y="0"/>
                        </a:moveTo>
                        <a:cubicBezTo>
                          <a:pt x="270442" y="20375"/>
                          <a:pt x="355855" y="-18125"/>
                          <a:pt x="633759" y="0"/>
                        </a:cubicBezTo>
                        <a:cubicBezTo>
                          <a:pt x="911663" y="18125"/>
                          <a:pt x="940218" y="-4679"/>
                          <a:pt x="1214705" y="0"/>
                        </a:cubicBezTo>
                        <a:cubicBezTo>
                          <a:pt x="1489192" y="4679"/>
                          <a:pt x="1588364" y="15878"/>
                          <a:pt x="1795652" y="0"/>
                        </a:cubicBezTo>
                        <a:cubicBezTo>
                          <a:pt x="2002940" y="-15878"/>
                          <a:pt x="2434970" y="18307"/>
                          <a:pt x="2640664" y="0"/>
                        </a:cubicBezTo>
                        <a:cubicBezTo>
                          <a:pt x="2618990" y="136438"/>
                          <a:pt x="2622981" y="435135"/>
                          <a:pt x="2640664" y="640361"/>
                        </a:cubicBezTo>
                        <a:cubicBezTo>
                          <a:pt x="2658347" y="845587"/>
                          <a:pt x="2634686" y="1168325"/>
                          <a:pt x="2640664" y="1320332"/>
                        </a:cubicBezTo>
                        <a:cubicBezTo>
                          <a:pt x="2646642" y="1472339"/>
                          <a:pt x="2608365" y="1707403"/>
                          <a:pt x="2640664" y="1980498"/>
                        </a:cubicBezTo>
                        <a:cubicBezTo>
                          <a:pt x="2298892" y="1954802"/>
                          <a:pt x="2186187" y="1982180"/>
                          <a:pt x="1927685" y="1980498"/>
                        </a:cubicBezTo>
                        <a:cubicBezTo>
                          <a:pt x="1669183" y="1978816"/>
                          <a:pt x="1426954" y="2006429"/>
                          <a:pt x="1214705" y="1980498"/>
                        </a:cubicBezTo>
                        <a:cubicBezTo>
                          <a:pt x="1002456" y="1954567"/>
                          <a:pt x="800205" y="1997505"/>
                          <a:pt x="633759" y="1980498"/>
                        </a:cubicBezTo>
                        <a:cubicBezTo>
                          <a:pt x="467313" y="1963491"/>
                          <a:pt x="199167" y="1982526"/>
                          <a:pt x="0" y="1980498"/>
                        </a:cubicBezTo>
                        <a:cubicBezTo>
                          <a:pt x="-8479" y="1809963"/>
                          <a:pt x="18258" y="1547954"/>
                          <a:pt x="0" y="1359942"/>
                        </a:cubicBezTo>
                        <a:cubicBezTo>
                          <a:pt x="-18258" y="1171930"/>
                          <a:pt x="6782" y="949493"/>
                          <a:pt x="0" y="719581"/>
                        </a:cubicBezTo>
                        <a:cubicBezTo>
                          <a:pt x="-6782" y="489669"/>
                          <a:pt x="-27513" y="226619"/>
                          <a:pt x="0" y="0"/>
                        </a:cubicBezTo>
                        <a:close/>
                      </a:path>
                      <a:path w="2640664" h="1980498" stroke="0" extrusionOk="0">
                        <a:moveTo>
                          <a:pt x="0" y="0"/>
                        </a:moveTo>
                        <a:cubicBezTo>
                          <a:pt x="265604" y="-31446"/>
                          <a:pt x="355459" y="12129"/>
                          <a:pt x="660166" y="0"/>
                        </a:cubicBezTo>
                        <a:cubicBezTo>
                          <a:pt x="964873" y="-12129"/>
                          <a:pt x="1113814" y="-25850"/>
                          <a:pt x="1267519" y="0"/>
                        </a:cubicBezTo>
                        <a:cubicBezTo>
                          <a:pt x="1421224" y="25850"/>
                          <a:pt x="1784555" y="1211"/>
                          <a:pt x="1980498" y="0"/>
                        </a:cubicBezTo>
                        <a:cubicBezTo>
                          <a:pt x="2176441" y="-1211"/>
                          <a:pt x="2390562" y="-17814"/>
                          <a:pt x="2640664" y="0"/>
                        </a:cubicBezTo>
                        <a:cubicBezTo>
                          <a:pt x="2622617" y="231694"/>
                          <a:pt x="2632260" y="531411"/>
                          <a:pt x="2640664" y="679971"/>
                        </a:cubicBezTo>
                        <a:cubicBezTo>
                          <a:pt x="2649068" y="828531"/>
                          <a:pt x="2665909" y="1073212"/>
                          <a:pt x="2640664" y="1359942"/>
                        </a:cubicBezTo>
                        <a:cubicBezTo>
                          <a:pt x="2615419" y="1646672"/>
                          <a:pt x="2620335" y="1758066"/>
                          <a:pt x="2640664" y="1980498"/>
                        </a:cubicBezTo>
                        <a:cubicBezTo>
                          <a:pt x="2386663" y="1958814"/>
                          <a:pt x="2104932" y="1946333"/>
                          <a:pt x="1954091" y="1980498"/>
                        </a:cubicBezTo>
                        <a:cubicBezTo>
                          <a:pt x="1803250" y="2014663"/>
                          <a:pt x="1559477" y="2005644"/>
                          <a:pt x="1293925" y="1980498"/>
                        </a:cubicBezTo>
                        <a:cubicBezTo>
                          <a:pt x="1028373" y="1955352"/>
                          <a:pt x="879104" y="1958889"/>
                          <a:pt x="607353" y="1980498"/>
                        </a:cubicBezTo>
                        <a:cubicBezTo>
                          <a:pt x="335602" y="2002107"/>
                          <a:pt x="155639" y="1970719"/>
                          <a:pt x="0" y="1980498"/>
                        </a:cubicBezTo>
                        <a:cubicBezTo>
                          <a:pt x="8180" y="1792138"/>
                          <a:pt x="-7545" y="1500644"/>
                          <a:pt x="0" y="1320332"/>
                        </a:cubicBezTo>
                        <a:cubicBezTo>
                          <a:pt x="7545" y="1140020"/>
                          <a:pt x="8760" y="965198"/>
                          <a:pt x="0" y="660166"/>
                        </a:cubicBezTo>
                        <a:cubicBezTo>
                          <a:pt x="-8760" y="355134"/>
                          <a:pt x="-31270" y="150866"/>
                          <a:pt x="0" y="0"/>
                        </a:cubicBezTo>
                        <a:close/>
                      </a:path>
                    </a:pathLst>
                  </a:custGeom>
                  <ask:type>
                    <ask:lineSketchNone/>
                  </ask:type>
                </ask:lineSketchStyleProps>
              </a:ext>
            </a:extLst>
          </a:ln>
        </p:spPr>
      </p:pic>
      <p:pic>
        <p:nvPicPr>
          <p:cNvPr id="35" name="Content Placeholder 7">
            <a:extLst>
              <a:ext uri="{FF2B5EF4-FFF2-40B4-BE49-F238E27FC236}">
                <a16:creationId xmlns:a16="http://schemas.microsoft.com/office/drawing/2014/main" id="{44C04DAE-A160-4271-80A1-3886EE08A85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877667" y="0"/>
            <a:ext cx="3291839" cy="1600200"/>
          </a:xfrm>
          <a:prstGeom prst="rect">
            <a:avLst/>
          </a:prstGeom>
          <a:ln w="47625">
            <a:solidFill>
              <a:schemeClr val="tx1"/>
            </a:solidFill>
            <a:extLst>
              <a:ext uri="{C807C97D-BFC1-408E-A445-0C87EB9F89A2}">
                <ask:lineSketchStyleProps xmlns:ask="http://schemas.microsoft.com/office/drawing/2018/sketchyshapes" sd="3778930080">
                  <a:custGeom>
                    <a:avLst/>
                    <a:gdLst>
                      <a:gd name="connsiteX0" fmla="*/ 0 w 3291839"/>
                      <a:gd name="connsiteY0" fmla="*/ 0 h 1600200"/>
                      <a:gd name="connsiteX1" fmla="*/ 724205 w 3291839"/>
                      <a:gd name="connsiteY1" fmla="*/ 0 h 1600200"/>
                      <a:gd name="connsiteX2" fmla="*/ 1415491 w 3291839"/>
                      <a:gd name="connsiteY2" fmla="*/ 0 h 1600200"/>
                      <a:gd name="connsiteX3" fmla="*/ 2073859 w 3291839"/>
                      <a:gd name="connsiteY3" fmla="*/ 0 h 1600200"/>
                      <a:gd name="connsiteX4" fmla="*/ 2666390 w 3291839"/>
                      <a:gd name="connsiteY4" fmla="*/ 0 h 1600200"/>
                      <a:gd name="connsiteX5" fmla="*/ 3291839 w 3291839"/>
                      <a:gd name="connsiteY5" fmla="*/ 0 h 1600200"/>
                      <a:gd name="connsiteX6" fmla="*/ 3291839 w 3291839"/>
                      <a:gd name="connsiteY6" fmla="*/ 549402 h 1600200"/>
                      <a:gd name="connsiteX7" fmla="*/ 3291839 w 3291839"/>
                      <a:gd name="connsiteY7" fmla="*/ 1082802 h 1600200"/>
                      <a:gd name="connsiteX8" fmla="*/ 3291839 w 3291839"/>
                      <a:gd name="connsiteY8" fmla="*/ 1600200 h 1600200"/>
                      <a:gd name="connsiteX9" fmla="*/ 2633471 w 3291839"/>
                      <a:gd name="connsiteY9" fmla="*/ 1600200 h 1600200"/>
                      <a:gd name="connsiteX10" fmla="*/ 1942185 w 3291839"/>
                      <a:gd name="connsiteY10" fmla="*/ 1600200 h 1600200"/>
                      <a:gd name="connsiteX11" fmla="*/ 1283817 w 3291839"/>
                      <a:gd name="connsiteY11" fmla="*/ 1600200 h 1600200"/>
                      <a:gd name="connsiteX12" fmla="*/ 724205 w 3291839"/>
                      <a:gd name="connsiteY12" fmla="*/ 1600200 h 1600200"/>
                      <a:gd name="connsiteX13" fmla="*/ 0 w 3291839"/>
                      <a:gd name="connsiteY13" fmla="*/ 1600200 h 1600200"/>
                      <a:gd name="connsiteX14" fmla="*/ 0 w 3291839"/>
                      <a:gd name="connsiteY14" fmla="*/ 1050798 h 1600200"/>
                      <a:gd name="connsiteX15" fmla="*/ 0 w 3291839"/>
                      <a:gd name="connsiteY15" fmla="*/ 549402 h 1600200"/>
                      <a:gd name="connsiteX16" fmla="*/ 0 w 3291839"/>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1839" h="1600200" fill="none" extrusionOk="0">
                        <a:moveTo>
                          <a:pt x="0" y="0"/>
                        </a:moveTo>
                        <a:cubicBezTo>
                          <a:pt x="263194" y="-5313"/>
                          <a:pt x="402582" y="22229"/>
                          <a:pt x="724205" y="0"/>
                        </a:cubicBezTo>
                        <a:cubicBezTo>
                          <a:pt x="1045829" y="-22229"/>
                          <a:pt x="1088366" y="-29550"/>
                          <a:pt x="1415491" y="0"/>
                        </a:cubicBezTo>
                        <a:cubicBezTo>
                          <a:pt x="1742616" y="29550"/>
                          <a:pt x="1815426" y="15260"/>
                          <a:pt x="2073859" y="0"/>
                        </a:cubicBezTo>
                        <a:cubicBezTo>
                          <a:pt x="2332292" y="-15260"/>
                          <a:pt x="2543385" y="-12641"/>
                          <a:pt x="2666390" y="0"/>
                        </a:cubicBezTo>
                        <a:cubicBezTo>
                          <a:pt x="2789395" y="12641"/>
                          <a:pt x="3005088" y="-29834"/>
                          <a:pt x="3291839" y="0"/>
                        </a:cubicBezTo>
                        <a:cubicBezTo>
                          <a:pt x="3310022" y="153367"/>
                          <a:pt x="3274876" y="294780"/>
                          <a:pt x="3291839" y="549402"/>
                        </a:cubicBezTo>
                        <a:cubicBezTo>
                          <a:pt x="3308802" y="804024"/>
                          <a:pt x="3291476" y="930096"/>
                          <a:pt x="3291839" y="1082802"/>
                        </a:cubicBezTo>
                        <a:cubicBezTo>
                          <a:pt x="3292202" y="1235508"/>
                          <a:pt x="3302821" y="1455320"/>
                          <a:pt x="3291839" y="1600200"/>
                        </a:cubicBezTo>
                        <a:cubicBezTo>
                          <a:pt x="3031527" y="1608214"/>
                          <a:pt x="2765848" y="1577291"/>
                          <a:pt x="2633471" y="1600200"/>
                        </a:cubicBezTo>
                        <a:cubicBezTo>
                          <a:pt x="2501094" y="1623109"/>
                          <a:pt x="2130403" y="1614563"/>
                          <a:pt x="1942185" y="1600200"/>
                        </a:cubicBezTo>
                        <a:cubicBezTo>
                          <a:pt x="1753967" y="1585837"/>
                          <a:pt x="1432956" y="1576090"/>
                          <a:pt x="1283817" y="1600200"/>
                        </a:cubicBezTo>
                        <a:cubicBezTo>
                          <a:pt x="1134678" y="1624310"/>
                          <a:pt x="857324" y="1587814"/>
                          <a:pt x="724205" y="1600200"/>
                        </a:cubicBezTo>
                        <a:cubicBezTo>
                          <a:pt x="591086" y="1612586"/>
                          <a:pt x="332614" y="1634683"/>
                          <a:pt x="0" y="1600200"/>
                        </a:cubicBezTo>
                        <a:cubicBezTo>
                          <a:pt x="6731" y="1449401"/>
                          <a:pt x="6934" y="1301756"/>
                          <a:pt x="0" y="1050798"/>
                        </a:cubicBezTo>
                        <a:cubicBezTo>
                          <a:pt x="-6934" y="799840"/>
                          <a:pt x="-2895" y="752917"/>
                          <a:pt x="0" y="549402"/>
                        </a:cubicBezTo>
                        <a:cubicBezTo>
                          <a:pt x="2895" y="345887"/>
                          <a:pt x="-12154" y="137488"/>
                          <a:pt x="0" y="0"/>
                        </a:cubicBezTo>
                        <a:close/>
                      </a:path>
                      <a:path w="3291839" h="1600200" stroke="0" extrusionOk="0">
                        <a:moveTo>
                          <a:pt x="0" y="0"/>
                        </a:moveTo>
                        <a:cubicBezTo>
                          <a:pt x="196465" y="-18104"/>
                          <a:pt x="428106" y="-6278"/>
                          <a:pt x="559613" y="0"/>
                        </a:cubicBezTo>
                        <a:cubicBezTo>
                          <a:pt x="691120" y="6278"/>
                          <a:pt x="1062314" y="23672"/>
                          <a:pt x="1283817" y="0"/>
                        </a:cubicBezTo>
                        <a:cubicBezTo>
                          <a:pt x="1505320" y="-23672"/>
                          <a:pt x="1670933" y="17081"/>
                          <a:pt x="1975103" y="0"/>
                        </a:cubicBezTo>
                        <a:cubicBezTo>
                          <a:pt x="2279273" y="-17081"/>
                          <a:pt x="2394810" y="-31497"/>
                          <a:pt x="2633471" y="0"/>
                        </a:cubicBezTo>
                        <a:cubicBezTo>
                          <a:pt x="2872132" y="31497"/>
                          <a:pt x="3158663" y="20233"/>
                          <a:pt x="3291839" y="0"/>
                        </a:cubicBezTo>
                        <a:cubicBezTo>
                          <a:pt x="3302116" y="161061"/>
                          <a:pt x="3279877" y="276828"/>
                          <a:pt x="3291839" y="533400"/>
                        </a:cubicBezTo>
                        <a:cubicBezTo>
                          <a:pt x="3303801" y="789972"/>
                          <a:pt x="3317087" y="920596"/>
                          <a:pt x="3291839" y="1082802"/>
                        </a:cubicBezTo>
                        <a:cubicBezTo>
                          <a:pt x="3266591" y="1245008"/>
                          <a:pt x="3274726" y="1348870"/>
                          <a:pt x="3291839" y="1600200"/>
                        </a:cubicBezTo>
                        <a:cubicBezTo>
                          <a:pt x="3082449" y="1590615"/>
                          <a:pt x="2780227" y="1577725"/>
                          <a:pt x="2567634" y="1600200"/>
                        </a:cubicBezTo>
                        <a:cubicBezTo>
                          <a:pt x="2355041" y="1622675"/>
                          <a:pt x="2163184" y="1606729"/>
                          <a:pt x="2008022" y="1600200"/>
                        </a:cubicBezTo>
                        <a:cubicBezTo>
                          <a:pt x="1852860" y="1593671"/>
                          <a:pt x="1672139" y="1620107"/>
                          <a:pt x="1382572" y="1600200"/>
                        </a:cubicBezTo>
                        <a:cubicBezTo>
                          <a:pt x="1093005" y="1580294"/>
                          <a:pt x="958560" y="1584313"/>
                          <a:pt x="757123" y="1600200"/>
                        </a:cubicBezTo>
                        <a:cubicBezTo>
                          <a:pt x="555686" y="1616087"/>
                          <a:pt x="192504" y="1615022"/>
                          <a:pt x="0" y="1600200"/>
                        </a:cubicBezTo>
                        <a:cubicBezTo>
                          <a:pt x="-13264" y="1374013"/>
                          <a:pt x="15026" y="1202465"/>
                          <a:pt x="0" y="1098804"/>
                        </a:cubicBezTo>
                        <a:cubicBezTo>
                          <a:pt x="-15026" y="995143"/>
                          <a:pt x="12779" y="672784"/>
                          <a:pt x="0" y="565404"/>
                        </a:cubicBezTo>
                        <a:cubicBezTo>
                          <a:pt x="-12779" y="458024"/>
                          <a:pt x="-5388" y="242877"/>
                          <a:pt x="0" y="0"/>
                        </a:cubicBezTo>
                        <a:close/>
                      </a:path>
                    </a:pathLst>
                  </a:custGeom>
                  <ask:type>
                    <ask:lineSketchNone/>
                  </ask:type>
                </ask:lineSketchStyleProps>
              </a:ext>
            </a:extLst>
          </a:ln>
        </p:spPr>
      </p:pic>
      <p:pic>
        <p:nvPicPr>
          <p:cNvPr id="36" name="Picture 35">
            <a:extLst>
              <a:ext uri="{FF2B5EF4-FFF2-40B4-BE49-F238E27FC236}">
                <a16:creationId xmlns:a16="http://schemas.microsoft.com/office/drawing/2014/main" id="{92C18F95-143C-415C-90E2-68ED7BA67305}"/>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520231" y="5748017"/>
            <a:ext cx="3291840" cy="1600200"/>
          </a:xfrm>
          <a:prstGeom prst="rect">
            <a:avLst/>
          </a:prstGeom>
          <a:ln w="47625">
            <a:solidFill>
              <a:schemeClr val="tx1"/>
            </a:solidFill>
            <a:extLst>
              <a:ext uri="{C807C97D-BFC1-408E-A445-0C87EB9F89A2}">
                <ask:lineSketchStyleProps xmlns:ask="http://schemas.microsoft.com/office/drawing/2018/sketchyshapes" sd="1168853135">
                  <a:custGeom>
                    <a:avLst/>
                    <a:gdLst>
                      <a:gd name="connsiteX0" fmla="*/ 0 w 3291840"/>
                      <a:gd name="connsiteY0" fmla="*/ 0 h 1600200"/>
                      <a:gd name="connsiteX1" fmla="*/ 724205 w 3291840"/>
                      <a:gd name="connsiteY1" fmla="*/ 0 h 1600200"/>
                      <a:gd name="connsiteX2" fmla="*/ 1316736 w 3291840"/>
                      <a:gd name="connsiteY2" fmla="*/ 0 h 1600200"/>
                      <a:gd name="connsiteX3" fmla="*/ 2040941 w 3291840"/>
                      <a:gd name="connsiteY3" fmla="*/ 0 h 1600200"/>
                      <a:gd name="connsiteX4" fmla="*/ 2633472 w 3291840"/>
                      <a:gd name="connsiteY4" fmla="*/ 0 h 1600200"/>
                      <a:gd name="connsiteX5" fmla="*/ 3291840 w 3291840"/>
                      <a:gd name="connsiteY5" fmla="*/ 0 h 1600200"/>
                      <a:gd name="connsiteX6" fmla="*/ 3291840 w 3291840"/>
                      <a:gd name="connsiteY6" fmla="*/ 485394 h 1600200"/>
                      <a:gd name="connsiteX7" fmla="*/ 3291840 w 3291840"/>
                      <a:gd name="connsiteY7" fmla="*/ 1034796 h 1600200"/>
                      <a:gd name="connsiteX8" fmla="*/ 3291840 w 3291840"/>
                      <a:gd name="connsiteY8" fmla="*/ 1600200 h 1600200"/>
                      <a:gd name="connsiteX9" fmla="*/ 2699309 w 3291840"/>
                      <a:gd name="connsiteY9" fmla="*/ 1600200 h 1600200"/>
                      <a:gd name="connsiteX10" fmla="*/ 1975104 w 3291840"/>
                      <a:gd name="connsiteY10" fmla="*/ 1600200 h 1600200"/>
                      <a:gd name="connsiteX11" fmla="*/ 1283818 w 3291840"/>
                      <a:gd name="connsiteY11" fmla="*/ 1600200 h 1600200"/>
                      <a:gd name="connsiteX12" fmla="*/ 0 w 3291840"/>
                      <a:gd name="connsiteY12" fmla="*/ 1600200 h 1600200"/>
                      <a:gd name="connsiteX13" fmla="*/ 0 w 3291840"/>
                      <a:gd name="connsiteY13" fmla="*/ 1066800 h 1600200"/>
                      <a:gd name="connsiteX14" fmla="*/ 0 w 3291840"/>
                      <a:gd name="connsiteY14" fmla="*/ 549402 h 1600200"/>
                      <a:gd name="connsiteX15" fmla="*/ 0 w 3291840"/>
                      <a:gd name="connsiteY1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1840" h="1600200" fill="none" extrusionOk="0">
                        <a:moveTo>
                          <a:pt x="0" y="0"/>
                        </a:moveTo>
                        <a:cubicBezTo>
                          <a:pt x="189673" y="11294"/>
                          <a:pt x="374236" y="10564"/>
                          <a:pt x="724205" y="0"/>
                        </a:cubicBezTo>
                        <a:cubicBezTo>
                          <a:pt x="1074175" y="-10564"/>
                          <a:pt x="1108158" y="10825"/>
                          <a:pt x="1316736" y="0"/>
                        </a:cubicBezTo>
                        <a:cubicBezTo>
                          <a:pt x="1525314" y="-10825"/>
                          <a:pt x="1891015" y="-21191"/>
                          <a:pt x="2040941" y="0"/>
                        </a:cubicBezTo>
                        <a:cubicBezTo>
                          <a:pt x="2190868" y="21191"/>
                          <a:pt x="2397201" y="7992"/>
                          <a:pt x="2633472" y="0"/>
                        </a:cubicBezTo>
                        <a:cubicBezTo>
                          <a:pt x="2869743" y="-7992"/>
                          <a:pt x="3133421" y="-24000"/>
                          <a:pt x="3291840" y="0"/>
                        </a:cubicBezTo>
                        <a:cubicBezTo>
                          <a:pt x="3292590" y="238209"/>
                          <a:pt x="3267902" y="277938"/>
                          <a:pt x="3291840" y="485394"/>
                        </a:cubicBezTo>
                        <a:cubicBezTo>
                          <a:pt x="3315778" y="692850"/>
                          <a:pt x="3304917" y="820669"/>
                          <a:pt x="3291840" y="1034796"/>
                        </a:cubicBezTo>
                        <a:cubicBezTo>
                          <a:pt x="3278763" y="1248923"/>
                          <a:pt x="3309291" y="1319439"/>
                          <a:pt x="3291840" y="1600200"/>
                        </a:cubicBezTo>
                        <a:cubicBezTo>
                          <a:pt x="3113347" y="1626233"/>
                          <a:pt x="2991908" y="1613405"/>
                          <a:pt x="2699309" y="1600200"/>
                        </a:cubicBezTo>
                        <a:cubicBezTo>
                          <a:pt x="2406710" y="1586995"/>
                          <a:pt x="2237947" y="1596882"/>
                          <a:pt x="1975104" y="1600200"/>
                        </a:cubicBezTo>
                        <a:cubicBezTo>
                          <a:pt x="1712262" y="1603518"/>
                          <a:pt x="1532353" y="1575500"/>
                          <a:pt x="1283818" y="1600200"/>
                        </a:cubicBezTo>
                        <a:cubicBezTo>
                          <a:pt x="1035283" y="1624900"/>
                          <a:pt x="284046" y="1562493"/>
                          <a:pt x="0" y="1600200"/>
                        </a:cubicBezTo>
                        <a:cubicBezTo>
                          <a:pt x="24281" y="1376568"/>
                          <a:pt x="-17555" y="1294331"/>
                          <a:pt x="0" y="1066800"/>
                        </a:cubicBezTo>
                        <a:cubicBezTo>
                          <a:pt x="17555" y="839269"/>
                          <a:pt x="17578" y="655086"/>
                          <a:pt x="0" y="549402"/>
                        </a:cubicBezTo>
                        <a:cubicBezTo>
                          <a:pt x="-17578" y="443718"/>
                          <a:pt x="-16524" y="148019"/>
                          <a:pt x="0" y="0"/>
                        </a:cubicBezTo>
                        <a:close/>
                      </a:path>
                      <a:path w="3291840" h="1600200" stroke="0" extrusionOk="0">
                        <a:moveTo>
                          <a:pt x="0" y="0"/>
                        </a:moveTo>
                        <a:cubicBezTo>
                          <a:pt x="292564" y="17519"/>
                          <a:pt x="497379" y="16327"/>
                          <a:pt x="658368" y="0"/>
                        </a:cubicBezTo>
                        <a:cubicBezTo>
                          <a:pt x="819357" y="-16327"/>
                          <a:pt x="1109689" y="15875"/>
                          <a:pt x="1250899" y="0"/>
                        </a:cubicBezTo>
                        <a:cubicBezTo>
                          <a:pt x="1392109" y="-15875"/>
                          <a:pt x="1685625" y="-24905"/>
                          <a:pt x="1843430" y="0"/>
                        </a:cubicBezTo>
                        <a:cubicBezTo>
                          <a:pt x="2001235" y="24905"/>
                          <a:pt x="2324550" y="-24061"/>
                          <a:pt x="2501798" y="0"/>
                        </a:cubicBezTo>
                        <a:cubicBezTo>
                          <a:pt x="2679046" y="24061"/>
                          <a:pt x="3017557" y="-15821"/>
                          <a:pt x="3291840" y="0"/>
                        </a:cubicBezTo>
                        <a:cubicBezTo>
                          <a:pt x="3288237" y="156923"/>
                          <a:pt x="3295684" y="274571"/>
                          <a:pt x="3291840" y="485394"/>
                        </a:cubicBezTo>
                        <a:cubicBezTo>
                          <a:pt x="3287996" y="696217"/>
                          <a:pt x="3285033" y="821972"/>
                          <a:pt x="3291840" y="1002792"/>
                        </a:cubicBezTo>
                        <a:cubicBezTo>
                          <a:pt x="3298647" y="1183612"/>
                          <a:pt x="3265240" y="1324288"/>
                          <a:pt x="3291840" y="1600200"/>
                        </a:cubicBezTo>
                        <a:cubicBezTo>
                          <a:pt x="3072461" y="1590536"/>
                          <a:pt x="2976109" y="1618281"/>
                          <a:pt x="2699309" y="1600200"/>
                        </a:cubicBezTo>
                        <a:cubicBezTo>
                          <a:pt x="2422509" y="1582119"/>
                          <a:pt x="2256549" y="1585811"/>
                          <a:pt x="1975104" y="1600200"/>
                        </a:cubicBezTo>
                        <a:cubicBezTo>
                          <a:pt x="1693660" y="1614589"/>
                          <a:pt x="1466226" y="1615533"/>
                          <a:pt x="1316736" y="1600200"/>
                        </a:cubicBezTo>
                        <a:cubicBezTo>
                          <a:pt x="1167246" y="1584867"/>
                          <a:pt x="926187" y="1616198"/>
                          <a:pt x="592531" y="1600200"/>
                        </a:cubicBezTo>
                        <a:cubicBezTo>
                          <a:pt x="258876" y="1584202"/>
                          <a:pt x="251492" y="1573345"/>
                          <a:pt x="0" y="1600200"/>
                        </a:cubicBezTo>
                        <a:cubicBezTo>
                          <a:pt x="8636" y="1368552"/>
                          <a:pt x="-12759" y="1235945"/>
                          <a:pt x="0" y="1114806"/>
                        </a:cubicBezTo>
                        <a:cubicBezTo>
                          <a:pt x="12759" y="993667"/>
                          <a:pt x="-8670" y="793459"/>
                          <a:pt x="0" y="581406"/>
                        </a:cubicBezTo>
                        <a:cubicBezTo>
                          <a:pt x="8670" y="369353"/>
                          <a:pt x="-11602" y="286290"/>
                          <a:pt x="0" y="0"/>
                        </a:cubicBezTo>
                        <a:close/>
                      </a:path>
                    </a:pathLst>
                  </a:custGeom>
                  <ask:type>
                    <ask:lineSketchNone/>
                  </ask:type>
                </ask:lineSketchStyleProps>
              </a:ext>
            </a:extLst>
          </a:ln>
        </p:spPr>
      </p:pic>
      <p:pic>
        <p:nvPicPr>
          <p:cNvPr id="37" name="Picture 36">
            <a:extLst>
              <a:ext uri="{FF2B5EF4-FFF2-40B4-BE49-F238E27FC236}">
                <a16:creationId xmlns:a16="http://schemas.microsoft.com/office/drawing/2014/main" id="{5923AA2C-52B3-44B5-9982-FF3880A78D44}"/>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7557104" y="5457666"/>
            <a:ext cx="2880359" cy="1600200"/>
          </a:xfrm>
          <a:prstGeom prst="rect">
            <a:avLst/>
          </a:prstGeom>
          <a:ln w="47625">
            <a:solidFill>
              <a:schemeClr val="tx1"/>
            </a:solidFill>
            <a:extLst>
              <a:ext uri="{C807C97D-BFC1-408E-A445-0C87EB9F89A2}">
                <ask:lineSketchStyleProps xmlns:ask="http://schemas.microsoft.com/office/drawing/2018/sketchyshapes" sd="3627308568">
                  <a:custGeom>
                    <a:avLst/>
                    <a:gdLst>
                      <a:gd name="connsiteX0" fmla="*/ 0 w 2880359"/>
                      <a:gd name="connsiteY0" fmla="*/ 0 h 1600200"/>
                      <a:gd name="connsiteX1" fmla="*/ 576072 w 2880359"/>
                      <a:gd name="connsiteY1" fmla="*/ 0 h 1600200"/>
                      <a:gd name="connsiteX2" fmla="*/ 1209751 w 2880359"/>
                      <a:gd name="connsiteY2" fmla="*/ 0 h 1600200"/>
                      <a:gd name="connsiteX3" fmla="*/ 1843430 w 2880359"/>
                      <a:gd name="connsiteY3" fmla="*/ 0 h 1600200"/>
                      <a:gd name="connsiteX4" fmla="*/ 2880359 w 2880359"/>
                      <a:gd name="connsiteY4" fmla="*/ 0 h 1600200"/>
                      <a:gd name="connsiteX5" fmla="*/ 2880359 w 2880359"/>
                      <a:gd name="connsiteY5" fmla="*/ 517398 h 1600200"/>
                      <a:gd name="connsiteX6" fmla="*/ 2880359 w 2880359"/>
                      <a:gd name="connsiteY6" fmla="*/ 1002792 h 1600200"/>
                      <a:gd name="connsiteX7" fmla="*/ 2880359 w 2880359"/>
                      <a:gd name="connsiteY7" fmla="*/ 1600200 h 1600200"/>
                      <a:gd name="connsiteX8" fmla="*/ 2304287 w 2880359"/>
                      <a:gd name="connsiteY8" fmla="*/ 1600200 h 1600200"/>
                      <a:gd name="connsiteX9" fmla="*/ 1757019 w 2880359"/>
                      <a:gd name="connsiteY9" fmla="*/ 1600200 h 1600200"/>
                      <a:gd name="connsiteX10" fmla="*/ 1180947 w 2880359"/>
                      <a:gd name="connsiteY10" fmla="*/ 1600200 h 1600200"/>
                      <a:gd name="connsiteX11" fmla="*/ 547268 w 2880359"/>
                      <a:gd name="connsiteY11" fmla="*/ 1600200 h 1600200"/>
                      <a:gd name="connsiteX12" fmla="*/ 0 w 2880359"/>
                      <a:gd name="connsiteY12" fmla="*/ 1600200 h 1600200"/>
                      <a:gd name="connsiteX13" fmla="*/ 0 w 2880359"/>
                      <a:gd name="connsiteY13" fmla="*/ 1098804 h 1600200"/>
                      <a:gd name="connsiteX14" fmla="*/ 0 w 2880359"/>
                      <a:gd name="connsiteY14" fmla="*/ 549402 h 1600200"/>
                      <a:gd name="connsiteX15" fmla="*/ 0 w 2880359"/>
                      <a:gd name="connsiteY1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0359" h="1600200" fill="none" extrusionOk="0">
                        <a:moveTo>
                          <a:pt x="0" y="0"/>
                        </a:moveTo>
                        <a:cubicBezTo>
                          <a:pt x="179954" y="3216"/>
                          <a:pt x="332337" y="-20467"/>
                          <a:pt x="576072" y="0"/>
                        </a:cubicBezTo>
                        <a:cubicBezTo>
                          <a:pt x="819807" y="20467"/>
                          <a:pt x="917485" y="1727"/>
                          <a:pt x="1209751" y="0"/>
                        </a:cubicBezTo>
                        <a:cubicBezTo>
                          <a:pt x="1502017" y="-1727"/>
                          <a:pt x="1652448" y="-2838"/>
                          <a:pt x="1843430" y="0"/>
                        </a:cubicBezTo>
                        <a:cubicBezTo>
                          <a:pt x="2034412" y="2838"/>
                          <a:pt x="2457199" y="-44096"/>
                          <a:pt x="2880359" y="0"/>
                        </a:cubicBezTo>
                        <a:cubicBezTo>
                          <a:pt x="2883292" y="258594"/>
                          <a:pt x="2883844" y="321979"/>
                          <a:pt x="2880359" y="517398"/>
                        </a:cubicBezTo>
                        <a:cubicBezTo>
                          <a:pt x="2876874" y="712817"/>
                          <a:pt x="2873576" y="893994"/>
                          <a:pt x="2880359" y="1002792"/>
                        </a:cubicBezTo>
                        <a:cubicBezTo>
                          <a:pt x="2887142" y="1111590"/>
                          <a:pt x="2899757" y="1336961"/>
                          <a:pt x="2880359" y="1600200"/>
                        </a:cubicBezTo>
                        <a:cubicBezTo>
                          <a:pt x="2679932" y="1594608"/>
                          <a:pt x="2447560" y="1613174"/>
                          <a:pt x="2304287" y="1600200"/>
                        </a:cubicBezTo>
                        <a:cubicBezTo>
                          <a:pt x="2161014" y="1587226"/>
                          <a:pt x="1900937" y="1614595"/>
                          <a:pt x="1757019" y="1600200"/>
                        </a:cubicBezTo>
                        <a:cubicBezTo>
                          <a:pt x="1613101" y="1585805"/>
                          <a:pt x="1344953" y="1575049"/>
                          <a:pt x="1180947" y="1600200"/>
                        </a:cubicBezTo>
                        <a:cubicBezTo>
                          <a:pt x="1016941" y="1625351"/>
                          <a:pt x="714104" y="1576311"/>
                          <a:pt x="547268" y="1600200"/>
                        </a:cubicBezTo>
                        <a:cubicBezTo>
                          <a:pt x="380432" y="1624089"/>
                          <a:pt x="116431" y="1581386"/>
                          <a:pt x="0" y="1600200"/>
                        </a:cubicBezTo>
                        <a:cubicBezTo>
                          <a:pt x="-4088" y="1498985"/>
                          <a:pt x="15048" y="1232972"/>
                          <a:pt x="0" y="1098804"/>
                        </a:cubicBezTo>
                        <a:cubicBezTo>
                          <a:pt x="-15048" y="964636"/>
                          <a:pt x="-20196" y="702708"/>
                          <a:pt x="0" y="549402"/>
                        </a:cubicBezTo>
                        <a:cubicBezTo>
                          <a:pt x="20196" y="396096"/>
                          <a:pt x="12791" y="230926"/>
                          <a:pt x="0" y="0"/>
                        </a:cubicBezTo>
                        <a:close/>
                      </a:path>
                      <a:path w="2880359" h="1600200" stroke="0" extrusionOk="0">
                        <a:moveTo>
                          <a:pt x="0" y="0"/>
                        </a:moveTo>
                        <a:cubicBezTo>
                          <a:pt x="176536" y="6296"/>
                          <a:pt x="443571" y="-27034"/>
                          <a:pt x="604875" y="0"/>
                        </a:cubicBezTo>
                        <a:cubicBezTo>
                          <a:pt x="766180" y="27034"/>
                          <a:pt x="910424" y="10563"/>
                          <a:pt x="1094536" y="0"/>
                        </a:cubicBezTo>
                        <a:cubicBezTo>
                          <a:pt x="1278648" y="-10563"/>
                          <a:pt x="1389031" y="-19966"/>
                          <a:pt x="1613001" y="0"/>
                        </a:cubicBezTo>
                        <a:cubicBezTo>
                          <a:pt x="1836971" y="19966"/>
                          <a:pt x="2053487" y="-11185"/>
                          <a:pt x="2246680" y="0"/>
                        </a:cubicBezTo>
                        <a:cubicBezTo>
                          <a:pt x="2439873" y="11185"/>
                          <a:pt x="2728682" y="-10621"/>
                          <a:pt x="2880359" y="0"/>
                        </a:cubicBezTo>
                        <a:cubicBezTo>
                          <a:pt x="2862693" y="120953"/>
                          <a:pt x="2893968" y="352662"/>
                          <a:pt x="2880359" y="565404"/>
                        </a:cubicBezTo>
                        <a:cubicBezTo>
                          <a:pt x="2866750" y="778146"/>
                          <a:pt x="2903252" y="970384"/>
                          <a:pt x="2880359" y="1114806"/>
                        </a:cubicBezTo>
                        <a:cubicBezTo>
                          <a:pt x="2857466" y="1259228"/>
                          <a:pt x="2887827" y="1389286"/>
                          <a:pt x="2880359" y="1600200"/>
                        </a:cubicBezTo>
                        <a:cubicBezTo>
                          <a:pt x="2691666" y="1590552"/>
                          <a:pt x="2491977" y="1579337"/>
                          <a:pt x="2304287" y="1600200"/>
                        </a:cubicBezTo>
                        <a:cubicBezTo>
                          <a:pt x="2116597" y="1621063"/>
                          <a:pt x="1928532" y="1626063"/>
                          <a:pt x="1670608" y="1600200"/>
                        </a:cubicBezTo>
                        <a:cubicBezTo>
                          <a:pt x="1412684" y="1574337"/>
                          <a:pt x="1217040" y="1599030"/>
                          <a:pt x="1094536" y="1600200"/>
                        </a:cubicBezTo>
                        <a:cubicBezTo>
                          <a:pt x="972032" y="1601370"/>
                          <a:pt x="726308" y="1588362"/>
                          <a:pt x="576072" y="1600200"/>
                        </a:cubicBezTo>
                        <a:cubicBezTo>
                          <a:pt x="425836" y="1612038"/>
                          <a:pt x="267155" y="1599271"/>
                          <a:pt x="0" y="1600200"/>
                        </a:cubicBezTo>
                        <a:cubicBezTo>
                          <a:pt x="-16554" y="1363912"/>
                          <a:pt x="-5135" y="1286643"/>
                          <a:pt x="0" y="1098804"/>
                        </a:cubicBezTo>
                        <a:cubicBezTo>
                          <a:pt x="5135" y="910965"/>
                          <a:pt x="-20693" y="709054"/>
                          <a:pt x="0" y="565404"/>
                        </a:cubicBezTo>
                        <a:cubicBezTo>
                          <a:pt x="20693" y="421754"/>
                          <a:pt x="-24134" y="143590"/>
                          <a:pt x="0" y="0"/>
                        </a:cubicBezTo>
                        <a:close/>
                      </a:path>
                    </a:pathLst>
                  </a:custGeom>
                  <ask:type>
                    <ask:lineSketchNone/>
                  </ask:type>
                </ask:lineSketchStyleProps>
              </a:ext>
            </a:extLst>
          </a:ln>
        </p:spPr>
      </p:pic>
      <p:pic>
        <p:nvPicPr>
          <p:cNvPr id="38" name="Picture 37">
            <a:extLst>
              <a:ext uri="{FF2B5EF4-FFF2-40B4-BE49-F238E27FC236}">
                <a16:creationId xmlns:a16="http://schemas.microsoft.com/office/drawing/2014/main" id="{D6473E51-8FC8-40D5-8702-30709966D7C5}"/>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150179" y="-7522"/>
            <a:ext cx="3291840" cy="1600200"/>
          </a:xfrm>
          <a:prstGeom prst="rect">
            <a:avLst/>
          </a:prstGeom>
          <a:ln w="47625">
            <a:solidFill>
              <a:schemeClr val="tx1"/>
            </a:solidFill>
            <a:extLst>
              <a:ext uri="{C807C97D-BFC1-408E-A445-0C87EB9F89A2}">
                <ask:lineSketchStyleProps xmlns:ask="http://schemas.microsoft.com/office/drawing/2018/sketchyshapes" sd="2535918611">
                  <a:custGeom>
                    <a:avLst/>
                    <a:gdLst>
                      <a:gd name="connsiteX0" fmla="*/ 0 w 3291840"/>
                      <a:gd name="connsiteY0" fmla="*/ 0 h 1600200"/>
                      <a:gd name="connsiteX1" fmla="*/ 592531 w 3291840"/>
                      <a:gd name="connsiteY1" fmla="*/ 0 h 1600200"/>
                      <a:gd name="connsiteX2" fmla="*/ 1152144 w 3291840"/>
                      <a:gd name="connsiteY2" fmla="*/ 0 h 1600200"/>
                      <a:gd name="connsiteX3" fmla="*/ 1876349 w 3291840"/>
                      <a:gd name="connsiteY3" fmla="*/ 0 h 1600200"/>
                      <a:gd name="connsiteX4" fmla="*/ 2567635 w 3291840"/>
                      <a:gd name="connsiteY4" fmla="*/ 0 h 1600200"/>
                      <a:gd name="connsiteX5" fmla="*/ 3291840 w 3291840"/>
                      <a:gd name="connsiteY5" fmla="*/ 0 h 1600200"/>
                      <a:gd name="connsiteX6" fmla="*/ 3291840 w 3291840"/>
                      <a:gd name="connsiteY6" fmla="*/ 533400 h 1600200"/>
                      <a:gd name="connsiteX7" fmla="*/ 3291840 w 3291840"/>
                      <a:gd name="connsiteY7" fmla="*/ 1034796 h 1600200"/>
                      <a:gd name="connsiteX8" fmla="*/ 3291840 w 3291840"/>
                      <a:gd name="connsiteY8" fmla="*/ 1600200 h 1600200"/>
                      <a:gd name="connsiteX9" fmla="*/ 2567635 w 3291840"/>
                      <a:gd name="connsiteY9" fmla="*/ 1600200 h 1600200"/>
                      <a:gd name="connsiteX10" fmla="*/ 1975104 w 3291840"/>
                      <a:gd name="connsiteY10" fmla="*/ 1600200 h 1600200"/>
                      <a:gd name="connsiteX11" fmla="*/ 1316736 w 3291840"/>
                      <a:gd name="connsiteY11" fmla="*/ 1600200 h 1600200"/>
                      <a:gd name="connsiteX12" fmla="*/ 757123 w 3291840"/>
                      <a:gd name="connsiteY12" fmla="*/ 1600200 h 1600200"/>
                      <a:gd name="connsiteX13" fmla="*/ 0 w 3291840"/>
                      <a:gd name="connsiteY13" fmla="*/ 1600200 h 1600200"/>
                      <a:gd name="connsiteX14" fmla="*/ 0 w 3291840"/>
                      <a:gd name="connsiteY14" fmla="*/ 1114806 h 1600200"/>
                      <a:gd name="connsiteX15" fmla="*/ 0 w 3291840"/>
                      <a:gd name="connsiteY15" fmla="*/ 549402 h 1600200"/>
                      <a:gd name="connsiteX16" fmla="*/ 0 w 3291840"/>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1840" h="1600200" fill="none" extrusionOk="0">
                        <a:moveTo>
                          <a:pt x="0" y="0"/>
                        </a:moveTo>
                        <a:cubicBezTo>
                          <a:pt x="284553" y="-7902"/>
                          <a:pt x="460387" y="3358"/>
                          <a:pt x="592531" y="0"/>
                        </a:cubicBezTo>
                        <a:cubicBezTo>
                          <a:pt x="724675" y="-3358"/>
                          <a:pt x="938707" y="5211"/>
                          <a:pt x="1152144" y="0"/>
                        </a:cubicBezTo>
                        <a:cubicBezTo>
                          <a:pt x="1365581" y="-5211"/>
                          <a:pt x="1534286" y="-11937"/>
                          <a:pt x="1876349" y="0"/>
                        </a:cubicBezTo>
                        <a:cubicBezTo>
                          <a:pt x="2218412" y="11937"/>
                          <a:pt x="2379807" y="24414"/>
                          <a:pt x="2567635" y="0"/>
                        </a:cubicBezTo>
                        <a:cubicBezTo>
                          <a:pt x="2755463" y="-24414"/>
                          <a:pt x="3099364" y="-7083"/>
                          <a:pt x="3291840" y="0"/>
                        </a:cubicBezTo>
                        <a:cubicBezTo>
                          <a:pt x="3310402" y="245645"/>
                          <a:pt x="3271421" y="335222"/>
                          <a:pt x="3291840" y="533400"/>
                        </a:cubicBezTo>
                        <a:cubicBezTo>
                          <a:pt x="3312259" y="731578"/>
                          <a:pt x="3302026" y="928870"/>
                          <a:pt x="3291840" y="1034796"/>
                        </a:cubicBezTo>
                        <a:cubicBezTo>
                          <a:pt x="3281654" y="1140722"/>
                          <a:pt x="3276860" y="1340795"/>
                          <a:pt x="3291840" y="1600200"/>
                        </a:cubicBezTo>
                        <a:cubicBezTo>
                          <a:pt x="3112394" y="1616766"/>
                          <a:pt x="2725915" y="1627261"/>
                          <a:pt x="2567635" y="1600200"/>
                        </a:cubicBezTo>
                        <a:cubicBezTo>
                          <a:pt x="2409356" y="1573139"/>
                          <a:pt x="2106879" y="1600298"/>
                          <a:pt x="1975104" y="1600200"/>
                        </a:cubicBezTo>
                        <a:cubicBezTo>
                          <a:pt x="1843329" y="1600102"/>
                          <a:pt x="1517792" y="1612146"/>
                          <a:pt x="1316736" y="1600200"/>
                        </a:cubicBezTo>
                        <a:cubicBezTo>
                          <a:pt x="1115680" y="1588254"/>
                          <a:pt x="969286" y="1613654"/>
                          <a:pt x="757123" y="1600200"/>
                        </a:cubicBezTo>
                        <a:cubicBezTo>
                          <a:pt x="544960" y="1586746"/>
                          <a:pt x="285814" y="1608619"/>
                          <a:pt x="0" y="1600200"/>
                        </a:cubicBezTo>
                        <a:cubicBezTo>
                          <a:pt x="16580" y="1494685"/>
                          <a:pt x="-17578" y="1257760"/>
                          <a:pt x="0" y="1114806"/>
                        </a:cubicBezTo>
                        <a:cubicBezTo>
                          <a:pt x="17578" y="971852"/>
                          <a:pt x="13455" y="776211"/>
                          <a:pt x="0" y="549402"/>
                        </a:cubicBezTo>
                        <a:cubicBezTo>
                          <a:pt x="-13455" y="322593"/>
                          <a:pt x="7585" y="155576"/>
                          <a:pt x="0" y="0"/>
                        </a:cubicBezTo>
                        <a:close/>
                      </a:path>
                      <a:path w="3291840" h="1600200" stroke="0" extrusionOk="0">
                        <a:moveTo>
                          <a:pt x="0" y="0"/>
                        </a:moveTo>
                        <a:cubicBezTo>
                          <a:pt x="283322" y="-24419"/>
                          <a:pt x="381471" y="-25368"/>
                          <a:pt x="724205" y="0"/>
                        </a:cubicBezTo>
                        <a:cubicBezTo>
                          <a:pt x="1066940" y="25368"/>
                          <a:pt x="1153832" y="-22871"/>
                          <a:pt x="1415491" y="0"/>
                        </a:cubicBezTo>
                        <a:cubicBezTo>
                          <a:pt x="1677150" y="22871"/>
                          <a:pt x="1771319" y="6601"/>
                          <a:pt x="1975104" y="0"/>
                        </a:cubicBezTo>
                        <a:cubicBezTo>
                          <a:pt x="2178889" y="-6601"/>
                          <a:pt x="2488461" y="22308"/>
                          <a:pt x="2666390" y="0"/>
                        </a:cubicBezTo>
                        <a:cubicBezTo>
                          <a:pt x="2844319" y="-22308"/>
                          <a:pt x="3002096" y="9513"/>
                          <a:pt x="3291840" y="0"/>
                        </a:cubicBezTo>
                        <a:cubicBezTo>
                          <a:pt x="3299533" y="199115"/>
                          <a:pt x="3313448" y="421853"/>
                          <a:pt x="3291840" y="533400"/>
                        </a:cubicBezTo>
                        <a:cubicBezTo>
                          <a:pt x="3270232" y="644947"/>
                          <a:pt x="3285044" y="876399"/>
                          <a:pt x="3291840" y="1018794"/>
                        </a:cubicBezTo>
                        <a:cubicBezTo>
                          <a:pt x="3298636" y="1161189"/>
                          <a:pt x="3315943" y="1362464"/>
                          <a:pt x="3291840" y="1600200"/>
                        </a:cubicBezTo>
                        <a:cubicBezTo>
                          <a:pt x="3114474" y="1608103"/>
                          <a:pt x="2831576" y="1621961"/>
                          <a:pt x="2567635" y="1600200"/>
                        </a:cubicBezTo>
                        <a:cubicBezTo>
                          <a:pt x="2303694" y="1578439"/>
                          <a:pt x="2153833" y="1606306"/>
                          <a:pt x="1876349" y="1600200"/>
                        </a:cubicBezTo>
                        <a:cubicBezTo>
                          <a:pt x="1598865" y="1594094"/>
                          <a:pt x="1431181" y="1567991"/>
                          <a:pt x="1185062" y="1600200"/>
                        </a:cubicBezTo>
                        <a:cubicBezTo>
                          <a:pt x="938943" y="1632409"/>
                          <a:pt x="252845" y="1604595"/>
                          <a:pt x="0" y="1600200"/>
                        </a:cubicBezTo>
                        <a:cubicBezTo>
                          <a:pt x="-23788" y="1433356"/>
                          <a:pt x="-18825" y="1319395"/>
                          <a:pt x="0" y="1098804"/>
                        </a:cubicBezTo>
                        <a:cubicBezTo>
                          <a:pt x="18825" y="878213"/>
                          <a:pt x="8179" y="678846"/>
                          <a:pt x="0" y="549402"/>
                        </a:cubicBezTo>
                        <a:cubicBezTo>
                          <a:pt x="-8179" y="419958"/>
                          <a:pt x="13261" y="197038"/>
                          <a:pt x="0" y="0"/>
                        </a:cubicBezTo>
                        <a:close/>
                      </a:path>
                    </a:pathLst>
                  </a:custGeom>
                  <ask:type>
                    <ask:lineSketchNone/>
                  </ask:type>
                </ask:lineSketchStyleProps>
              </a:ext>
            </a:extLst>
          </a:ln>
        </p:spPr>
      </p:pic>
      <p:pic>
        <p:nvPicPr>
          <p:cNvPr id="39" name="Picture 38">
            <a:extLst>
              <a:ext uri="{FF2B5EF4-FFF2-40B4-BE49-F238E27FC236}">
                <a16:creationId xmlns:a16="http://schemas.microsoft.com/office/drawing/2014/main" id="{2391A50E-3CB2-4152-8D5D-12F641C23E28}"/>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7151" y="0"/>
            <a:ext cx="3291840" cy="1600200"/>
          </a:xfrm>
          <a:prstGeom prst="rect">
            <a:avLst/>
          </a:prstGeom>
          <a:ln w="47625">
            <a:solidFill>
              <a:schemeClr val="tx1"/>
            </a:solidFill>
            <a:extLst>
              <a:ext uri="{C807C97D-BFC1-408E-A445-0C87EB9F89A2}">
                <ask:lineSketchStyleProps xmlns:ask="http://schemas.microsoft.com/office/drawing/2018/sketchyshapes" sd="822783750">
                  <a:custGeom>
                    <a:avLst/>
                    <a:gdLst>
                      <a:gd name="connsiteX0" fmla="*/ 0 w 3291840"/>
                      <a:gd name="connsiteY0" fmla="*/ 0 h 1600200"/>
                      <a:gd name="connsiteX1" fmla="*/ 724205 w 3291840"/>
                      <a:gd name="connsiteY1" fmla="*/ 0 h 1600200"/>
                      <a:gd name="connsiteX2" fmla="*/ 1283818 w 3291840"/>
                      <a:gd name="connsiteY2" fmla="*/ 0 h 1600200"/>
                      <a:gd name="connsiteX3" fmla="*/ 1876349 w 3291840"/>
                      <a:gd name="connsiteY3" fmla="*/ 0 h 1600200"/>
                      <a:gd name="connsiteX4" fmla="*/ 2600554 w 3291840"/>
                      <a:gd name="connsiteY4" fmla="*/ 0 h 1600200"/>
                      <a:gd name="connsiteX5" fmla="*/ 3291840 w 3291840"/>
                      <a:gd name="connsiteY5" fmla="*/ 0 h 1600200"/>
                      <a:gd name="connsiteX6" fmla="*/ 3291840 w 3291840"/>
                      <a:gd name="connsiteY6" fmla="*/ 517398 h 1600200"/>
                      <a:gd name="connsiteX7" fmla="*/ 3291840 w 3291840"/>
                      <a:gd name="connsiteY7" fmla="*/ 1082802 h 1600200"/>
                      <a:gd name="connsiteX8" fmla="*/ 3291840 w 3291840"/>
                      <a:gd name="connsiteY8" fmla="*/ 1600200 h 1600200"/>
                      <a:gd name="connsiteX9" fmla="*/ 2600554 w 3291840"/>
                      <a:gd name="connsiteY9" fmla="*/ 1600200 h 1600200"/>
                      <a:gd name="connsiteX10" fmla="*/ 1876349 w 3291840"/>
                      <a:gd name="connsiteY10" fmla="*/ 1600200 h 1600200"/>
                      <a:gd name="connsiteX11" fmla="*/ 1217981 w 3291840"/>
                      <a:gd name="connsiteY11" fmla="*/ 1600200 h 1600200"/>
                      <a:gd name="connsiteX12" fmla="*/ 658368 w 3291840"/>
                      <a:gd name="connsiteY12" fmla="*/ 1600200 h 1600200"/>
                      <a:gd name="connsiteX13" fmla="*/ 0 w 3291840"/>
                      <a:gd name="connsiteY13" fmla="*/ 1600200 h 1600200"/>
                      <a:gd name="connsiteX14" fmla="*/ 0 w 3291840"/>
                      <a:gd name="connsiteY14" fmla="*/ 1098804 h 1600200"/>
                      <a:gd name="connsiteX15" fmla="*/ 0 w 3291840"/>
                      <a:gd name="connsiteY15" fmla="*/ 597408 h 1600200"/>
                      <a:gd name="connsiteX16" fmla="*/ 0 w 3291840"/>
                      <a:gd name="connsiteY1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1840" h="1600200" fill="none" extrusionOk="0">
                        <a:moveTo>
                          <a:pt x="0" y="0"/>
                        </a:moveTo>
                        <a:cubicBezTo>
                          <a:pt x="218616" y="-34919"/>
                          <a:pt x="403524" y="32407"/>
                          <a:pt x="724205" y="0"/>
                        </a:cubicBezTo>
                        <a:cubicBezTo>
                          <a:pt x="1044886" y="-32407"/>
                          <a:pt x="1036891" y="-25546"/>
                          <a:pt x="1283818" y="0"/>
                        </a:cubicBezTo>
                        <a:cubicBezTo>
                          <a:pt x="1530745" y="25546"/>
                          <a:pt x="1581883" y="28398"/>
                          <a:pt x="1876349" y="0"/>
                        </a:cubicBezTo>
                        <a:cubicBezTo>
                          <a:pt x="2170815" y="-28398"/>
                          <a:pt x="2399120" y="-23612"/>
                          <a:pt x="2600554" y="0"/>
                        </a:cubicBezTo>
                        <a:cubicBezTo>
                          <a:pt x="2801988" y="23612"/>
                          <a:pt x="2955318" y="14176"/>
                          <a:pt x="3291840" y="0"/>
                        </a:cubicBezTo>
                        <a:cubicBezTo>
                          <a:pt x="3316519" y="161997"/>
                          <a:pt x="3283892" y="376049"/>
                          <a:pt x="3291840" y="517398"/>
                        </a:cubicBezTo>
                        <a:cubicBezTo>
                          <a:pt x="3299788" y="658747"/>
                          <a:pt x="3291506" y="806861"/>
                          <a:pt x="3291840" y="1082802"/>
                        </a:cubicBezTo>
                        <a:cubicBezTo>
                          <a:pt x="3292174" y="1358743"/>
                          <a:pt x="3317475" y="1382588"/>
                          <a:pt x="3291840" y="1600200"/>
                        </a:cubicBezTo>
                        <a:cubicBezTo>
                          <a:pt x="3066937" y="1600555"/>
                          <a:pt x="2743421" y="1631749"/>
                          <a:pt x="2600554" y="1600200"/>
                        </a:cubicBezTo>
                        <a:cubicBezTo>
                          <a:pt x="2457687" y="1568651"/>
                          <a:pt x="2056299" y="1611065"/>
                          <a:pt x="1876349" y="1600200"/>
                        </a:cubicBezTo>
                        <a:cubicBezTo>
                          <a:pt x="1696399" y="1589335"/>
                          <a:pt x="1521181" y="1591374"/>
                          <a:pt x="1217981" y="1600200"/>
                        </a:cubicBezTo>
                        <a:cubicBezTo>
                          <a:pt x="914781" y="1609026"/>
                          <a:pt x="829933" y="1612331"/>
                          <a:pt x="658368" y="1600200"/>
                        </a:cubicBezTo>
                        <a:cubicBezTo>
                          <a:pt x="486803" y="1588069"/>
                          <a:pt x="314047" y="1591431"/>
                          <a:pt x="0" y="1600200"/>
                        </a:cubicBezTo>
                        <a:cubicBezTo>
                          <a:pt x="17888" y="1375013"/>
                          <a:pt x="11127" y="1251842"/>
                          <a:pt x="0" y="1098804"/>
                        </a:cubicBezTo>
                        <a:cubicBezTo>
                          <a:pt x="-11127" y="945766"/>
                          <a:pt x="3679" y="839065"/>
                          <a:pt x="0" y="597408"/>
                        </a:cubicBezTo>
                        <a:cubicBezTo>
                          <a:pt x="-3679" y="355751"/>
                          <a:pt x="-15612" y="125816"/>
                          <a:pt x="0" y="0"/>
                        </a:cubicBezTo>
                        <a:close/>
                      </a:path>
                      <a:path w="3291840" h="1600200" stroke="0" extrusionOk="0">
                        <a:moveTo>
                          <a:pt x="0" y="0"/>
                        </a:moveTo>
                        <a:cubicBezTo>
                          <a:pt x="179533" y="14077"/>
                          <a:pt x="566676" y="6033"/>
                          <a:pt x="724205" y="0"/>
                        </a:cubicBezTo>
                        <a:cubicBezTo>
                          <a:pt x="881735" y="-6033"/>
                          <a:pt x="1144880" y="6420"/>
                          <a:pt x="1415491" y="0"/>
                        </a:cubicBezTo>
                        <a:cubicBezTo>
                          <a:pt x="1686102" y="-6420"/>
                          <a:pt x="1710205" y="3516"/>
                          <a:pt x="1975104" y="0"/>
                        </a:cubicBezTo>
                        <a:cubicBezTo>
                          <a:pt x="2240003" y="-3516"/>
                          <a:pt x="2469252" y="-6437"/>
                          <a:pt x="2633472" y="0"/>
                        </a:cubicBezTo>
                        <a:cubicBezTo>
                          <a:pt x="2797692" y="6437"/>
                          <a:pt x="2978596" y="-9843"/>
                          <a:pt x="3291840" y="0"/>
                        </a:cubicBezTo>
                        <a:cubicBezTo>
                          <a:pt x="3288980" y="188162"/>
                          <a:pt x="3308691" y="270607"/>
                          <a:pt x="3291840" y="517398"/>
                        </a:cubicBezTo>
                        <a:cubicBezTo>
                          <a:pt x="3274989" y="764189"/>
                          <a:pt x="3306912" y="794266"/>
                          <a:pt x="3291840" y="1050798"/>
                        </a:cubicBezTo>
                        <a:cubicBezTo>
                          <a:pt x="3276768" y="1307330"/>
                          <a:pt x="3271146" y="1442300"/>
                          <a:pt x="3291840" y="1600200"/>
                        </a:cubicBezTo>
                        <a:cubicBezTo>
                          <a:pt x="3059689" y="1621431"/>
                          <a:pt x="2933660" y="1601479"/>
                          <a:pt x="2600554" y="1600200"/>
                        </a:cubicBezTo>
                        <a:cubicBezTo>
                          <a:pt x="2267448" y="1598921"/>
                          <a:pt x="2090006" y="1627889"/>
                          <a:pt x="1942186" y="1600200"/>
                        </a:cubicBezTo>
                        <a:cubicBezTo>
                          <a:pt x="1794366" y="1572511"/>
                          <a:pt x="1453316" y="1633987"/>
                          <a:pt x="1217981" y="1600200"/>
                        </a:cubicBezTo>
                        <a:cubicBezTo>
                          <a:pt x="982647" y="1566413"/>
                          <a:pt x="523652" y="1554053"/>
                          <a:pt x="0" y="1600200"/>
                        </a:cubicBezTo>
                        <a:cubicBezTo>
                          <a:pt x="-19791" y="1419804"/>
                          <a:pt x="-5345" y="1194753"/>
                          <a:pt x="0" y="1050798"/>
                        </a:cubicBezTo>
                        <a:cubicBezTo>
                          <a:pt x="5345" y="906843"/>
                          <a:pt x="-23071" y="745117"/>
                          <a:pt x="0" y="533400"/>
                        </a:cubicBezTo>
                        <a:cubicBezTo>
                          <a:pt x="23071" y="321683"/>
                          <a:pt x="-24380" y="136171"/>
                          <a:pt x="0" y="0"/>
                        </a:cubicBezTo>
                        <a:close/>
                      </a:path>
                    </a:pathLst>
                  </a:custGeom>
                  <ask:type>
                    <ask:lineSketchNone/>
                  </ask:type>
                </ask:lineSketchStyleProps>
              </a:ext>
            </a:extLst>
          </a:ln>
        </p:spPr>
      </p:pic>
      <p:pic>
        <p:nvPicPr>
          <p:cNvPr id="40" name="Picture 39">
            <a:extLst>
              <a:ext uri="{FF2B5EF4-FFF2-40B4-BE49-F238E27FC236}">
                <a16:creationId xmlns:a16="http://schemas.microsoft.com/office/drawing/2014/main" id="{D43CD4CF-DFAB-492B-A68B-F723710C3C61}"/>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2118178" y="1349512"/>
            <a:ext cx="3552868" cy="1600200"/>
          </a:xfrm>
          <a:prstGeom prst="rect">
            <a:avLst/>
          </a:prstGeom>
          <a:ln w="47625">
            <a:solidFill>
              <a:schemeClr val="tx1"/>
            </a:solidFill>
            <a:extLst>
              <a:ext uri="{C807C97D-BFC1-408E-A445-0C87EB9F89A2}">
                <ask:lineSketchStyleProps xmlns:ask="http://schemas.microsoft.com/office/drawing/2018/sketchyshapes" sd="3751849793">
                  <a:custGeom>
                    <a:avLst/>
                    <a:gdLst>
                      <a:gd name="connsiteX0" fmla="*/ 0 w 3552868"/>
                      <a:gd name="connsiteY0" fmla="*/ 0 h 1600200"/>
                      <a:gd name="connsiteX1" fmla="*/ 521087 w 3552868"/>
                      <a:gd name="connsiteY1" fmla="*/ 0 h 1600200"/>
                      <a:gd name="connsiteX2" fmla="*/ 1113232 w 3552868"/>
                      <a:gd name="connsiteY2" fmla="*/ 0 h 1600200"/>
                      <a:gd name="connsiteX3" fmla="*/ 1705377 w 3552868"/>
                      <a:gd name="connsiteY3" fmla="*/ 0 h 1600200"/>
                      <a:gd name="connsiteX4" fmla="*/ 2190935 w 3552868"/>
                      <a:gd name="connsiteY4" fmla="*/ 0 h 1600200"/>
                      <a:gd name="connsiteX5" fmla="*/ 2712023 w 3552868"/>
                      <a:gd name="connsiteY5" fmla="*/ 0 h 1600200"/>
                      <a:gd name="connsiteX6" fmla="*/ 3552868 w 3552868"/>
                      <a:gd name="connsiteY6" fmla="*/ 0 h 1600200"/>
                      <a:gd name="connsiteX7" fmla="*/ 3552868 w 3552868"/>
                      <a:gd name="connsiteY7" fmla="*/ 549402 h 1600200"/>
                      <a:gd name="connsiteX8" fmla="*/ 3552868 w 3552868"/>
                      <a:gd name="connsiteY8" fmla="*/ 1066800 h 1600200"/>
                      <a:gd name="connsiteX9" fmla="*/ 3552868 w 3552868"/>
                      <a:gd name="connsiteY9" fmla="*/ 1600200 h 1600200"/>
                      <a:gd name="connsiteX10" fmla="*/ 2996252 w 3552868"/>
                      <a:gd name="connsiteY10" fmla="*/ 1600200 h 1600200"/>
                      <a:gd name="connsiteX11" fmla="*/ 2368579 w 3552868"/>
                      <a:gd name="connsiteY11" fmla="*/ 1600200 h 1600200"/>
                      <a:gd name="connsiteX12" fmla="*/ 1705377 w 3552868"/>
                      <a:gd name="connsiteY12" fmla="*/ 1600200 h 1600200"/>
                      <a:gd name="connsiteX13" fmla="*/ 1148761 w 3552868"/>
                      <a:gd name="connsiteY13" fmla="*/ 1600200 h 1600200"/>
                      <a:gd name="connsiteX14" fmla="*/ 521087 w 3552868"/>
                      <a:gd name="connsiteY14" fmla="*/ 1600200 h 1600200"/>
                      <a:gd name="connsiteX15" fmla="*/ 0 w 3552868"/>
                      <a:gd name="connsiteY15" fmla="*/ 1600200 h 1600200"/>
                      <a:gd name="connsiteX16" fmla="*/ 0 w 3552868"/>
                      <a:gd name="connsiteY16" fmla="*/ 1098804 h 1600200"/>
                      <a:gd name="connsiteX17" fmla="*/ 0 w 3552868"/>
                      <a:gd name="connsiteY17" fmla="*/ 613410 h 1600200"/>
                      <a:gd name="connsiteX18" fmla="*/ 0 w 3552868"/>
                      <a:gd name="connsiteY1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2868" h="1600200" fill="none" extrusionOk="0">
                        <a:moveTo>
                          <a:pt x="0" y="0"/>
                        </a:moveTo>
                        <a:cubicBezTo>
                          <a:pt x="161717" y="11446"/>
                          <a:pt x="313549" y="15288"/>
                          <a:pt x="521087" y="0"/>
                        </a:cubicBezTo>
                        <a:cubicBezTo>
                          <a:pt x="728625" y="-15288"/>
                          <a:pt x="977456" y="-7174"/>
                          <a:pt x="1113232" y="0"/>
                        </a:cubicBezTo>
                        <a:cubicBezTo>
                          <a:pt x="1249008" y="7174"/>
                          <a:pt x="1558634" y="-4626"/>
                          <a:pt x="1705377" y="0"/>
                        </a:cubicBezTo>
                        <a:cubicBezTo>
                          <a:pt x="1852121" y="4626"/>
                          <a:pt x="2023701" y="13917"/>
                          <a:pt x="2190935" y="0"/>
                        </a:cubicBezTo>
                        <a:cubicBezTo>
                          <a:pt x="2358169" y="-13917"/>
                          <a:pt x="2506842" y="-2727"/>
                          <a:pt x="2712023" y="0"/>
                        </a:cubicBezTo>
                        <a:cubicBezTo>
                          <a:pt x="2917204" y="2727"/>
                          <a:pt x="3277987" y="25833"/>
                          <a:pt x="3552868" y="0"/>
                        </a:cubicBezTo>
                        <a:cubicBezTo>
                          <a:pt x="3549681" y="117626"/>
                          <a:pt x="3548501" y="283257"/>
                          <a:pt x="3552868" y="549402"/>
                        </a:cubicBezTo>
                        <a:cubicBezTo>
                          <a:pt x="3557235" y="815547"/>
                          <a:pt x="3530062" y="880969"/>
                          <a:pt x="3552868" y="1066800"/>
                        </a:cubicBezTo>
                        <a:cubicBezTo>
                          <a:pt x="3575674" y="1252631"/>
                          <a:pt x="3545350" y="1391041"/>
                          <a:pt x="3552868" y="1600200"/>
                        </a:cubicBezTo>
                        <a:cubicBezTo>
                          <a:pt x="3333463" y="1574911"/>
                          <a:pt x="3261933" y="1605899"/>
                          <a:pt x="2996252" y="1600200"/>
                        </a:cubicBezTo>
                        <a:cubicBezTo>
                          <a:pt x="2730571" y="1594501"/>
                          <a:pt x="2654026" y="1611812"/>
                          <a:pt x="2368579" y="1600200"/>
                        </a:cubicBezTo>
                        <a:cubicBezTo>
                          <a:pt x="2083132" y="1588588"/>
                          <a:pt x="2006481" y="1629334"/>
                          <a:pt x="1705377" y="1600200"/>
                        </a:cubicBezTo>
                        <a:cubicBezTo>
                          <a:pt x="1404273" y="1571066"/>
                          <a:pt x="1346099" y="1604697"/>
                          <a:pt x="1148761" y="1600200"/>
                        </a:cubicBezTo>
                        <a:cubicBezTo>
                          <a:pt x="951423" y="1595703"/>
                          <a:pt x="716384" y="1630436"/>
                          <a:pt x="521087" y="1600200"/>
                        </a:cubicBezTo>
                        <a:cubicBezTo>
                          <a:pt x="325790" y="1569964"/>
                          <a:pt x="106974" y="1616753"/>
                          <a:pt x="0" y="1600200"/>
                        </a:cubicBezTo>
                        <a:cubicBezTo>
                          <a:pt x="14859" y="1423253"/>
                          <a:pt x="-15077" y="1208669"/>
                          <a:pt x="0" y="1098804"/>
                        </a:cubicBezTo>
                        <a:cubicBezTo>
                          <a:pt x="15077" y="988939"/>
                          <a:pt x="-15792" y="791599"/>
                          <a:pt x="0" y="613410"/>
                        </a:cubicBezTo>
                        <a:cubicBezTo>
                          <a:pt x="15792" y="435221"/>
                          <a:pt x="17280" y="213156"/>
                          <a:pt x="0" y="0"/>
                        </a:cubicBezTo>
                        <a:close/>
                      </a:path>
                      <a:path w="3552868" h="1600200" stroke="0" extrusionOk="0">
                        <a:moveTo>
                          <a:pt x="0" y="0"/>
                        </a:moveTo>
                        <a:cubicBezTo>
                          <a:pt x="125725" y="14523"/>
                          <a:pt x="318152" y="-18455"/>
                          <a:pt x="521087" y="0"/>
                        </a:cubicBezTo>
                        <a:cubicBezTo>
                          <a:pt x="724022" y="18455"/>
                          <a:pt x="924811" y="19849"/>
                          <a:pt x="1042175" y="0"/>
                        </a:cubicBezTo>
                        <a:cubicBezTo>
                          <a:pt x="1159539" y="-19849"/>
                          <a:pt x="1356730" y="-23058"/>
                          <a:pt x="1527733" y="0"/>
                        </a:cubicBezTo>
                        <a:cubicBezTo>
                          <a:pt x="1698736" y="23058"/>
                          <a:pt x="1837462" y="-16146"/>
                          <a:pt x="2013292" y="0"/>
                        </a:cubicBezTo>
                        <a:cubicBezTo>
                          <a:pt x="2189122" y="16146"/>
                          <a:pt x="2344866" y="-4528"/>
                          <a:pt x="2605437" y="0"/>
                        </a:cubicBezTo>
                        <a:cubicBezTo>
                          <a:pt x="2866009" y="4528"/>
                          <a:pt x="3126362" y="10960"/>
                          <a:pt x="3552868" y="0"/>
                        </a:cubicBezTo>
                        <a:cubicBezTo>
                          <a:pt x="3532251" y="120995"/>
                          <a:pt x="3532985" y="323494"/>
                          <a:pt x="3552868" y="501396"/>
                        </a:cubicBezTo>
                        <a:cubicBezTo>
                          <a:pt x="3572751" y="679298"/>
                          <a:pt x="3551947" y="761455"/>
                          <a:pt x="3552868" y="1018794"/>
                        </a:cubicBezTo>
                        <a:cubicBezTo>
                          <a:pt x="3553789" y="1276133"/>
                          <a:pt x="3561842" y="1432321"/>
                          <a:pt x="3552868" y="1600200"/>
                        </a:cubicBezTo>
                        <a:cubicBezTo>
                          <a:pt x="3400299" y="1610554"/>
                          <a:pt x="3263813" y="1626149"/>
                          <a:pt x="2996252" y="1600200"/>
                        </a:cubicBezTo>
                        <a:cubicBezTo>
                          <a:pt x="2728691" y="1574251"/>
                          <a:pt x="2649396" y="1574913"/>
                          <a:pt x="2439636" y="1600200"/>
                        </a:cubicBezTo>
                        <a:cubicBezTo>
                          <a:pt x="2229876" y="1625487"/>
                          <a:pt x="1927858" y="1605871"/>
                          <a:pt x="1776434" y="1600200"/>
                        </a:cubicBezTo>
                        <a:cubicBezTo>
                          <a:pt x="1625010" y="1594529"/>
                          <a:pt x="1391038" y="1627493"/>
                          <a:pt x="1148761" y="1600200"/>
                        </a:cubicBezTo>
                        <a:cubicBezTo>
                          <a:pt x="906484" y="1572907"/>
                          <a:pt x="813083" y="1581183"/>
                          <a:pt x="556616" y="1600200"/>
                        </a:cubicBezTo>
                        <a:cubicBezTo>
                          <a:pt x="300150" y="1619217"/>
                          <a:pt x="257277" y="1592110"/>
                          <a:pt x="0" y="1600200"/>
                        </a:cubicBezTo>
                        <a:cubicBezTo>
                          <a:pt x="6257" y="1360897"/>
                          <a:pt x="10425" y="1179093"/>
                          <a:pt x="0" y="1034796"/>
                        </a:cubicBezTo>
                        <a:cubicBezTo>
                          <a:pt x="-10425" y="890499"/>
                          <a:pt x="2629" y="625731"/>
                          <a:pt x="0" y="469392"/>
                        </a:cubicBezTo>
                        <a:cubicBezTo>
                          <a:pt x="-2629" y="313053"/>
                          <a:pt x="6690" y="123128"/>
                          <a:pt x="0" y="0"/>
                        </a:cubicBezTo>
                        <a:close/>
                      </a:path>
                    </a:pathLst>
                  </a:custGeom>
                  <ask:type>
                    <ask:lineSketchNone/>
                  </ask:type>
                </ask:lineSketchStyleProps>
              </a:ext>
            </a:extLst>
          </a:ln>
        </p:spPr>
      </p:pic>
      <p:pic>
        <p:nvPicPr>
          <p:cNvPr id="34" name="Picture 33">
            <a:extLst>
              <a:ext uri="{FF2B5EF4-FFF2-40B4-BE49-F238E27FC236}">
                <a16:creationId xmlns:a16="http://schemas.microsoft.com/office/drawing/2014/main" id="{4283EC31-77D5-44E4-916C-D3ABCD3BA9F0}"/>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5423057" y="1286979"/>
            <a:ext cx="3014007" cy="1725265"/>
          </a:xfrm>
          <a:prstGeom prst="rect">
            <a:avLst/>
          </a:prstGeom>
          <a:ln w="47625">
            <a:solidFill>
              <a:schemeClr val="tx1"/>
            </a:solidFill>
            <a:extLst>
              <a:ext uri="{C807C97D-BFC1-408E-A445-0C87EB9F89A2}">
                <ask:lineSketchStyleProps xmlns:ask="http://schemas.microsoft.com/office/drawing/2018/sketchyshapes" sd="2867020446">
                  <a:custGeom>
                    <a:avLst/>
                    <a:gdLst>
                      <a:gd name="connsiteX0" fmla="*/ 0 w 3014007"/>
                      <a:gd name="connsiteY0" fmla="*/ 0 h 1725265"/>
                      <a:gd name="connsiteX1" fmla="*/ 663082 w 3014007"/>
                      <a:gd name="connsiteY1" fmla="*/ 0 h 1725265"/>
                      <a:gd name="connsiteX2" fmla="*/ 1296023 w 3014007"/>
                      <a:gd name="connsiteY2" fmla="*/ 0 h 1725265"/>
                      <a:gd name="connsiteX3" fmla="*/ 1868684 w 3014007"/>
                      <a:gd name="connsiteY3" fmla="*/ 0 h 1725265"/>
                      <a:gd name="connsiteX4" fmla="*/ 2471486 w 3014007"/>
                      <a:gd name="connsiteY4" fmla="*/ 0 h 1725265"/>
                      <a:gd name="connsiteX5" fmla="*/ 3014007 w 3014007"/>
                      <a:gd name="connsiteY5" fmla="*/ 0 h 1725265"/>
                      <a:gd name="connsiteX6" fmla="*/ 3014007 w 3014007"/>
                      <a:gd name="connsiteY6" fmla="*/ 557836 h 1725265"/>
                      <a:gd name="connsiteX7" fmla="*/ 3014007 w 3014007"/>
                      <a:gd name="connsiteY7" fmla="*/ 1081166 h 1725265"/>
                      <a:gd name="connsiteX8" fmla="*/ 3014007 w 3014007"/>
                      <a:gd name="connsiteY8" fmla="*/ 1725265 h 1725265"/>
                      <a:gd name="connsiteX9" fmla="*/ 2441346 w 3014007"/>
                      <a:gd name="connsiteY9" fmla="*/ 1725265 h 1725265"/>
                      <a:gd name="connsiteX10" fmla="*/ 1778264 w 3014007"/>
                      <a:gd name="connsiteY10" fmla="*/ 1725265 h 1725265"/>
                      <a:gd name="connsiteX11" fmla="*/ 1175463 w 3014007"/>
                      <a:gd name="connsiteY11" fmla="*/ 1725265 h 1725265"/>
                      <a:gd name="connsiteX12" fmla="*/ 663082 w 3014007"/>
                      <a:gd name="connsiteY12" fmla="*/ 1725265 h 1725265"/>
                      <a:gd name="connsiteX13" fmla="*/ 0 w 3014007"/>
                      <a:gd name="connsiteY13" fmla="*/ 1725265 h 1725265"/>
                      <a:gd name="connsiteX14" fmla="*/ 0 w 3014007"/>
                      <a:gd name="connsiteY14" fmla="*/ 1150177 h 1725265"/>
                      <a:gd name="connsiteX15" fmla="*/ 0 w 3014007"/>
                      <a:gd name="connsiteY15" fmla="*/ 626846 h 1725265"/>
                      <a:gd name="connsiteX16" fmla="*/ 0 w 3014007"/>
                      <a:gd name="connsiteY16" fmla="*/ 0 h 172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14007" h="1725265" fill="none" extrusionOk="0">
                        <a:moveTo>
                          <a:pt x="0" y="0"/>
                        </a:moveTo>
                        <a:cubicBezTo>
                          <a:pt x="193837" y="-31825"/>
                          <a:pt x="346158" y="-32096"/>
                          <a:pt x="663082" y="0"/>
                        </a:cubicBezTo>
                        <a:cubicBezTo>
                          <a:pt x="980006" y="32096"/>
                          <a:pt x="1055627" y="-15243"/>
                          <a:pt x="1296023" y="0"/>
                        </a:cubicBezTo>
                        <a:cubicBezTo>
                          <a:pt x="1536419" y="15243"/>
                          <a:pt x="1600814" y="25952"/>
                          <a:pt x="1868684" y="0"/>
                        </a:cubicBezTo>
                        <a:cubicBezTo>
                          <a:pt x="2136554" y="-25952"/>
                          <a:pt x="2225039" y="-25681"/>
                          <a:pt x="2471486" y="0"/>
                        </a:cubicBezTo>
                        <a:cubicBezTo>
                          <a:pt x="2717933" y="25681"/>
                          <a:pt x="2830720" y="13925"/>
                          <a:pt x="3014007" y="0"/>
                        </a:cubicBezTo>
                        <a:cubicBezTo>
                          <a:pt x="3001397" y="212295"/>
                          <a:pt x="3010415" y="387702"/>
                          <a:pt x="3014007" y="557836"/>
                        </a:cubicBezTo>
                        <a:cubicBezTo>
                          <a:pt x="3017599" y="727970"/>
                          <a:pt x="3028694" y="924602"/>
                          <a:pt x="3014007" y="1081166"/>
                        </a:cubicBezTo>
                        <a:cubicBezTo>
                          <a:pt x="2999321" y="1237730"/>
                          <a:pt x="2994001" y="1424444"/>
                          <a:pt x="3014007" y="1725265"/>
                        </a:cubicBezTo>
                        <a:cubicBezTo>
                          <a:pt x="2809627" y="1700893"/>
                          <a:pt x="2724228" y="1745442"/>
                          <a:pt x="2441346" y="1725265"/>
                        </a:cubicBezTo>
                        <a:cubicBezTo>
                          <a:pt x="2158464" y="1705088"/>
                          <a:pt x="1995496" y="1735871"/>
                          <a:pt x="1778264" y="1725265"/>
                        </a:cubicBezTo>
                        <a:cubicBezTo>
                          <a:pt x="1561032" y="1714659"/>
                          <a:pt x="1309519" y="1746210"/>
                          <a:pt x="1175463" y="1725265"/>
                        </a:cubicBezTo>
                        <a:cubicBezTo>
                          <a:pt x="1041407" y="1704320"/>
                          <a:pt x="845100" y="1725921"/>
                          <a:pt x="663082" y="1725265"/>
                        </a:cubicBezTo>
                        <a:cubicBezTo>
                          <a:pt x="481064" y="1724609"/>
                          <a:pt x="279075" y="1754507"/>
                          <a:pt x="0" y="1725265"/>
                        </a:cubicBezTo>
                        <a:cubicBezTo>
                          <a:pt x="-850" y="1441725"/>
                          <a:pt x="-2874" y="1309287"/>
                          <a:pt x="0" y="1150177"/>
                        </a:cubicBezTo>
                        <a:cubicBezTo>
                          <a:pt x="2874" y="991067"/>
                          <a:pt x="7165" y="747477"/>
                          <a:pt x="0" y="626846"/>
                        </a:cubicBezTo>
                        <a:cubicBezTo>
                          <a:pt x="-7165" y="506215"/>
                          <a:pt x="-6695" y="175580"/>
                          <a:pt x="0" y="0"/>
                        </a:cubicBezTo>
                        <a:close/>
                      </a:path>
                      <a:path w="3014007" h="1725265" stroke="0" extrusionOk="0">
                        <a:moveTo>
                          <a:pt x="0" y="0"/>
                        </a:moveTo>
                        <a:cubicBezTo>
                          <a:pt x="163451" y="19500"/>
                          <a:pt x="497966" y="-5857"/>
                          <a:pt x="632941" y="0"/>
                        </a:cubicBezTo>
                        <a:cubicBezTo>
                          <a:pt x="767916" y="5857"/>
                          <a:pt x="1047307" y="-12254"/>
                          <a:pt x="1235743" y="0"/>
                        </a:cubicBezTo>
                        <a:cubicBezTo>
                          <a:pt x="1424179" y="12254"/>
                          <a:pt x="1630101" y="7373"/>
                          <a:pt x="1838544" y="0"/>
                        </a:cubicBezTo>
                        <a:cubicBezTo>
                          <a:pt x="2046987" y="-7373"/>
                          <a:pt x="2565857" y="-44426"/>
                          <a:pt x="3014007" y="0"/>
                        </a:cubicBezTo>
                        <a:cubicBezTo>
                          <a:pt x="3039729" y="266746"/>
                          <a:pt x="3010557" y="415614"/>
                          <a:pt x="3014007" y="609594"/>
                        </a:cubicBezTo>
                        <a:cubicBezTo>
                          <a:pt x="3017457" y="803574"/>
                          <a:pt x="3032343" y="968519"/>
                          <a:pt x="3014007" y="1132924"/>
                        </a:cubicBezTo>
                        <a:cubicBezTo>
                          <a:pt x="2995672" y="1297329"/>
                          <a:pt x="3005407" y="1470438"/>
                          <a:pt x="3014007" y="1725265"/>
                        </a:cubicBezTo>
                        <a:cubicBezTo>
                          <a:pt x="2876343" y="1706429"/>
                          <a:pt x="2685395" y="1741839"/>
                          <a:pt x="2471486" y="1725265"/>
                        </a:cubicBezTo>
                        <a:cubicBezTo>
                          <a:pt x="2257577" y="1708691"/>
                          <a:pt x="2041810" y="1712098"/>
                          <a:pt x="1898824" y="1725265"/>
                        </a:cubicBezTo>
                        <a:cubicBezTo>
                          <a:pt x="1755838" y="1738432"/>
                          <a:pt x="1530762" y="1750153"/>
                          <a:pt x="1356303" y="1725265"/>
                        </a:cubicBezTo>
                        <a:cubicBezTo>
                          <a:pt x="1181844" y="1700377"/>
                          <a:pt x="1021473" y="1753600"/>
                          <a:pt x="693222" y="1725265"/>
                        </a:cubicBezTo>
                        <a:cubicBezTo>
                          <a:pt x="364971" y="1696930"/>
                          <a:pt x="210487" y="1719647"/>
                          <a:pt x="0" y="1725265"/>
                        </a:cubicBezTo>
                        <a:cubicBezTo>
                          <a:pt x="10052" y="1573416"/>
                          <a:pt x="7058" y="1357504"/>
                          <a:pt x="0" y="1150177"/>
                        </a:cubicBezTo>
                        <a:cubicBezTo>
                          <a:pt x="-7058" y="942850"/>
                          <a:pt x="16328" y="751449"/>
                          <a:pt x="0" y="557836"/>
                        </a:cubicBezTo>
                        <a:cubicBezTo>
                          <a:pt x="-16328" y="364223"/>
                          <a:pt x="-17023" y="170055"/>
                          <a:pt x="0" y="0"/>
                        </a:cubicBezTo>
                        <a:close/>
                      </a:path>
                    </a:pathLst>
                  </a:custGeom>
                  <ask:type>
                    <ask:lineSketchNone/>
                  </ask:type>
                </ask:lineSketchStyleProps>
              </a:ext>
            </a:extLst>
          </a:ln>
        </p:spPr>
      </p:pic>
      <p:pic>
        <p:nvPicPr>
          <p:cNvPr id="17" name="Picture 16">
            <a:extLst>
              <a:ext uri="{FF2B5EF4-FFF2-40B4-BE49-F238E27FC236}">
                <a16:creationId xmlns:a16="http://schemas.microsoft.com/office/drawing/2014/main" id="{8098958D-9C65-4A6C-A0B8-2FCB6FD2EB14}"/>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2624438" y="4505249"/>
            <a:ext cx="2434779" cy="1600200"/>
          </a:xfrm>
          <a:prstGeom prst="rect">
            <a:avLst/>
          </a:prstGeom>
          <a:ln w="47625">
            <a:solidFill>
              <a:schemeClr val="tx1"/>
            </a:solidFill>
            <a:extLst>
              <a:ext uri="{C807C97D-BFC1-408E-A445-0C87EB9F89A2}">
                <ask:lineSketchStyleProps xmlns:ask="http://schemas.microsoft.com/office/drawing/2018/sketchyshapes" sd="3425511362">
                  <a:custGeom>
                    <a:avLst/>
                    <a:gdLst>
                      <a:gd name="connsiteX0" fmla="*/ 0 w 2434779"/>
                      <a:gd name="connsiteY0" fmla="*/ 0 h 1600200"/>
                      <a:gd name="connsiteX1" fmla="*/ 584347 w 2434779"/>
                      <a:gd name="connsiteY1" fmla="*/ 0 h 1600200"/>
                      <a:gd name="connsiteX2" fmla="*/ 1144346 w 2434779"/>
                      <a:gd name="connsiteY2" fmla="*/ 0 h 1600200"/>
                      <a:gd name="connsiteX3" fmla="*/ 1753041 w 2434779"/>
                      <a:gd name="connsiteY3" fmla="*/ 0 h 1600200"/>
                      <a:gd name="connsiteX4" fmla="*/ 2434779 w 2434779"/>
                      <a:gd name="connsiteY4" fmla="*/ 0 h 1600200"/>
                      <a:gd name="connsiteX5" fmla="*/ 2434779 w 2434779"/>
                      <a:gd name="connsiteY5" fmla="*/ 517398 h 1600200"/>
                      <a:gd name="connsiteX6" fmla="*/ 2434779 w 2434779"/>
                      <a:gd name="connsiteY6" fmla="*/ 1066800 h 1600200"/>
                      <a:gd name="connsiteX7" fmla="*/ 2434779 w 2434779"/>
                      <a:gd name="connsiteY7" fmla="*/ 1600200 h 1600200"/>
                      <a:gd name="connsiteX8" fmla="*/ 1801736 w 2434779"/>
                      <a:gd name="connsiteY8" fmla="*/ 1600200 h 1600200"/>
                      <a:gd name="connsiteX9" fmla="*/ 1241737 w 2434779"/>
                      <a:gd name="connsiteY9" fmla="*/ 1600200 h 1600200"/>
                      <a:gd name="connsiteX10" fmla="*/ 657390 w 2434779"/>
                      <a:gd name="connsiteY10" fmla="*/ 1600200 h 1600200"/>
                      <a:gd name="connsiteX11" fmla="*/ 0 w 2434779"/>
                      <a:gd name="connsiteY11" fmla="*/ 1600200 h 1600200"/>
                      <a:gd name="connsiteX12" fmla="*/ 0 w 2434779"/>
                      <a:gd name="connsiteY12" fmla="*/ 1098804 h 1600200"/>
                      <a:gd name="connsiteX13" fmla="*/ 0 w 2434779"/>
                      <a:gd name="connsiteY13" fmla="*/ 613410 h 1600200"/>
                      <a:gd name="connsiteX14" fmla="*/ 0 w 2434779"/>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34779" h="1600200" fill="none" extrusionOk="0">
                        <a:moveTo>
                          <a:pt x="0" y="0"/>
                        </a:moveTo>
                        <a:cubicBezTo>
                          <a:pt x="262089" y="-4093"/>
                          <a:pt x="421663" y="-21980"/>
                          <a:pt x="584347" y="0"/>
                        </a:cubicBezTo>
                        <a:cubicBezTo>
                          <a:pt x="747031" y="21980"/>
                          <a:pt x="975914" y="13195"/>
                          <a:pt x="1144346" y="0"/>
                        </a:cubicBezTo>
                        <a:cubicBezTo>
                          <a:pt x="1312778" y="-13195"/>
                          <a:pt x="1551890" y="18487"/>
                          <a:pt x="1753041" y="0"/>
                        </a:cubicBezTo>
                        <a:cubicBezTo>
                          <a:pt x="1954192" y="-18487"/>
                          <a:pt x="2218963" y="29588"/>
                          <a:pt x="2434779" y="0"/>
                        </a:cubicBezTo>
                        <a:cubicBezTo>
                          <a:pt x="2459492" y="162940"/>
                          <a:pt x="2454359" y="368409"/>
                          <a:pt x="2434779" y="517398"/>
                        </a:cubicBezTo>
                        <a:cubicBezTo>
                          <a:pt x="2415199" y="666387"/>
                          <a:pt x="2427966" y="907558"/>
                          <a:pt x="2434779" y="1066800"/>
                        </a:cubicBezTo>
                        <a:cubicBezTo>
                          <a:pt x="2441592" y="1226042"/>
                          <a:pt x="2423106" y="1483881"/>
                          <a:pt x="2434779" y="1600200"/>
                        </a:cubicBezTo>
                        <a:cubicBezTo>
                          <a:pt x="2242241" y="1615232"/>
                          <a:pt x="2022512" y="1591188"/>
                          <a:pt x="1801736" y="1600200"/>
                        </a:cubicBezTo>
                        <a:cubicBezTo>
                          <a:pt x="1580960" y="1609212"/>
                          <a:pt x="1487259" y="1597814"/>
                          <a:pt x="1241737" y="1600200"/>
                        </a:cubicBezTo>
                        <a:cubicBezTo>
                          <a:pt x="996215" y="1602586"/>
                          <a:pt x="885150" y="1601564"/>
                          <a:pt x="657390" y="1600200"/>
                        </a:cubicBezTo>
                        <a:cubicBezTo>
                          <a:pt x="429630" y="1598836"/>
                          <a:pt x="252842" y="1613828"/>
                          <a:pt x="0" y="1600200"/>
                        </a:cubicBezTo>
                        <a:cubicBezTo>
                          <a:pt x="6125" y="1454399"/>
                          <a:pt x="11461" y="1319786"/>
                          <a:pt x="0" y="1098804"/>
                        </a:cubicBezTo>
                        <a:cubicBezTo>
                          <a:pt x="-11461" y="877822"/>
                          <a:pt x="9821" y="852103"/>
                          <a:pt x="0" y="613410"/>
                        </a:cubicBezTo>
                        <a:cubicBezTo>
                          <a:pt x="-9821" y="374717"/>
                          <a:pt x="-12589" y="168431"/>
                          <a:pt x="0" y="0"/>
                        </a:cubicBezTo>
                        <a:close/>
                      </a:path>
                      <a:path w="2434779" h="1600200" stroke="0" extrusionOk="0">
                        <a:moveTo>
                          <a:pt x="0" y="0"/>
                        </a:moveTo>
                        <a:cubicBezTo>
                          <a:pt x="129932" y="-1277"/>
                          <a:pt x="380205" y="-27115"/>
                          <a:pt x="584347" y="0"/>
                        </a:cubicBezTo>
                        <a:cubicBezTo>
                          <a:pt x="788489" y="27115"/>
                          <a:pt x="960066" y="-6472"/>
                          <a:pt x="1241737" y="0"/>
                        </a:cubicBezTo>
                        <a:cubicBezTo>
                          <a:pt x="1523408" y="6472"/>
                          <a:pt x="1574923" y="-29504"/>
                          <a:pt x="1850432" y="0"/>
                        </a:cubicBezTo>
                        <a:cubicBezTo>
                          <a:pt x="2125941" y="29504"/>
                          <a:pt x="2198833" y="8431"/>
                          <a:pt x="2434779" y="0"/>
                        </a:cubicBezTo>
                        <a:cubicBezTo>
                          <a:pt x="2462430" y="275866"/>
                          <a:pt x="2438517" y="300197"/>
                          <a:pt x="2434779" y="565404"/>
                        </a:cubicBezTo>
                        <a:cubicBezTo>
                          <a:pt x="2431041" y="830611"/>
                          <a:pt x="2436782" y="857000"/>
                          <a:pt x="2434779" y="1098804"/>
                        </a:cubicBezTo>
                        <a:cubicBezTo>
                          <a:pt x="2432776" y="1340608"/>
                          <a:pt x="2417894" y="1391574"/>
                          <a:pt x="2434779" y="1600200"/>
                        </a:cubicBezTo>
                        <a:cubicBezTo>
                          <a:pt x="2202710" y="1583336"/>
                          <a:pt x="2087508" y="1598832"/>
                          <a:pt x="1899128" y="1600200"/>
                        </a:cubicBezTo>
                        <a:cubicBezTo>
                          <a:pt x="1710748" y="1601568"/>
                          <a:pt x="1546542" y="1625612"/>
                          <a:pt x="1241737" y="1600200"/>
                        </a:cubicBezTo>
                        <a:cubicBezTo>
                          <a:pt x="936932" y="1574788"/>
                          <a:pt x="903234" y="1604871"/>
                          <a:pt x="633043" y="1600200"/>
                        </a:cubicBezTo>
                        <a:cubicBezTo>
                          <a:pt x="362852" y="1595529"/>
                          <a:pt x="154041" y="1573079"/>
                          <a:pt x="0" y="1600200"/>
                        </a:cubicBezTo>
                        <a:cubicBezTo>
                          <a:pt x="-12140" y="1392152"/>
                          <a:pt x="-19821" y="1308294"/>
                          <a:pt x="0" y="1050798"/>
                        </a:cubicBezTo>
                        <a:cubicBezTo>
                          <a:pt x="19821" y="793302"/>
                          <a:pt x="22030" y="765393"/>
                          <a:pt x="0" y="533400"/>
                        </a:cubicBezTo>
                        <a:cubicBezTo>
                          <a:pt x="-22030" y="301407"/>
                          <a:pt x="-26622" y="224382"/>
                          <a:pt x="0" y="0"/>
                        </a:cubicBezTo>
                        <a:close/>
                      </a:path>
                    </a:pathLst>
                  </a:custGeom>
                  <ask:type>
                    <ask:lineSketchNone/>
                  </ask:type>
                </ask:lineSketchStyleProps>
              </a:ext>
            </a:extLst>
          </a:ln>
        </p:spPr>
      </p:pic>
      <p:sp>
        <p:nvSpPr>
          <p:cNvPr id="2" name="TextBox 1">
            <a:extLst>
              <a:ext uri="{FF2B5EF4-FFF2-40B4-BE49-F238E27FC236}">
                <a16:creationId xmlns:a16="http://schemas.microsoft.com/office/drawing/2014/main" id="{FBB71CF2-619F-4840-93F2-171BDE173B6F}"/>
              </a:ext>
            </a:extLst>
          </p:cNvPr>
          <p:cNvSpPr txBox="1"/>
          <p:nvPr/>
        </p:nvSpPr>
        <p:spPr>
          <a:xfrm>
            <a:off x="5061615" y="2752877"/>
            <a:ext cx="2202783" cy="646331"/>
          </a:xfrm>
          <a:prstGeom prst="rect">
            <a:avLst/>
          </a:prstGeom>
          <a:solidFill>
            <a:schemeClr val="tx1"/>
          </a:solidFill>
          <a:ln>
            <a:solidFill>
              <a:schemeClr val="tx1"/>
            </a:solidFill>
          </a:ln>
        </p:spPr>
        <p:txBody>
          <a:bodyPr wrap="none" rtlCol="0">
            <a:spAutoFit/>
          </a:bodyPr>
          <a:lstStyle/>
          <a:p>
            <a:pPr algn="ctr"/>
            <a:r>
              <a:rPr lang="en-US" dirty="0">
                <a:solidFill>
                  <a:schemeClr val="bg1"/>
                </a:solidFill>
              </a:rPr>
              <a:t>We can do better.</a:t>
            </a:r>
          </a:p>
          <a:p>
            <a:pPr algn="ctr"/>
            <a:r>
              <a:rPr lang="en-US" dirty="0">
                <a:solidFill>
                  <a:schemeClr val="bg1"/>
                </a:solidFill>
              </a:rPr>
              <a:t>We need to do better</a:t>
            </a:r>
          </a:p>
        </p:txBody>
      </p:sp>
    </p:spTree>
    <p:extLst>
      <p:ext uri="{BB962C8B-B14F-4D97-AF65-F5344CB8AC3E}">
        <p14:creationId xmlns:p14="http://schemas.microsoft.com/office/powerpoint/2010/main" val="2314208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u="sng" dirty="0">
                <a:solidFill>
                  <a:srgbClr val="FF0000"/>
                </a:solidFill>
                <a:latin typeface="Calibri" panose="020F0502020204030204"/>
              </a:rPr>
              <a:t>Thank you for your time and concern to provide feedback</a:t>
            </a:r>
            <a:endPar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50354" y="543322"/>
            <a:ext cx="11733783" cy="106669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Content Placeholder 2">
            <a:extLst>
              <a:ext uri="{FF2B5EF4-FFF2-40B4-BE49-F238E27FC236}">
                <a16:creationId xmlns:a16="http://schemas.microsoft.com/office/drawing/2014/main" id="{9D6AD1AF-A447-4BCA-8E46-295A96F87907}"/>
              </a:ext>
            </a:extLst>
          </p:cNvPr>
          <p:cNvSpPr txBox="1">
            <a:spLocks/>
          </p:cNvSpPr>
          <p:nvPr/>
        </p:nvSpPr>
        <p:spPr>
          <a:xfrm>
            <a:off x="143892" y="460903"/>
            <a:ext cx="11911357" cy="5882346"/>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marR="0" lvl="1" indent="-115888" algn="l" defTabSz="914400" rtl="0" eaLnBrk="1" fontAlgn="auto" latinLnBrk="0" hangingPunct="1">
              <a:lnSpc>
                <a:spcPct val="100000"/>
              </a:lnSpc>
              <a:spcBef>
                <a:spcPts val="0"/>
              </a:spcBef>
              <a:buClrTx/>
              <a:buSzTx/>
              <a:buNone/>
              <a:tabLst/>
              <a:defRPr/>
            </a:pPr>
            <a:r>
              <a:rPr kumimoji="0" lang="en-US" sz="2600" b="1" i="0" u="none" strike="noStrike" kern="1200" cap="none" spc="0" normalizeH="0" baseline="0" noProof="0" dirty="0">
                <a:ln>
                  <a:noFill/>
                </a:ln>
                <a:solidFill>
                  <a:schemeClr val="tx1"/>
                </a:solidFill>
                <a:effectLst/>
                <a:uLnTx/>
                <a:uFillTx/>
                <a:latin typeface="Calibri" panose="020F0502020204030204"/>
                <a:ea typeface="+mn-ea"/>
                <a:cs typeface="+mn-cs"/>
              </a:rPr>
              <a:t>Many comments were positive:</a:t>
            </a:r>
            <a:endParaRPr kumimoji="0" lang="en-US" sz="19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15888" marR="0" lvl="2" indent="-115888" fontAlgn="auto">
              <a:lnSpc>
                <a:spcPct val="100000"/>
              </a:lnSpc>
              <a:spcBef>
                <a:spcPts val="0"/>
              </a:spcBef>
              <a:buClrTx/>
              <a:buSzTx/>
              <a:tabLst/>
              <a:defRPr/>
            </a:pPr>
            <a:r>
              <a:rPr lang="en-US" sz="1900" i="1" dirty="0">
                <a:solidFill>
                  <a:schemeClr val="tx1"/>
                </a:solidFill>
                <a:latin typeface="Calibri" panose="020F0502020204030204"/>
              </a:rPr>
              <a:t>The District appreciates the inclusion of this section(Construction Specification withing Standard) within the document. During a recent bottomless arch culvert installation, the contractor over excavated the stream channel for footer installation and at this time (post project), the stream runs subsurface through the bottomless arch. This is being investigated by DEP but hopefully, this design standard will prevent this situation from occurring on a DGLVR project.</a:t>
            </a:r>
          </a:p>
          <a:p>
            <a:pPr marL="115888" marR="0" lvl="2" indent="-115888" fontAlgn="auto">
              <a:lnSpc>
                <a:spcPct val="100000"/>
              </a:lnSpc>
              <a:spcBef>
                <a:spcPts val="0"/>
              </a:spcBef>
              <a:buClrTx/>
              <a:buSzTx/>
              <a:tabLst/>
              <a:defRPr/>
            </a:pPr>
            <a:r>
              <a:rPr lang="en-US" sz="1900" b="0" i="0" dirty="0">
                <a:solidFill>
                  <a:schemeClr val="tx1"/>
                </a:solidFill>
                <a:effectLst/>
                <a:latin typeface="Calibri" panose="020F0502020204030204" pitchFamily="34" charset="0"/>
              </a:rPr>
              <a:t>The construction design specs will make it much easier to oversee a project installation </a:t>
            </a:r>
            <a:endParaRPr lang="en-US" sz="1900" b="0" i="1" dirty="0">
              <a:solidFill>
                <a:schemeClr val="tx1"/>
              </a:solidFill>
              <a:effectLst/>
              <a:latin typeface="Calibri" panose="020F0502020204030204"/>
            </a:endParaRPr>
          </a:p>
          <a:p>
            <a:pPr marL="115888" marR="0" lvl="2" indent="-115888" fontAlgn="auto">
              <a:lnSpc>
                <a:spcPct val="100000"/>
              </a:lnSpc>
              <a:spcBef>
                <a:spcPts val="0"/>
              </a:spcBef>
              <a:buClrTx/>
              <a:buSzTx/>
              <a:tabLst/>
              <a:defRPr/>
            </a:pPr>
            <a:r>
              <a:rPr lang="en-US" sz="1900" i="1" dirty="0">
                <a:solidFill>
                  <a:schemeClr val="tx1"/>
                </a:solidFill>
                <a:latin typeface="Calibri" panose="020F0502020204030204"/>
              </a:rPr>
              <a:t>(Increase in engineering cost) is a big improvement</a:t>
            </a:r>
          </a:p>
          <a:p>
            <a:pPr marL="115888" marR="0" lvl="2" indent="-115888" fontAlgn="auto">
              <a:lnSpc>
                <a:spcPct val="100000"/>
              </a:lnSpc>
              <a:spcBef>
                <a:spcPts val="0"/>
              </a:spcBef>
              <a:buClrTx/>
              <a:buSzTx/>
              <a:tabLst/>
              <a:defRPr/>
            </a:pPr>
            <a:r>
              <a:rPr lang="en-US" sz="1900" b="0" i="0" dirty="0">
                <a:solidFill>
                  <a:schemeClr val="tx1"/>
                </a:solidFill>
                <a:effectLst/>
                <a:latin typeface="Calibri" panose="020F0502020204030204" pitchFamily="34" charset="0"/>
              </a:rPr>
              <a:t>The Automatic Exemption form seems like a very good idea. We have plenty of crossings which haven't been addressed due their cost/ benefit scenarios. It’s been a prohibitive factor for us to not fix issues with smaller pipes with no AOP or value.</a:t>
            </a:r>
            <a:endParaRPr lang="en-US" sz="1900" b="0" i="1" dirty="0">
              <a:solidFill>
                <a:schemeClr val="tx1"/>
              </a:solidFill>
              <a:effectLst/>
              <a:latin typeface="Calibri" panose="020F0502020204030204"/>
            </a:endParaRPr>
          </a:p>
          <a:p>
            <a:pPr marL="115888" marR="0" lvl="2" indent="-115888" fontAlgn="auto">
              <a:lnSpc>
                <a:spcPct val="100000"/>
              </a:lnSpc>
              <a:spcBef>
                <a:spcPts val="0"/>
              </a:spcBef>
              <a:buClrTx/>
              <a:buSzTx/>
              <a:tabLst/>
              <a:defRPr/>
            </a:pPr>
            <a:r>
              <a:rPr lang="en-US" sz="1900" b="0" i="0" dirty="0">
                <a:solidFill>
                  <a:schemeClr val="tx1"/>
                </a:solidFill>
                <a:effectLst/>
                <a:latin typeface="Calibri" panose="020F0502020204030204" pitchFamily="34" charset="0"/>
              </a:rPr>
              <a:t>Good, Conservation District Staff should always attend these meetings (pre contract, site showing, etc.) . As the funding flows through our hands, it’s important to have every detail throughout the process. </a:t>
            </a:r>
          </a:p>
          <a:p>
            <a:pPr marL="115888" marR="0" lvl="2" indent="-115888" fontAlgn="auto">
              <a:lnSpc>
                <a:spcPct val="100000"/>
              </a:lnSpc>
              <a:spcBef>
                <a:spcPts val="0"/>
              </a:spcBef>
              <a:buClrTx/>
              <a:buSzTx/>
              <a:tabLst/>
              <a:defRPr/>
            </a:pPr>
            <a:r>
              <a:rPr lang="en-US" sz="1900" b="0" i="0" dirty="0">
                <a:solidFill>
                  <a:schemeClr val="tx1"/>
                </a:solidFill>
                <a:effectLst/>
                <a:latin typeface="Calibri" panose="020F0502020204030204" pitchFamily="34" charset="0"/>
              </a:rPr>
              <a:t>Pre-Design meeting is a great idea….Anything of this nature CD staff should be included on. Many CD staff members are new to DGLVR and engineering designs, so the more exposure the better.</a:t>
            </a:r>
          </a:p>
          <a:p>
            <a:pPr marL="115888" marR="0" lvl="2" indent="-115888" fontAlgn="auto">
              <a:lnSpc>
                <a:spcPct val="100000"/>
              </a:lnSpc>
              <a:spcBef>
                <a:spcPts val="0"/>
              </a:spcBef>
              <a:buClrTx/>
              <a:buSzTx/>
              <a:tabLst/>
              <a:defRPr/>
            </a:pPr>
            <a:r>
              <a:rPr lang="en-US" sz="1900" b="0" i="0" dirty="0">
                <a:solidFill>
                  <a:schemeClr val="tx1"/>
                </a:solidFill>
                <a:effectLst/>
                <a:latin typeface="Calibri" panose="020F0502020204030204" pitchFamily="34" charset="0"/>
              </a:rPr>
              <a:t>We like and appreciate the concept of utilizing a technical manual along with standards and specifications - this was a lot of work, well done.</a:t>
            </a:r>
          </a:p>
          <a:p>
            <a:pPr marL="115888" marR="0" lvl="2" indent="-115888" fontAlgn="auto">
              <a:lnSpc>
                <a:spcPct val="100000"/>
              </a:lnSpc>
              <a:spcBef>
                <a:spcPts val="0"/>
              </a:spcBef>
              <a:buClrTx/>
              <a:buSzTx/>
              <a:tabLst/>
              <a:defRPr/>
            </a:pPr>
            <a:r>
              <a:rPr lang="en-US" sz="1900" b="0" i="0" dirty="0">
                <a:solidFill>
                  <a:schemeClr val="tx1"/>
                </a:solidFill>
                <a:effectLst/>
                <a:latin typeface="Calibri" panose="020F0502020204030204" pitchFamily="34" charset="0"/>
              </a:rPr>
              <a:t>There are a lot of extra steps that are going to be added for stream crossing projects, but I think they are good contributions that will result in better project outcomes. A lot of the changes are things we have already adopted because of the feedback received from our QAQC Review.</a:t>
            </a:r>
          </a:p>
          <a:p>
            <a:pPr marL="115888" marR="0" lvl="2" indent="-115888" fontAlgn="auto">
              <a:lnSpc>
                <a:spcPct val="100000"/>
              </a:lnSpc>
              <a:spcBef>
                <a:spcPts val="0"/>
              </a:spcBef>
              <a:buClrTx/>
              <a:buSzTx/>
              <a:tabLst/>
              <a:defRPr/>
            </a:pPr>
            <a:r>
              <a:rPr lang="en-US" sz="1900" b="0" i="0" dirty="0">
                <a:solidFill>
                  <a:schemeClr val="tx1"/>
                </a:solidFill>
                <a:effectLst/>
                <a:latin typeface="Calibri" panose="020F0502020204030204" pitchFamily="34" charset="0"/>
              </a:rPr>
              <a:t>I love the exemption request. This will be a big impact in our county where we have a lot of “stormwater drainage ways” that end up counting as “streams” under the current definition.</a:t>
            </a:r>
            <a:endParaRPr lang="en-US" sz="1900" dirty="0">
              <a:solidFill>
                <a:schemeClr val="tx1"/>
              </a:solidFill>
              <a:latin typeface="Calibri" panose="020F0502020204030204" pitchFamily="34" charset="0"/>
            </a:endParaRPr>
          </a:p>
          <a:p>
            <a:pPr marR="0" lvl="2" indent="-285750" fontAlgn="auto">
              <a:lnSpc>
                <a:spcPct val="100000"/>
              </a:lnSpc>
              <a:spcBef>
                <a:spcPts val="0"/>
              </a:spcBef>
              <a:spcAft>
                <a:spcPts val="600"/>
              </a:spcAft>
              <a:buClrTx/>
              <a:buSzTx/>
              <a:tabLst/>
              <a:defRPr/>
            </a:pPr>
            <a:endParaRPr lang="en-US" i="1" dirty="0">
              <a:solidFill>
                <a:schemeClr val="tx1"/>
              </a:solidFill>
              <a:latin typeface="Calibri" panose="020F0502020204030204"/>
            </a:endParaRPr>
          </a:p>
        </p:txBody>
      </p:sp>
    </p:spTree>
    <p:extLst>
      <p:ext uri="{BB962C8B-B14F-4D97-AF65-F5344CB8AC3E}">
        <p14:creationId xmlns:p14="http://schemas.microsoft.com/office/powerpoint/2010/main" val="3980892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Content Placeholder 2">
            <a:extLst>
              <a:ext uri="{FF2B5EF4-FFF2-40B4-BE49-F238E27FC236}">
                <a16:creationId xmlns:a16="http://schemas.microsoft.com/office/drawing/2014/main" id="{9D6AD1AF-A447-4BCA-8E46-295A96F87907}"/>
              </a:ext>
            </a:extLst>
          </p:cNvPr>
          <p:cNvSpPr txBox="1">
            <a:spLocks/>
          </p:cNvSpPr>
          <p:nvPr/>
        </p:nvSpPr>
        <p:spPr>
          <a:xfrm>
            <a:off x="41143" y="470539"/>
            <a:ext cx="12109713" cy="5882346"/>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Some external agency feedback:</a:t>
            </a:r>
          </a:p>
          <a:p>
            <a:pPr marL="228600" marR="0" lvl="0" indent="-2286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en-US" sz="21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Arial" panose="020B0604020202020204" pitchFamily="34" charset="0"/>
              </a:rPr>
              <a:t>PA Department of Conservation and Natural Resources (DCNR) feedback on DGLVR documents (2/21/22):</a:t>
            </a:r>
            <a:r>
              <a:rPr kumimoji="0" lang="en-US" sz="2100" b="0"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Arial" panose="020B0604020202020204" pitchFamily="34" charset="0"/>
              </a:rPr>
              <a:t> “DCNR also supports the combined efforts of the State Conservation Commission and Center for Dirt and Gravel Road Studies in regard to the development of the technical guidance documents for stream crossings….While the SCC/DGR guidance documents include much more technical based guidance, both of our agencies are aiming to achieve the same goals for aquatic organism passage.”</a:t>
            </a:r>
            <a:endParaRPr kumimoji="0" lang="en-US" sz="2100" b="0" i="0" u="none" strike="noStrike" kern="1200" cap="none" spc="0" normalizeH="0" baseline="0" noProof="0" dirty="0">
              <a:ln>
                <a:noFill/>
              </a:ln>
              <a:solidFill>
                <a:srgbClr val="A5A5A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en-US" sz="21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PA Department of Environmental Protection (DEP) feedback on DGLVR documents from DEP (2/17/22):</a:t>
            </a:r>
            <a:r>
              <a:rPr kumimoji="0" lang="en-US" sz="2100" b="0"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 “Overall, the proposed changes are positive and in keeping with resource protections and generally consistent with DEP’s regulations under Chapter 105.  The proposed stream crossing replacement changes are positive both for stewardship of funds and the environment because it promotes and funds projects which are resilient to flood damage by being designed to withstand higher intensity storm events, thereby decreasing maintenance and replacement costs and promoting aquatic connectivity and reduced erosion… The implementation of these policies and guides places the DGLVR program as a leader in promoting stream continuity design within Pennsylvania.”  </a:t>
            </a:r>
            <a:endParaRPr kumimoji="0" lang="en-US" sz="2100" b="0" i="0" u="none" strike="noStrike" kern="1200" cap="none" spc="0" normalizeH="0" baseline="0" noProof="0" dirty="0">
              <a:ln>
                <a:noFill/>
              </a:ln>
              <a:solidFill>
                <a:srgbClr val="A5A5A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en-US" sz="21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PA Fish and Boat Commission (PFBC) feedback on DGLVR documents from DEP (2/1/22):</a:t>
            </a:r>
            <a:r>
              <a:rPr kumimoji="0" lang="en-US" sz="2100" b="0"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 “The PFBC certainly appreciates the hard work that went into developing the new policy, standard and technical manual. We are optimistic that this effort will result in improved stream continuity at road stream crossings and hope that the practices outlined in the technical manual can be a model for non DGLVR projects state wide.”</a:t>
            </a:r>
            <a:endParaRPr kumimoji="0" lang="en-US" sz="2100" b="0" i="0" u="none" strike="noStrike" kern="1200" cap="none" spc="0" normalizeH="0" baseline="0" noProof="0" dirty="0">
              <a:ln>
                <a:noFill/>
              </a:ln>
              <a:solidFill>
                <a:srgbClr val="A5A5A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en-US" sz="21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US Forest Service (USFS) feedback on DGLVR documents from DEP (1/19/22):</a:t>
            </a:r>
            <a:r>
              <a:rPr kumimoji="0" lang="en-US" sz="2100" b="0"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 “Your group did a really nice job of pulling all these pieces together to guide what happens within your sphere of influence. Well done.”</a:t>
            </a:r>
            <a:endParaRPr kumimoji="0" lang="en-US" sz="2100" b="0" i="0" u="none" strike="noStrike" kern="1200" cap="none" spc="0" normalizeH="0" baseline="0" noProof="0" dirty="0">
              <a:ln>
                <a:noFill/>
              </a:ln>
              <a:solidFill>
                <a:srgbClr val="A5A5A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E51615B-5E09-4088-A7AD-509422D7CCEC}"/>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u="sng" dirty="0">
                <a:solidFill>
                  <a:srgbClr val="FF0000"/>
                </a:solidFill>
                <a:latin typeface="Calibri" panose="020F0502020204030204"/>
              </a:rPr>
              <a:t>Thank you for your time and concern to provide feedback</a:t>
            </a:r>
            <a:endPar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298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11431" y="2512701"/>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600"/>
              </a:spcAft>
              <a:buClrTx/>
              <a:buNone/>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Next Steps</a:t>
            </a:r>
          </a:p>
          <a:p>
            <a:pPr lvl="2" indent="-287338">
              <a:lnSpc>
                <a:spcPct val="100000"/>
              </a:lnSpc>
              <a:spcBef>
                <a:spcPts val="0"/>
              </a:spcBef>
              <a:spcAft>
                <a:spcPts val="600"/>
              </a:spcAf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Finish comment responses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Advisory workgroup meeting(s)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Draft changes in documents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PDA legal and administrative review</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Presentation to SCC</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9" name="Content Placeholder 2">
            <a:extLst>
              <a:ext uri="{FF2B5EF4-FFF2-40B4-BE49-F238E27FC236}">
                <a16:creationId xmlns:a16="http://schemas.microsoft.com/office/drawing/2014/main" id="{AB13EB90-8563-4271-A16F-69BD0916EC1A}"/>
              </a:ext>
            </a:extLst>
          </p:cNvPr>
          <p:cNvSpPr txBox="1">
            <a:spLocks/>
          </p:cNvSpPr>
          <p:nvPr/>
        </p:nvSpPr>
        <p:spPr>
          <a:xfrm>
            <a:off x="311431" y="907656"/>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strike="noStrike" kern="1200" cap="none" spc="0" normalizeH="0" baseline="0" noProof="0" dirty="0">
                <a:ln>
                  <a:noFill/>
                </a:ln>
                <a:solidFill>
                  <a:srgbClr val="FF0000"/>
                </a:solidFill>
                <a:effectLst/>
                <a:uLnTx/>
                <a:uFillTx/>
                <a:latin typeface="Calibri" panose="020F0502020204030204"/>
                <a:ea typeface="+mn-ea"/>
                <a:cs typeface="+mn-cs"/>
              </a:rPr>
              <a:t>Thanks for joining us and being patient.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strike="noStrike" kern="1200" cap="none" spc="0" normalizeH="0" baseline="0" noProof="0" dirty="0">
                <a:ln>
                  <a:noFill/>
                </a:ln>
                <a:solidFill>
                  <a:srgbClr val="FF0000"/>
                </a:solidFill>
                <a:effectLst/>
                <a:uLnTx/>
                <a:uFillTx/>
                <a:latin typeface="Calibri" panose="020F0502020204030204"/>
                <a:ea typeface="+mn-ea"/>
                <a:cs typeface="+mn-cs"/>
              </a:rPr>
              <a:t>This was just a “big picture” comment overview.</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strike="noStrike" kern="1200" cap="none" spc="0" normalizeH="0" baseline="0" noProof="0" dirty="0">
                <a:ln>
                  <a:noFill/>
                </a:ln>
                <a:solidFill>
                  <a:srgbClr val="FF0000"/>
                </a:solidFill>
                <a:effectLst/>
                <a:uLnTx/>
                <a:uFillTx/>
                <a:latin typeface="Calibri" panose="020F0502020204030204"/>
                <a:ea typeface="+mn-ea"/>
                <a:cs typeface="+mn-cs"/>
              </a:rPr>
              <a:t>More discussion to come.</a:t>
            </a:r>
            <a:endParaRPr kumimoji="0" lang="en-US" sz="2800" b="0" i="0"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3A1B67EE-A9EF-4EC2-AA28-0F98FC65A070}"/>
              </a:ext>
            </a:extLst>
          </p:cNvPr>
          <p:cNvSpPr txBox="1">
            <a:spLocks/>
          </p:cNvSpPr>
          <p:nvPr/>
        </p:nvSpPr>
        <p:spPr>
          <a:xfrm>
            <a:off x="7594201" y="3071683"/>
            <a:ext cx="3810625" cy="168192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600"/>
              </a:spcAft>
              <a:buClrTx/>
              <a:buNone/>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QUESTIONS?</a:t>
            </a:r>
            <a:endParaRPr kumimoji="0" lang="en-US" sz="4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38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Update on Comments Received:</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CDGRS received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~500 individual comments, not including corrections/editing</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 sets of comments from USFS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sets of comments from engineers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set of comments from PAFBC</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set of comments from DEP</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set of comments from NRCS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20 sets of comments from Conservation Districts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PACD collected comments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18 sets of comments from CDs (13 duplicate, 5 to PACD only)</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2" name="TextBox 1">
            <a:extLst>
              <a:ext uri="{FF2B5EF4-FFF2-40B4-BE49-F238E27FC236}">
                <a16:creationId xmlns:a16="http://schemas.microsoft.com/office/drawing/2014/main" id="{D9CF056A-AF28-41ED-90DC-401EEC63BC81}"/>
              </a:ext>
            </a:extLst>
          </p:cNvPr>
          <p:cNvSpPr txBox="1"/>
          <p:nvPr/>
        </p:nvSpPr>
        <p:spPr>
          <a:xfrm>
            <a:off x="8092829" y="2447019"/>
            <a:ext cx="3311997" cy="156966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CDGRS only: 7 CDs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PACD only: 5 CDs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PACD and CDGRS: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13 CDs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Total: 25 CDs</a:t>
            </a:r>
          </a:p>
        </p:txBody>
      </p:sp>
    </p:spTree>
    <p:extLst>
      <p:ext uri="{BB962C8B-B14F-4D97-AF65-F5344CB8AC3E}">
        <p14:creationId xmlns:p14="http://schemas.microsoft.com/office/powerpoint/2010/main" val="311027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Moving Forward:</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Responses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Response to PACD letter: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~90% complete</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prstClr val="black"/>
                </a:solidFill>
                <a:latin typeface="Calibri" panose="020F0502020204030204"/>
              </a:rPr>
              <a:t>Compiling of individual CD comments: </a:t>
            </a:r>
            <a:r>
              <a:rPr lang="en-US" sz="2800" dirty="0">
                <a:solidFill>
                  <a:prstClr val="black"/>
                </a:solidFill>
                <a:latin typeface="Calibri" panose="020F0502020204030204"/>
              </a:rPr>
              <a:t>100% complete</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prstClr val="black"/>
                </a:solidFill>
                <a:latin typeface="Calibri" panose="020F0502020204030204"/>
              </a:rPr>
              <a:t>“Distillation” of comments into manageable comment list: </a:t>
            </a:r>
            <a:r>
              <a:rPr lang="en-US" sz="2800" dirty="0">
                <a:solidFill>
                  <a:prstClr val="black"/>
                </a:solidFill>
                <a:latin typeface="Calibri" panose="020F0502020204030204"/>
              </a:rPr>
              <a:t>90% complete</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prstClr val="black"/>
                </a:solidFill>
                <a:latin typeface="Calibri" panose="020F0502020204030204"/>
              </a:rPr>
              <a:t>Creating response to comment list: </a:t>
            </a:r>
            <a:r>
              <a:rPr lang="en-US" sz="2800" dirty="0">
                <a:solidFill>
                  <a:prstClr val="black"/>
                </a:solidFill>
                <a:latin typeface="Calibri" panose="020F0502020204030204"/>
              </a:rPr>
              <a:t>75% complete</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prstClr val="black"/>
                </a:solidFill>
                <a:latin typeface="Calibri" panose="020F0502020204030204"/>
              </a:rPr>
              <a:t>Individual calls to discuss with CDs who provided comment: </a:t>
            </a:r>
            <a:r>
              <a:rPr lang="en-US" sz="2800" dirty="0">
                <a:solidFill>
                  <a:prstClr val="black"/>
                </a:solidFill>
                <a:latin typeface="Calibri" panose="020F0502020204030204"/>
              </a:rPr>
              <a:t>plan to start next week</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269084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Moving Forward:</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Next Steps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2" indent="-285750">
              <a:lnSpc>
                <a:spcPct val="100000"/>
              </a:lnSpc>
              <a:spcBef>
                <a:spcPts val="0"/>
              </a:spcBef>
              <a:spcAft>
                <a:spcPts val="600"/>
              </a:spcAft>
              <a:defRPr/>
            </a:pPr>
            <a:r>
              <a:rPr lang="en-US" sz="2800" dirty="0">
                <a:solidFill>
                  <a:prstClr val="black"/>
                </a:solidFill>
                <a:latin typeface="Calibri" panose="020F0502020204030204"/>
              </a:rPr>
              <a:t>Finish comment responses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Advisory workgroup meeting(s)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Draft changes in documents</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PDA legal and administrative review</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Presentation to SCC for potential approval</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266527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CB9CE-911F-4EB0-A769-36A788F40515}"/>
              </a:ext>
            </a:extLst>
          </p:cNvPr>
          <p:cNvSpPr/>
          <p:nvPr/>
        </p:nvSpPr>
        <p:spPr>
          <a:xfrm>
            <a:off x="-15882" y="-2778"/>
            <a:ext cx="12207882" cy="6860778"/>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icture containing outdoor, ground, rock, stone&#10;&#10;Description automatically generated">
            <a:extLst>
              <a:ext uri="{FF2B5EF4-FFF2-40B4-BE49-F238E27FC236}">
                <a16:creationId xmlns:a16="http://schemas.microsoft.com/office/drawing/2014/main" id="{0E592D4A-F659-4BE1-90C6-C490BD6948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80"/>
            <a:ext cx="3971924" cy="6860777"/>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971924" y="361699"/>
            <a:ext cx="7607752" cy="5782092"/>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180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panose="020F0502020204030204"/>
                <a:ea typeface="+mn-ea"/>
                <a:cs typeface="+mn-cs"/>
              </a:rPr>
              <a:t>OUTLINE</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Summary of Comments and Response Status</a:t>
            </a:r>
          </a:p>
          <a:p>
            <a:pPr marL="742950" marR="0" lvl="1" indent="-28575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Discussion of “major themes” in responses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Long-pro confusion</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Engineering cost concerns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CDs don’t have the time or funding</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CDs may not fund or twps not apply for stream crossings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Slow the process down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45F869F-5D5E-42D1-A92E-9AD45196FA69}"/>
              </a:ext>
            </a:extLst>
          </p:cNvPr>
          <p:cNvSpPr/>
          <p:nvPr/>
        </p:nvSpPr>
        <p:spPr>
          <a:xfrm>
            <a:off x="3359601" y="-2778"/>
            <a:ext cx="745674" cy="6860777"/>
          </a:xfrm>
          <a:prstGeom prst="rect">
            <a:avLst/>
          </a:prstGeom>
          <a:gradFill flip="none" rotWithShape="1">
            <a:gsLst>
              <a:gs pos="0">
                <a:srgbClr val="002060">
                  <a:alpha val="0"/>
                </a:srgbClr>
              </a:gs>
              <a:gs pos="9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21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73378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Longitudinal Profile Confusion</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Sample Comments: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a:lnSpc>
                <a:spcPct val="100000"/>
              </a:lnSpc>
              <a:spcBef>
                <a:spcPts val="0"/>
              </a:spcBef>
              <a:spcAft>
                <a:spcPts val="600"/>
              </a:spcAf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Please explain the purpose of the preliminary long-pro vs. the final long-pro.  It seems counterintuitive to designate staff time to conduct a prelim long-pro when the licensed professional will be responsible for the final long-pro. </a:t>
            </a:r>
          </a:p>
          <a:p>
            <a:pPr lvl="2">
              <a:lnSpc>
                <a:spcPct val="100000"/>
              </a:lnSpc>
              <a:spcBef>
                <a:spcPts val="0"/>
              </a:spcBef>
              <a:spcAft>
                <a:spcPts val="600"/>
              </a:spcAf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Requiring the Conservation District to be on-site during field surveys could be a large expense for them. </a:t>
            </a:r>
          </a:p>
          <a:p>
            <a:pPr lvl="2">
              <a:lnSpc>
                <a:spcPct val="100000"/>
              </a:lnSpc>
              <a:spcBef>
                <a:spcPts val="0"/>
              </a:spcBef>
              <a:spcAft>
                <a:spcPts val="600"/>
              </a:spcAf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just require the engineer to conduct the Longitudinal profile</a:t>
            </a:r>
          </a:p>
          <a:p>
            <a:pPr lvl="2">
              <a:lnSpc>
                <a:spcPct val="100000"/>
              </a:lnSpc>
              <a:spcBef>
                <a:spcPts val="0"/>
              </a:spcBef>
              <a:spcAft>
                <a:spcPts val="600"/>
              </a:spcAft>
              <a:defRPr/>
            </a:pP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Concern with CD technician needing to be on site for long pro survey. Engineers should be responsible for acquiring survey data</a:t>
            </a:r>
          </a:p>
          <a:p>
            <a:pPr lvl="2">
              <a:lnSpc>
                <a:spcPct val="100000"/>
              </a:lnSpc>
              <a:spcBef>
                <a:spcPts val="0"/>
              </a:spcBef>
              <a:spcAft>
                <a:spcPts val="600"/>
              </a:spcAft>
              <a:defRPr/>
            </a:pPr>
            <a:r>
              <a:rPr lang="en-US" b="0" i="1" dirty="0">
                <a:solidFill>
                  <a:srgbClr val="000000"/>
                </a:solidFill>
                <a:effectLst/>
                <a:latin typeface="Calibri" panose="020F0502020204030204" pitchFamily="34" charset="0"/>
              </a:rPr>
              <a:t>Engineering is not eligible to be paid unless there is a contract signed for the project, but we do need to have an accurate application for the project that we act on and approve.</a:t>
            </a:r>
            <a:endParaRPr kumimoji="0" lang="en-US"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210099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41143" y="9923"/>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Discussion</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3" y="538758"/>
            <a:ext cx="5706492"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Preliminary</a:t>
            </a:r>
            <a:r>
              <a:rPr lang="en-US" sz="2800" b="1" u="sng" dirty="0">
                <a:solidFill>
                  <a:prstClr val="black"/>
                </a:solidFill>
                <a:latin typeface="Calibri" panose="020F0502020204030204"/>
              </a:rPr>
              <a:t> Long Pro</a:t>
            </a:r>
          </a:p>
          <a:p>
            <a:pPr marL="346075" lvl="2" indent="-177800">
              <a:lnSpc>
                <a:spcPct val="100000"/>
              </a:lnSpc>
              <a:spcBef>
                <a:spcPts val="0"/>
              </a:spcBef>
              <a:spcAft>
                <a:spcPts val="600"/>
              </a:spcAft>
              <a:defRPr/>
            </a:pPr>
            <a:r>
              <a:rPr kumimoji="0" lang="en-US" sz="2400" b="1" i="0" strike="noStrike" kern="1200" cap="none" spc="0" normalizeH="0" baseline="0" noProof="0" dirty="0">
                <a:ln>
                  <a:noFill/>
                </a:ln>
                <a:solidFill>
                  <a:srgbClr val="FF0000"/>
                </a:solidFill>
                <a:effectLst/>
                <a:uLnTx/>
                <a:uFillTx/>
                <a:latin typeface="Calibri" panose="020F0502020204030204"/>
                <a:ea typeface="+mn-ea"/>
                <a:cs typeface="+mn-cs"/>
              </a:rPr>
              <a:t>Purpose: </a:t>
            </a:r>
            <a:r>
              <a:rPr kumimoji="0" lang="en-US" sz="2400" i="0" strike="noStrike" kern="1200" cap="none" spc="0" normalizeH="0" baseline="0" noProof="0" dirty="0">
                <a:ln>
                  <a:noFill/>
                </a:ln>
                <a:solidFill>
                  <a:srgbClr val="FF0000"/>
                </a:solidFill>
                <a:effectLst/>
                <a:uLnTx/>
                <a:uFillTx/>
                <a:latin typeface="Calibri" panose="020F0502020204030204"/>
                <a:ea typeface="+mn-ea"/>
                <a:cs typeface="+mn-cs"/>
              </a:rPr>
              <a:t>to</a:t>
            </a:r>
            <a:r>
              <a:rPr lang="en-US" sz="2400" dirty="0">
                <a:solidFill>
                  <a:srgbClr val="FF0000"/>
                </a:solidFill>
                <a:latin typeface="Calibri" panose="020F0502020204030204"/>
              </a:rPr>
              <a:t> measure site conditions to create a </a:t>
            </a:r>
            <a:r>
              <a:rPr lang="en-US" sz="2400" u="sng" dirty="0">
                <a:solidFill>
                  <a:srgbClr val="FF0000"/>
                </a:solidFill>
                <a:latin typeface="Calibri" panose="020F0502020204030204"/>
              </a:rPr>
              <a:t>better application cost estimate</a:t>
            </a:r>
            <a:r>
              <a:rPr lang="en-US" sz="2400" dirty="0">
                <a:solidFill>
                  <a:srgbClr val="FF0000"/>
                </a:solidFill>
                <a:latin typeface="Calibri" panose="020F0502020204030204"/>
              </a:rPr>
              <a:t>.</a:t>
            </a:r>
            <a:endParaRPr kumimoji="0" lang="en-US" sz="2400" i="0" strike="noStrike" kern="1200" cap="none" spc="0" normalizeH="0" baseline="0" noProof="0" dirty="0">
              <a:ln>
                <a:noFill/>
              </a:ln>
              <a:solidFill>
                <a:srgbClr val="FF0000"/>
              </a:solidFill>
              <a:effectLst/>
              <a:uLnTx/>
              <a:uFillTx/>
              <a:latin typeface="Calibri" panose="020F0502020204030204"/>
              <a:ea typeface="+mn-ea"/>
              <a:cs typeface="+mn-cs"/>
            </a:endParaRP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Done by CD (help available)</a:t>
            </a:r>
          </a:p>
          <a:p>
            <a:pPr marL="346075" lvl="2" indent="-177800">
              <a:lnSpc>
                <a:spcPct val="100000"/>
              </a:lnSpc>
              <a:spcBef>
                <a:spcPts val="0"/>
              </a:spcBef>
              <a:spcAft>
                <a:spcPts val="600"/>
              </a:spcAft>
              <a:defRPr/>
            </a:pPr>
            <a:r>
              <a:rPr lang="en-US" sz="2400" dirty="0">
                <a:solidFill>
                  <a:prstClr val="black"/>
                </a:solidFill>
                <a:latin typeface="Calibri" panose="020F0502020204030204"/>
              </a:rPr>
              <a:t>Done before contracting</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2 people, 2 hours, and $700 of equipment is all that is needed</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NOT a design survey</a:t>
            </a:r>
            <a:endParaRPr lang="en-US" sz="2400" dirty="0">
              <a:solidFill>
                <a:prstClr val="black"/>
              </a:solidFill>
              <a:latin typeface="Calibri" panose="020F0502020204030204"/>
            </a:endParaRPr>
          </a:p>
          <a:p>
            <a:pPr marL="168275" lvl="2" indent="0">
              <a:lnSpc>
                <a:spcPct val="100000"/>
              </a:lnSpc>
              <a:spcBef>
                <a:spcPts val="0"/>
              </a:spcBef>
              <a:spcAft>
                <a:spcPts val="600"/>
              </a:spcAft>
              <a:buNone/>
              <a:defRPr/>
            </a:pPr>
            <a:endParaRPr kumimoji="0" lang="en-US" sz="2400" i="0"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Content Placeholder 2">
            <a:extLst>
              <a:ext uri="{FF2B5EF4-FFF2-40B4-BE49-F238E27FC236}">
                <a16:creationId xmlns:a16="http://schemas.microsoft.com/office/drawing/2014/main" id="{A3181EDD-E538-4EFE-B72A-D403AB4BE322}"/>
              </a:ext>
            </a:extLst>
          </p:cNvPr>
          <p:cNvSpPr txBox="1">
            <a:spLocks/>
          </p:cNvSpPr>
          <p:nvPr/>
        </p:nvSpPr>
        <p:spPr>
          <a:xfrm>
            <a:off x="6444364" y="571666"/>
            <a:ext cx="5706492"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Design</a:t>
            </a:r>
            <a:r>
              <a:rPr lang="en-US" sz="2800" b="1" u="sng" dirty="0">
                <a:solidFill>
                  <a:prstClr val="black"/>
                </a:solidFill>
                <a:latin typeface="Calibri" panose="020F0502020204030204"/>
              </a:rPr>
              <a:t> Long Pro</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Done by Engineer (or survey crew)</a:t>
            </a:r>
          </a:p>
          <a:p>
            <a:pPr marL="346075" lvl="2" indent="-177800">
              <a:lnSpc>
                <a:spcPct val="100000"/>
              </a:lnSpc>
              <a:spcBef>
                <a:spcPts val="0"/>
              </a:spcBef>
              <a:spcAft>
                <a:spcPts val="600"/>
              </a:spcAft>
              <a:defRPr/>
            </a:pPr>
            <a:r>
              <a:rPr lang="en-US" sz="2400" dirty="0">
                <a:solidFill>
                  <a:prstClr val="black"/>
                </a:solidFill>
                <a:latin typeface="Calibri" panose="020F0502020204030204"/>
              </a:rPr>
              <a:t>Done after contracting, before design</a:t>
            </a:r>
          </a:p>
          <a:p>
            <a:pPr marL="346075" lvl="2" indent="-177800">
              <a:lnSpc>
                <a:spcPct val="100000"/>
              </a:lnSpc>
              <a:spcBef>
                <a:spcPts val="0"/>
              </a:spcBef>
              <a:spcAft>
                <a:spcPts val="600"/>
              </a:spcAf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CD required to be on site</a:t>
            </a:r>
          </a:p>
          <a:p>
            <a:pPr marL="346075" lvl="2" indent="-177800">
              <a:lnSpc>
                <a:spcPct val="100000"/>
              </a:lnSpc>
              <a:spcBef>
                <a:spcPts val="0"/>
              </a:spcBef>
              <a:spcAft>
                <a:spcPts val="600"/>
              </a:spcAft>
              <a:defRPr/>
            </a:pPr>
            <a:r>
              <a:rPr kumimoji="0" lang="en-US" sz="2400" b="1" i="0" strike="noStrike" kern="1200" cap="none" spc="0" normalizeH="0" baseline="0" noProof="0" dirty="0">
                <a:ln>
                  <a:noFill/>
                </a:ln>
                <a:solidFill>
                  <a:prstClr val="black"/>
                </a:solidFill>
                <a:effectLst/>
                <a:uLnTx/>
                <a:uFillTx/>
                <a:latin typeface="Calibri" panose="020F0502020204030204"/>
                <a:ea typeface="+mn-ea"/>
                <a:cs typeface="+mn-cs"/>
              </a:rPr>
              <a:t>Purpose: </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to obtain final design measurements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5" name="Picture 4" descr="A picture containing outdoor, grass, tree, ground&#10;&#10;Description automatically generated">
            <a:extLst>
              <a:ext uri="{FF2B5EF4-FFF2-40B4-BE49-F238E27FC236}">
                <a16:creationId xmlns:a16="http://schemas.microsoft.com/office/drawing/2014/main" id="{8139EE95-56DB-4D11-B20E-F286FBBC2B4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45"/>
          <a:stretch/>
        </p:blipFill>
        <p:spPr>
          <a:xfrm>
            <a:off x="5953134" y="0"/>
            <a:ext cx="6238865" cy="6858000"/>
          </a:xfrm>
          <a:prstGeom prst="rect">
            <a:avLst/>
          </a:prstGeom>
        </p:spPr>
      </p:pic>
    </p:spTree>
    <p:extLst>
      <p:ext uri="{BB962C8B-B14F-4D97-AF65-F5344CB8AC3E}">
        <p14:creationId xmlns:p14="http://schemas.microsoft.com/office/powerpoint/2010/main" val="55785337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5817</TotalTime>
  <Words>3236</Words>
  <Application>Microsoft Office PowerPoint</Application>
  <PresentationFormat>Widescreen</PresentationFormat>
  <Paragraphs>325</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Cambria</vt:lpstr>
      <vt:lpstr>Gill Sans MT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Ken Corradini</cp:lastModifiedBy>
  <cp:revision>114</cp:revision>
  <dcterms:created xsi:type="dcterms:W3CDTF">2021-03-01T14:22:30Z</dcterms:created>
  <dcterms:modified xsi:type="dcterms:W3CDTF">2022-02-25T13:09:57Z</dcterms:modified>
</cp:coreProperties>
</file>