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87"/>
  </p:notesMasterIdLst>
  <p:sldIdLst>
    <p:sldId id="256" r:id="rId6"/>
    <p:sldId id="296" r:id="rId7"/>
    <p:sldId id="372" r:id="rId8"/>
    <p:sldId id="380" r:id="rId9"/>
    <p:sldId id="326" r:id="rId10"/>
    <p:sldId id="381" r:id="rId11"/>
    <p:sldId id="418" r:id="rId12"/>
    <p:sldId id="420" r:id="rId13"/>
    <p:sldId id="419" r:id="rId14"/>
    <p:sldId id="383" r:id="rId15"/>
    <p:sldId id="382" r:id="rId16"/>
    <p:sldId id="385" r:id="rId17"/>
    <p:sldId id="422" r:id="rId18"/>
    <p:sldId id="421" r:id="rId19"/>
    <p:sldId id="386" r:id="rId20"/>
    <p:sldId id="424" r:id="rId21"/>
    <p:sldId id="373" r:id="rId22"/>
    <p:sldId id="376" r:id="rId23"/>
    <p:sldId id="979" r:id="rId24"/>
    <p:sldId id="1004" r:id="rId25"/>
    <p:sldId id="427" r:id="rId26"/>
    <p:sldId id="975" r:id="rId27"/>
    <p:sldId id="987" r:id="rId28"/>
    <p:sldId id="988" r:id="rId29"/>
    <p:sldId id="990" r:id="rId30"/>
    <p:sldId id="1011" r:id="rId31"/>
    <p:sldId id="1005" r:id="rId32"/>
    <p:sldId id="998" r:id="rId33"/>
    <p:sldId id="997" r:id="rId34"/>
    <p:sldId id="996" r:id="rId35"/>
    <p:sldId id="1020" r:id="rId36"/>
    <p:sldId id="425" r:id="rId37"/>
    <p:sldId id="1006" r:id="rId38"/>
    <p:sldId id="390" r:id="rId39"/>
    <p:sldId id="391" r:id="rId40"/>
    <p:sldId id="407" r:id="rId41"/>
    <p:sldId id="396" r:id="rId42"/>
    <p:sldId id="397" r:id="rId43"/>
    <p:sldId id="398" r:id="rId44"/>
    <p:sldId id="1008" r:id="rId45"/>
    <p:sldId id="399" r:id="rId46"/>
    <p:sldId id="401" r:id="rId47"/>
    <p:sldId id="392" r:id="rId48"/>
    <p:sldId id="394" r:id="rId49"/>
    <p:sldId id="402" r:id="rId50"/>
    <p:sldId id="408" r:id="rId51"/>
    <p:sldId id="411" r:id="rId52"/>
    <p:sldId id="410" r:id="rId53"/>
    <p:sldId id="409" r:id="rId54"/>
    <p:sldId id="406" r:id="rId55"/>
    <p:sldId id="1017" r:id="rId56"/>
    <p:sldId id="1007" r:id="rId57"/>
    <p:sldId id="377" r:id="rId58"/>
    <p:sldId id="981" r:id="rId59"/>
    <p:sldId id="984" r:id="rId60"/>
    <p:sldId id="989" r:id="rId61"/>
    <p:sldId id="985" r:id="rId62"/>
    <p:sldId id="994" r:id="rId63"/>
    <p:sldId id="991" r:id="rId64"/>
    <p:sldId id="995" r:id="rId65"/>
    <p:sldId id="982" r:id="rId66"/>
    <p:sldId id="1018" r:id="rId67"/>
    <p:sldId id="375" r:id="rId68"/>
    <p:sldId id="379" r:id="rId69"/>
    <p:sldId id="999" r:id="rId70"/>
    <p:sldId id="1013" r:id="rId71"/>
    <p:sldId id="1003" r:id="rId72"/>
    <p:sldId id="1002" r:id="rId73"/>
    <p:sldId id="1014" r:id="rId74"/>
    <p:sldId id="1001" r:id="rId75"/>
    <p:sldId id="1015" r:id="rId76"/>
    <p:sldId id="1000" r:id="rId77"/>
    <p:sldId id="374" r:id="rId78"/>
    <p:sldId id="412" r:id="rId79"/>
    <p:sldId id="978" r:id="rId80"/>
    <p:sldId id="1019" r:id="rId81"/>
    <p:sldId id="413" r:id="rId82"/>
    <p:sldId id="415" r:id="rId83"/>
    <p:sldId id="416" r:id="rId84"/>
    <p:sldId id="417" r:id="rId85"/>
    <p:sldId id="983" r:id="rId8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FF"/>
    <a:srgbClr val="FFFFCC"/>
    <a:srgbClr val="FCF600"/>
    <a:srgbClr val="B66DFF"/>
    <a:srgbClr val="FF97DC"/>
    <a:srgbClr val="003E79"/>
    <a:srgbClr val="44C04F"/>
    <a:srgbClr val="003A7A"/>
    <a:srgbClr val="41B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F8404B-14AF-4D7A-A8D3-E6EE87C2EF26}" v="990" dt="2024-02-08T13:12:44.944"/>
    <p1510:client id="{96216492-5EAF-46F0-9879-91626A5CB690}" v="1" dt="2024-02-08T19:35:38.395"/>
    <p1510:client id="{AD57544A-8E84-4340-A8AF-5E4D2D630A95}" v="2762" dt="2024-02-08T13:17:32.916"/>
    <p1510:client id="{E10A1BEE-EF07-4E27-BE8E-46A1A912A62D}" v="10" dt="2024-02-08T12:51:22.101"/>
    <p1510:client id="{E6097462-585D-4CD5-9B0B-06EB00EDF7C0}" v="3321" dt="2024-02-07T21:44:05.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566" y="43"/>
      </p:cViewPr>
      <p:guideLst/>
    </p:cSldViewPr>
  </p:slideViewPr>
  <p:notesTextViewPr>
    <p:cViewPr>
      <p:scale>
        <a:sx n="3" d="2"/>
        <a:sy n="3" d="2"/>
      </p:scale>
      <p:origin x="0" y="0"/>
    </p:cViewPr>
  </p:notesTextViewPr>
  <p:sorterViewPr>
    <p:cViewPr>
      <p:scale>
        <a:sx n="75" d="100"/>
        <a:sy n="75" d="100"/>
      </p:scale>
      <p:origin x="0" y="-108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5CF8404B-14AF-4D7A-A8D3-E6EE87C2EF26}"/>
    <pc:docChg chg="undo custSel addSld delSld modSld sldOrd">
      <pc:chgData name="Law, Sherri" userId="3da26e23-9ee6-4121-a54d-151d8db9998d" providerId="ADAL" clId="{5CF8404B-14AF-4D7A-A8D3-E6EE87C2EF26}" dt="2024-02-08T13:12:44.944" v="2180" actId="1076"/>
      <pc:docMkLst>
        <pc:docMk/>
      </pc:docMkLst>
      <pc:sldChg chg="modSp">
        <pc:chgData name="Law, Sherri" userId="3da26e23-9ee6-4121-a54d-151d8db9998d" providerId="ADAL" clId="{5CF8404B-14AF-4D7A-A8D3-E6EE87C2EF26}" dt="2024-02-08T12:50:45.850" v="2178" actId="20577"/>
        <pc:sldMkLst>
          <pc:docMk/>
          <pc:sldMk cId="1797038369" sldId="256"/>
        </pc:sldMkLst>
        <pc:spChg chg="mod">
          <ac:chgData name="Law, Sherri" userId="3da26e23-9ee6-4121-a54d-151d8db9998d" providerId="ADAL" clId="{5CF8404B-14AF-4D7A-A8D3-E6EE87C2EF26}" dt="2024-02-08T12:50:45.850" v="2178" actId="20577"/>
          <ac:spMkLst>
            <pc:docMk/>
            <pc:sldMk cId="1797038369" sldId="256"/>
            <ac:spMk id="52" creationId="{4AD3B23C-CDE0-4892-9CE8-F472AFD8FECA}"/>
          </ac:spMkLst>
        </pc:spChg>
      </pc:sldChg>
      <pc:sldChg chg="add del">
        <pc:chgData name="Law, Sherri" userId="3da26e23-9ee6-4121-a54d-151d8db9998d" providerId="ADAL" clId="{5CF8404B-14AF-4D7A-A8D3-E6EE87C2EF26}" dt="2024-02-02T20:28:02.536" v="834" actId="2696"/>
        <pc:sldMkLst>
          <pc:docMk/>
          <pc:sldMk cId="701229884" sldId="378"/>
        </pc:sldMkLst>
      </pc:sldChg>
      <pc:sldChg chg="modSp">
        <pc:chgData name="Law, Sherri" userId="3da26e23-9ee6-4121-a54d-151d8db9998d" providerId="ADAL" clId="{5CF8404B-14AF-4D7A-A8D3-E6EE87C2EF26}" dt="2024-02-05T19:43:44.857" v="1877" actId="5793"/>
        <pc:sldMkLst>
          <pc:docMk/>
          <pc:sldMk cId="903242648" sldId="379"/>
        </pc:sldMkLst>
        <pc:spChg chg="mod">
          <ac:chgData name="Law, Sherri" userId="3da26e23-9ee6-4121-a54d-151d8db9998d" providerId="ADAL" clId="{5CF8404B-14AF-4D7A-A8D3-E6EE87C2EF26}" dt="2024-02-05T19:43:44.857" v="1877" actId="5793"/>
          <ac:spMkLst>
            <pc:docMk/>
            <pc:sldMk cId="903242648" sldId="379"/>
            <ac:spMk id="4" creationId="{06D23F94-C6F4-183C-D65D-4A6A9ACD040D}"/>
          </ac:spMkLst>
        </pc:spChg>
      </pc:sldChg>
      <pc:sldChg chg="add del">
        <pc:chgData name="Law, Sherri" userId="3da26e23-9ee6-4121-a54d-151d8db9998d" providerId="ADAL" clId="{5CF8404B-14AF-4D7A-A8D3-E6EE87C2EF26}" dt="2024-02-02T20:28:02.953" v="835" actId="2696"/>
        <pc:sldMkLst>
          <pc:docMk/>
          <pc:sldMk cId="2395771372" sldId="389"/>
        </pc:sldMkLst>
      </pc:sldChg>
      <pc:sldChg chg="modSp">
        <pc:chgData name="Law, Sherri" userId="3da26e23-9ee6-4121-a54d-151d8db9998d" providerId="ADAL" clId="{5CF8404B-14AF-4D7A-A8D3-E6EE87C2EF26}" dt="2024-02-08T13:12:44.944" v="2180" actId="1076"/>
        <pc:sldMkLst>
          <pc:docMk/>
          <pc:sldMk cId="3322289104" sldId="394"/>
        </pc:sldMkLst>
        <pc:spChg chg="mod">
          <ac:chgData name="Law, Sherri" userId="3da26e23-9ee6-4121-a54d-151d8db9998d" providerId="ADAL" clId="{5CF8404B-14AF-4D7A-A8D3-E6EE87C2EF26}" dt="2024-02-08T13:12:44.944" v="2180" actId="1076"/>
          <ac:spMkLst>
            <pc:docMk/>
            <pc:sldMk cId="3322289104" sldId="394"/>
            <ac:spMk id="5" creationId="{D2CECC25-59BD-ABE5-A929-CA7093417489}"/>
          </ac:spMkLst>
        </pc:spChg>
      </pc:sldChg>
      <pc:sldChg chg="modSp">
        <pc:chgData name="Law, Sherri" userId="3da26e23-9ee6-4121-a54d-151d8db9998d" providerId="ADAL" clId="{5CF8404B-14AF-4D7A-A8D3-E6EE87C2EF26}" dt="2024-02-05T19:40:15" v="1570" actId="14"/>
        <pc:sldMkLst>
          <pc:docMk/>
          <pc:sldMk cId="782853700" sldId="397"/>
        </pc:sldMkLst>
        <pc:spChg chg="mod">
          <ac:chgData name="Law, Sherri" userId="3da26e23-9ee6-4121-a54d-151d8db9998d" providerId="ADAL" clId="{5CF8404B-14AF-4D7A-A8D3-E6EE87C2EF26}" dt="2024-02-05T19:40:15" v="1570" actId="14"/>
          <ac:spMkLst>
            <pc:docMk/>
            <pc:sldMk cId="782853700" sldId="397"/>
            <ac:spMk id="4" creationId="{06D23F94-C6F4-183C-D65D-4A6A9ACD040D}"/>
          </ac:spMkLst>
        </pc:spChg>
      </pc:sldChg>
      <pc:sldChg chg="modSp">
        <pc:chgData name="Law, Sherri" userId="3da26e23-9ee6-4121-a54d-151d8db9998d" providerId="ADAL" clId="{5CF8404B-14AF-4D7A-A8D3-E6EE87C2EF26}" dt="2024-02-02T18:27:17.903" v="714" actId="6549"/>
        <pc:sldMkLst>
          <pc:docMk/>
          <pc:sldMk cId="2185845972" sldId="402"/>
        </pc:sldMkLst>
        <pc:spChg chg="mod">
          <ac:chgData name="Law, Sherri" userId="3da26e23-9ee6-4121-a54d-151d8db9998d" providerId="ADAL" clId="{5CF8404B-14AF-4D7A-A8D3-E6EE87C2EF26}" dt="2024-02-02T18:27:17.903" v="714" actId="6549"/>
          <ac:spMkLst>
            <pc:docMk/>
            <pc:sldMk cId="2185845972" sldId="402"/>
            <ac:spMk id="4" creationId="{06D23F94-C6F4-183C-D65D-4A6A9ACD040D}"/>
          </ac:spMkLst>
        </pc:spChg>
      </pc:sldChg>
      <pc:sldChg chg="modTransition">
        <pc:chgData name="Law, Sherri" userId="3da26e23-9ee6-4121-a54d-151d8db9998d" providerId="ADAL" clId="{5CF8404B-14AF-4D7A-A8D3-E6EE87C2EF26}" dt="2024-02-02T18:28:30.168" v="716"/>
        <pc:sldMkLst>
          <pc:docMk/>
          <pc:sldMk cId="365425853" sldId="405"/>
        </pc:sldMkLst>
      </pc:sldChg>
      <pc:sldChg chg="modSp add">
        <pc:chgData name="Law, Sherri" userId="3da26e23-9ee6-4121-a54d-151d8db9998d" providerId="ADAL" clId="{5CF8404B-14AF-4D7A-A8D3-E6EE87C2EF26}" dt="2024-02-06T20:36:36.891" v="1884" actId="20577"/>
        <pc:sldMkLst>
          <pc:docMk/>
          <pc:sldMk cId="3763746151" sldId="408"/>
        </pc:sldMkLst>
        <pc:spChg chg="mod">
          <ac:chgData name="Law, Sherri" userId="3da26e23-9ee6-4121-a54d-151d8db9998d" providerId="ADAL" clId="{5CF8404B-14AF-4D7A-A8D3-E6EE87C2EF26}" dt="2024-02-06T20:36:36.891" v="1884" actId="20577"/>
          <ac:spMkLst>
            <pc:docMk/>
            <pc:sldMk cId="3763746151" sldId="408"/>
            <ac:spMk id="4" creationId="{06D23F94-C6F4-183C-D65D-4A6A9ACD040D}"/>
          </ac:spMkLst>
        </pc:spChg>
      </pc:sldChg>
      <pc:sldChg chg="addSp delSp modSp add modAnim">
        <pc:chgData name="Law, Sherri" userId="3da26e23-9ee6-4121-a54d-151d8db9998d" providerId="ADAL" clId="{5CF8404B-14AF-4D7A-A8D3-E6EE87C2EF26}" dt="2024-02-05T19:09:04.075" v="1040" actId="14100"/>
        <pc:sldMkLst>
          <pc:docMk/>
          <pc:sldMk cId="3383045405" sldId="409"/>
        </pc:sldMkLst>
        <pc:spChg chg="mod">
          <ac:chgData name="Law, Sherri" userId="3da26e23-9ee6-4121-a54d-151d8db9998d" providerId="ADAL" clId="{5CF8404B-14AF-4D7A-A8D3-E6EE87C2EF26}" dt="2024-02-05T19:09:00.218" v="1039" actId="1076"/>
          <ac:spMkLst>
            <pc:docMk/>
            <pc:sldMk cId="3383045405" sldId="409"/>
            <ac:spMk id="11" creationId="{173EC187-739C-4D1F-8357-3AE24AC84C0C}"/>
          </ac:spMkLst>
        </pc:spChg>
        <pc:spChg chg="mod">
          <ac:chgData name="Law, Sherri" userId="3da26e23-9ee6-4121-a54d-151d8db9998d" providerId="ADAL" clId="{5CF8404B-14AF-4D7A-A8D3-E6EE87C2EF26}" dt="2024-02-05T19:08:48.474" v="1036" actId="1076"/>
          <ac:spMkLst>
            <pc:docMk/>
            <pc:sldMk cId="3383045405" sldId="409"/>
            <ac:spMk id="14" creationId="{74AA1C33-5659-4EDF-8BBB-CC572FC88402}"/>
          </ac:spMkLst>
        </pc:spChg>
        <pc:spChg chg="del mod">
          <ac:chgData name="Law, Sherri" userId="3da26e23-9ee6-4121-a54d-151d8db9998d" providerId="ADAL" clId="{5CF8404B-14AF-4D7A-A8D3-E6EE87C2EF26}" dt="2024-02-02T18:29:46.607" v="722" actId="478"/>
          <ac:spMkLst>
            <pc:docMk/>
            <pc:sldMk cId="3383045405" sldId="409"/>
            <ac:spMk id="17" creationId="{BDB58EF4-5E60-49D1-BC48-FB0257E69055}"/>
          </ac:spMkLst>
        </pc:spChg>
        <pc:grpChg chg="add del mod">
          <ac:chgData name="Law, Sherri" userId="3da26e23-9ee6-4121-a54d-151d8db9998d" providerId="ADAL" clId="{5CF8404B-14AF-4D7A-A8D3-E6EE87C2EF26}" dt="2024-02-02T18:31:16.919" v="747" actId="165"/>
          <ac:grpSpMkLst>
            <pc:docMk/>
            <pc:sldMk cId="3383045405" sldId="409"/>
            <ac:grpSpMk id="4" creationId="{29705162-8D77-44E4-ADEA-2C87A13DD753}"/>
          </ac:grpSpMkLst>
        </pc:grpChg>
        <pc:grpChg chg="mod topLvl">
          <ac:chgData name="Law, Sherri" userId="3da26e23-9ee6-4121-a54d-151d8db9998d" providerId="ADAL" clId="{5CF8404B-14AF-4D7A-A8D3-E6EE87C2EF26}" dt="2024-02-02T18:31:16.919" v="747" actId="165"/>
          <ac:grpSpMkLst>
            <pc:docMk/>
            <pc:sldMk cId="3383045405" sldId="409"/>
            <ac:grpSpMk id="23" creationId="{155F45A1-0797-4FC5-B733-DF8F5004FCD7}"/>
          </ac:grpSpMkLst>
        </pc:grpChg>
        <pc:picChg chg="del">
          <ac:chgData name="Law, Sherri" userId="3da26e23-9ee6-4121-a54d-151d8db9998d" providerId="ADAL" clId="{5CF8404B-14AF-4D7A-A8D3-E6EE87C2EF26}" dt="2024-02-02T18:28:55.555" v="717" actId="478"/>
          <ac:picMkLst>
            <pc:docMk/>
            <pc:sldMk cId="3383045405" sldId="409"/>
            <ac:picMk id="2" creationId="{3A85317A-36E4-4A87-8B6B-D83FD8533E51}"/>
          </ac:picMkLst>
        </pc:picChg>
        <pc:picChg chg="add mod ord topLvl modCrop">
          <ac:chgData name="Law, Sherri" userId="3da26e23-9ee6-4121-a54d-151d8db9998d" providerId="ADAL" clId="{5CF8404B-14AF-4D7A-A8D3-E6EE87C2EF26}" dt="2024-02-02T18:31:16.919" v="747" actId="165"/>
          <ac:picMkLst>
            <pc:docMk/>
            <pc:sldMk cId="3383045405" sldId="409"/>
            <ac:picMk id="22" creationId="{5FBFD60F-E58C-48EE-ACB4-7D4227DF386A}"/>
          </ac:picMkLst>
        </pc:picChg>
        <pc:cxnChg chg="mod">
          <ac:chgData name="Law, Sherri" userId="3da26e23-9ee6-4121-a54d-151d8db9998d" providerId="ADAL" clId="{5CF8404B-14AF-4D7A-A8D3-E6EE87C2EF26}" dt="2024-02-05T19:09:04.075" v="1040" actId="14100"/>
          <ac:cxnSpMkLst>
            <pc:docMk/>
            <pc:sldMk cId="3383045405" sldId="409"/>
            <ac:cxnSpMk id="12" creationId="{4BCA8F5A-62C3-4CF7-B344-35378290F517}"/>
          </ac:cxnSpMkLst>
        </pc:cxnChg>
        <pc:cxnChg chg="del mod">
          <ac:chgData name="Law, Sherri" userId="3da26e23-9ee6-4121-a54d-151d8db9998d" providerId="ADAL" clId="{5CF8404B-14AF-4D7A-A8D3-E6EE87C2EF26}" dt="2024-02-02T18:29:48.240" v="723" actId="478"/>
          <ac:cxnSpMkLst>
            <pc:docMk/>
            <pc:sldMk cId="3383045405" sldId="409"/>
            <ac:cxnSpMk id="19" creationId="{96052351-6931-4155-A5A3-5C6393822D29}"/>
          </ac:cxnSpMkLst>
        </pc:cxnChg>
      </pc:sldChg>
      <pc:sldChg chg="addSp delSp modSp add ord modTransition modAnim">
        <pc:chgData name="Law, Sherri" userId="3da26e23-9ee6-4121-a54d-151d8db9998d" providerId="ADAL" clId="{5CF8404B-14AF-4D7A-A8D3-E6EE87C2EF26}" dt="2024-02-02T20:42:02.013" v="915" actId="14100"/>
        <pc:sldMkLst>
          <pc:docMk/>
          <pc:sldMk cId="1968534768" sldId="410"/>
        </pc:sldMkLst>
        <pc:spChg chg="mod topLvl">
          <ac:chgData name="Law, Sherri" userId="3da26e23-9ee6-4121-a54d-151d8db9998d" providerId="ADAL" clId="{5CF8404B-14AF-4D7A-A8D3-E6EE87C2EF26}" dt="2024-02-02T20:41:50.041" v="911" actId="1076"/>
          <ac:spMkLst>
            <pc:docMk/>
            <pc:sldMk cId="1968534768" sldId="410"/>
            <ac:spMk id="10" creationId="{E2075A26-DEEC-4FBD-A45C-A380DE8F9619}"/>
          </ac:spMkLst>
        </pc:spChg>
        <pc:spChg chg="mod topLvl">
          <ac:chgData name="Law, Sherri" userId="3da26e23-9ee6-4121-a54d-151d8db9998d" providerId="ADAL" clId="{5CF8404B-14AF-4D7A-A8D3-E6EE87C2EF26}" dt="2024-02-02T20:41:27.222" v="898" actId="1076"/>
          <ac:spMkLst>
            <pc:docMk/>
            <pc:sldMk cId="1968534768" sldId="410"/>
            <ac:spMk id="15" creationId="{275C57F8-C7CA-46CB-934C-D6773CA6F90D}"/>
          </ac:spMkLst>
        </pc:spChg>
        <pc:spChg chg="mod topLvl">
          <ac:chgData name="Law, Sherri" userId="3da26e23-9ee6-4121-a54d-151d8db9998d" providerId="ADAL" clId="{5CF8404B-14AF-4D7A-A8D3-E6EE87C2EF26}" dt="2024-02-02T20:40:59.052" v="885" actId="1076"/>
          <ac:spMkLst>
            <pc:docMk/>
            <pc:sldMk cId="1968534768" sldId="410"/>
            <ac:spMk id="22" creationId="{6C526A70-1828-4A99-B645-1B0CA42BF813}"/>
          </ac:spMkLst>
        </pc:spChg>
        <pc:spChg chg="add mod">
          <ac:chgData name="Law, Sherri" userId="3da26e23-9ee6-4121-a54d-151d8db9998d" providerId="ADAL" clId="{5CF8404B-14AF-4D7A-A8D3-E6EE87C2EF26}" dt="2024-02-02T20:41:46.517" v="910" actId="1076"/>
          <ac:spMkLst>
            <pc:docMk/>
            <pc:sldMk cId="1968534768" sldId="410"/>
            <ac:spMk id="23" creationId="{CD4F3144-B6A9-4E5C-8BA4-44BC3200A26C}"/>
          </ac:spMkLst>
        </pc:spChg>
        <pc:spChg chg="mod ord">
          <ac:chgData name="Law, Sherri" userId="3da26e23-9ee6-4121-a54d-151d8db9998d" providerId="ADAL" clId="{5CF8404B-14AF-4D7A-A8D3-E6EE87C2EF26}" dt="2024-02-02T20:41:07.636" v="890" actId="1037"/>
          <ac:spMkLst>
            <pc:docMk/>
            <pc:sldMk cId="1968534768" sldId="410"/>
            <ac:spMk id="24" creationId="{689A7543-6FA4-423D-954E-8B25559FE25F}"/>
          </ac:spMkLst>
        </pc:spChg>
        <pc:spChg chg="mod ord topLvl">
          <ac:chgData name="Law, Sherri" userId="3da26e23-9ee6-4121-a54d-151d8db9998d" providerId="ADAL" clId="{5CF8404B-14AF-4D7A-A8D3-E6EE87C2EF26}" dt="2024-02-02T20:41:13.430" v="895" actId="1037"/>
          <ac:spMkLst>
            <pc:docMk/>
            <pc:sldMk cId="1968534768" sldId="410"/>
            <ac:spMk id="25" creationId="{7BB1CDE3-8D02-4B5B-85D5-C457A8FD0CBF}"/>
          </ac:spMkLst>
        </pc:spChg>
        <pc:grpChg chg="add mod">
          <ac:chgData name="Law, Sherri" userId="3da26e23-9ee6-4121-a54d-151d8db9998d" providerId="ADAL" clId="{5CF8404B-14AF-4D7A-A8D3-E6EE87C2EF26}" dt="2024-02-02T20:39:48.489" v="869" actId="164"/>
          <ac:grpSpMkLst>
            <pc:docMk/>
            <pc:sldMk cId="1968534768" sldId="410"/>
            <ac:grpSpMk id="5" creationId="{EF1AB93C-84F0-4EFD-B33A-99ABA7CBF9D6}"/>
          </ac:grpSpMkLst>
        </pc:grpChg>
        <pc:grpChg chg="add del mod ord">
          <ac:chgData name="Law, Sherri" userId="3da26e23-9ee6-4121-a54d-151d8db9998d" providerId="ADAL" clId="{5CF8404B-14AF-4D7A-A8D3-E6EE87C2EF26}" dt="2024-02-02T20:40:55.098" v="884" actId="165"/>
          <ac:grpSpMkLst>
            <pc:docMk/>
            <pc:sldMk cId="1968534768" sldId="410"/>
            <ac:grpSpMk id="6" creationId="{2923003D-F08F-4BC7-B6DD-431A53E2B215}"/>
          </ac:grpSpMkLst>
        </pc:grpChg>
        <pc:picChg chg="add del mod">
          <ac:chgData name="Law, Sherri" userId="3da26e23-9ee6-4121-a54d-151d8db9998d" providerId="ADAL" clId="{5CF8404B-14AF-4D7A-A8D3-E6EE87C2EF26}" dt="2024-02-02T20:39:52.340" v="871" actId="478"/>
          <ac:picMkLst>
            <pc:docMk/>
            <pc:sldMk cId="1968534768" sldId="410"/>
            <ac:picMk id="2" creationId="{964E845B-A59E-4437-9E07-938BE50A67A2}"/>
          </ac:picMkLst>
        </pc:picChg>
        <pc:picChg chg="add del mod">
          <ac:chgData name="Law, Sherri" userId="3da26e23-9ee6-4121-a54d-151d8db9998d" providerId="ADAL" clId="{5CF8404B-14AF-4D7A-A8D3-E6EE87C2EF26}" dt="2024-02-02T20:39:37.656" v="866"/>
          <ac:picMkLst>
            <pc:docMk/>
            <pc:sldMk cId="1968534768" sldId="410"/>
            <ac:picMk id="3" creationId="{F738A5FE-8962-49A5-8AAC-56F834893B80}"/>
          </ac:picMkLst>
        </pc:picChg>
        <pc:picChg chg="add mod modCrop">
          <ac:chgData name="Law, Sherri" userId="3da26e23-9ee6-4121-a54d-151d8db9998d" providerId="ADAL" clId="{5CF8404B-14AF-4D7A-A8D3-E6EE87C2EF26}" dt="2024-02-02T20:40:43.578" v="883" actId="1076"/>
          <ac:picMkLst>
            <pc:docMk/>
            <pc:sldMk cId="1968534768" sldId="410"/>
            <ac:picMk id="7" creationId="{77F9D5C5-7CA4-408E-8CD5-D27B9CA8394D}"/>
          </ac:picMkLst>
        </pc:picChg>
        <pc:cxnChg chg="mod topLvl">
          <ac:chgData name="Law, Sherri" userId="3da26e23-9ee6-4121-a54d-151d8db9998d" providerId="ADAL" clId="{5CF8404B-14AF-4D7A-A8D3-E6EE87C2EF26}" dt="2024-02-02T20:41:52.194" v="912" actId="14100"/>
          <ac:cxnSpMkLst>
            <pc:docMk/>
            <pc:sldMk cId="1968534768" sldId="410"/>
            <ac:cxnSpMk id="11" creationId="{461C35B3-4E32-4FBD-AF66-72F2056B5F77}"/>
          </ac:cxnSpMkLst>
        </pc:cxnChg>
        <pc:cxnChg chg="add mod">
          <ac:chgData name="Law, Sherri" userId="3da26e23-9ee6-4121-a54d-151d8db9998d" providerId="ADAL" clId="{5CF8404B-14AF-4D7A-A8D3-E6EE87C2EF26}" dt="2024-02-02T20:42:02.013" v="915" actId="14100"/>
          <ac:cxnSpMkLst>
            <pc:docMk/>
            <pc:sldMk cId="1968534768" sldId="410"/>
            <ac:cxnSpMk id="26" creationId="{ACA3793B-3746-4C99-A1FB-B9C92E778DE7}"/>
          </ac:cxnSpMkLst>
        </pc:cxnChg>
      </pc:sldChg>
      <pc:sldChg chg="addSp delSp modSp add ord modTransition modAnim">
        <pc:chgData name="Law, Sherri" userId="3da26e23-9ee6-4121-a54d-151d8db9998d" providerId="ADAL" clId="{5CF8404B-14AF-4D7A-A8D3-E6EE87C2EF26}" dt="2024-02-05T19:41:11.017" v="1571"/>
        <pc:sldMkLst>
          <pc:docMk/>
          <pc:sldMk cId="4045998742" sldId="411"/>
        </pc:sldMkLst>
        <pc:spChg chg="mod topLvl">
          <ac:chgData name="Law, Sherri" userId="3da26e23-9ee6-4121-a54d-151d8db9998d" providerId="ADAL" clId="{5CF8404B-14AF-4D7A-A8D3-E6EE87C2EF26}" dt="2024-02-02T20:38:36.756" v="858" actId="1076"/>
          <ac:spMkLst>
            <pc:docMk/>
            <pc:sldMk cId="4045998742" sldId="411"/>
            <ac:spMk id="3" creationId="{0FE2A9A5-1182-4C19-8247-EB4EA236635F}"/>
          </ac:spMkLst>
        </pc:spChg>
        <pc:spChg chg="mod topLvl">
          <ac:chgData name="Law, Sherri" userId="3da26e23-9ee6-4121-a54d-151d8db9998d" providerId="ADAL" clId="{5CF8404B-14AF-4D7A-A8D3-E6EE87C2EF26}" dt="2024-02-02T20:38:22.362" v="854" actId="1076"/>
          <ac:spMkLst>
            <pc:docMk/>
            <pc:sldMk cId="4045998742" sldId="411"/>
            <ac:spMk id="17" creationId="{C3D93C70-D1B6-4B1A-9CB9-33D5D65BC416}"/>
          </ac:spMkLst>
        </pc:spChg>
        <pc:grpChg chg="add del mod ord">
          <ac:chgData name="Law, Sherri" userId="3da26e23-9ee6-4121-a54d-151d8db9998d" providerId="ADAL" clId="{5CF8404B-14AF-4D7A-A8D3-E6EE87C2EF26}" dt="2024-02-02T20:38:15.377" v="852" actId="165"/>
          <ac:grpSpMkLst>
            <pc:docMk/>
            <pc:sldMk cId="4045998742" sldId="411"/>
            <ac:grpSpMk id="5" creationId="{2E650779-831C-4C0E-9801-62848918B398}"/>
          </ac:grpSpMkLst>
        </pc:grpChg>
        <pc:picChg chg="del">
          <ac:chgData name="Law, Sherri" userId="3da26e23-9ee6-4121-a54d-151d8db9998d" providerId="ADAL" clId="{5CF8404B-14AF-4D7A-A8D3-E6EE87C2EF26}" dt="2024-02-02T20:37:19.517" v="842" actId="478"/>
          <ac:picMkLst>
            <pc:docMk/>
            <pc:sldMk cId="4045998742" sldId="411"/>
            <ac:picMk id="2" creationId="{9935FE48-F3C9-48E5-B423-1F38CA7F41B1}"/>
          </ac:picMkLst>
        </pc:picChg>
        <pc:picChg chg="add mod modCrop">
          <ac:chgData name="Law, Sherri" userId="3da26e23-9ee6-4121-a54d-151d8db9998d" providerId="ADAL" clId="{5CF8404B-14AF-4D7A-A8D3-E6EE87C2EF26}" dt="2024-02-02T20:38:05.109" v="851" actId="1076"/>
          <ac:picMkLst>
            <pc:docMk/>
            <pc:sldMk cId="4045998742" sldId="411"/>
            <ac:picMk id="4" creationId="{788478C8-4F11-41B7-9E8D-F97FD541833C}"/>
          </ac:picMkLst>
        </pc:picChg>
        <pc:cxnChg chg="mod topLvl">
          <ac:chgData name="Law, Sherri" userId="3da26e23-9ee6-4121-a54d-151d8db9998d" providerId="ADAL" clId="{5CF8404B-14AF-4D7A-A8D3-E6EE87C2EF26}" dt="2024-02-02T20:38:41.605" v="860" actId="14100"/>
          <ac:cxnSpMkLst>
            <pc:docMk/>
            <pc:sldMk cId="4045998742" sldId="411"/>
            <ac:cxnSpMk id="6" creationId="{A8B0809A-3F80-44E2-953B-48B50E4CD094}"/>
          </ac:cxnSpMkLst>
        </pc:cxnChg>
        <pc:cxnChg chg="mod topLvl">
          <ac:chgData name="Law, Sherri" userId="3da26e23-9ee6-4121-a54d-151d8db9998d" providerId="ADAL" clId="{5CF8404B-14AF-4D7A-A8D3-E6EE87C2EF26}" dt="2024-02-02T20:38:28.440" v="856" actId="14100"/>
          <ac:cxnSpMkLst>
            <pc:docMk/>
            <pc:sldMk cId="4045998742" sldId="411"/>
            <ac:cxnSpMk id="19" creationId="{A917AD51-27A6-45FE-A965-C5BF64024CDD}"/>
          </ac:cxnSpMkLst>
        </pc:cxnChg>
      </pc:sldChg>
      <pc:sldChg chg="modSp">
        <pc:chgData name="Law, Sherri" userId="3da26e23-9ee6-4121-a54d-151d8db9998d" providerId="ADAL" clId="{5CF8404B-14AF-4D7A-A8D3-E6EE87C2EF26}" dt="2024-02-06T20:44:46.503" v="2174" actId="20577"/>
        <pc:sldMkLst>
          <pc:docMk/>
          <pc:sldMk cId="2442423626" sldId="413"/>
        </pc:sldMkLst>
        <pc:spChg chg="mod">
          <ac:chgData name="Law, Sherri" userId="3da26e23-9ee6-4121-a54d-151d8db9998d" providerId="ADAL" clId="{5CF8404B-14AF-4D7A-A8D3-E6EE87C2EF26}" dt="2024-02-06T20:44:46.503" v="2174" actId="20577"/>
          <ac:spMkLst>
            <pc:docMk/>
            <pc:sldMk cId="2442423626" sldId="413"/>
            <ac:spMk id="4" creationId="{B98729A4-E660-61A9-9B73-B31B1510171E}"/>
          </ac:spMkLst>
        </pc:spChg>
      </pc:sldChg>
      <pc:sldChg chg="modSp">
        <pc:chgData name="Law, Sherri" userId="3da26e23-9ee6-4121-a54d-151d8db9998d" providerId="ADAL" clId="{5CF8404B-14AF-4D7A-A8D3-E6EE87C2EF26}" dt="2024-02-06T20:45:03.353" v="2176" actId="20577"/>
        <pc:sldMkLst>
          <pc:docMk/>
          <pc:sldMk cId="91535729" sldId="415"/>
        </pc:sldMkLst>
        <pc:spChg chg="mod">
          <ac:chgData name="Law, Sherri" userId="3da26e23-9ee6-4121-a54d-151d8db9998d" providerId="ADAL" clId="{5CF8404B-14AF-4D7A-A8D3-E6EE87C2EF26}" dt="2024-02-06T20:44:56.579" v="2175" actId="20577"/>
          <ac:spMkLst>
            <pc:docMk/>
            <pc:sldMk cId="91535729" sldId="415"/>
            <ac:spMk id="4" creationId="{18B5D6D5-ABDA-3445-8513-997D62057D10}"/>
          </ac:spMkLst>
        </pc:spChg>
        <pc:spChg chg="mod">
          <ac:chgData name="Law, Sherri" userId="3da26e23-9ee6-4121-a54d-151d8db9998d" providerId="ADAL" clId="{5CF8404B-14AF-4D7A-A8D3-E6EE87C2EF26}" dt="2024-02-06T20:45:03.353" v="2176" actId="20577"/>
          <ac:spMkLst>
            <pc:docMk/>
            <pc:sldMk cId="91535729" sldId="415"/>
            <ac:spMk id="5" creationId="{E3883852-8664-9D11-2547-691818B4B537}"/>
          </ac:spMkLst>
        </pc:spChg>
      </pc:sldChg>
      <pc:sldChg chg="modSp">
        <pc:chgData name="Law, Sherri" userId="3da26e23-9ee6-4121-a54d-151d8db9998d" providerId="ADAL" clId="{5CF8404B-14AF-4D7A-A8D3-E6EE87C2EF26}" dt="2024-02-08T12:53:20.228" v="2179" actId="6549"/>
        <pc:sldMkLst>
          <pc:docMk/>
          <pc:sldMk cId="2527560796" sldId="975"/>
        </pc:sldMkLst>
        <pc:spChg chg="mod">
          <ac:chgData name="Law, Sherri" userId="3da26e23-9ee6-4121-a54d-151d8db9998d" providerId="ADAL" clId="{5CF8404B-14AF-4D7A-A8D3-E6EE87C2EF26}" dt="2024-02-08T12:53:20.228" v="2179" actId="6549"/>
          <ac:spMkLst>
            <pc:docMk/>
            <pc:sldMk cId="2527560796" sldId="975"/>
            <ac:spMk id="4" creationId="{06D23F94-C6F4-183C-D65D-4A6A9ACD040D}"/>
          </ac:spMkLst>
        </pc:spChg>
      </pc:sldChg>
      <pc:sldChg chg="addSp delSp modSp">
        <pc:chgData name="Law, Sherri" userId="3da26e23-9ee6-4121-a54d-151d8db9998d" providerId="ADAL" clId="{5CF8404B-14AF-4D7A-A8D3-E6EE87C2EF26}" dt="2024-02-05T19:24:20.147" v="1265" actId="1582"/>
        <pc:sldMkLst>
          <pc:docMk/>
          <pc:sldMk cId="3349250520" sldId="977"/>
        </pc:sldMkLst>
        <pc:spChg chg="add del mod">
          <ac:chgData name="Law, Sherri" userId="3da26e23-9ee6-4121-a54d-151d8db9998d" providerId="ADAL" clId="{5CF8404B-14AF-4D7A-A8D3-E6EE87C2EF26}" dt="2024-02-05T19:21:21.203" v="1193" actId="478"/>
          <ac:spMkLst>
            <pc:docMk/>
            <pc:sldMk cId="3349250520" sldId="977"/>
            <ac:spMk id="28" creationId="{4471CAFA-3FB0-48C9-A3C3-6A9AE2AE2703}"/>
          </ac:spMkLst>
        </pc:spChg>
        <pc:spChg chg="add mod">
          <ac:chgData name="Law, Sherri" userId="3da26e23-9ee6-4121-a54d-151d8db9998d" providerId="ADAL" clId="{5CF8404B-14AF-4D7A-A8D3-E6EE87C2EF26}" dt="2024-02-05T19:24:09.017" v="1263" actId="1076"/>
          <ac:spMkLst>
            <pc:docMk/>
            <pc:sldMk cId="3349250520" sldId="977"/>
            <ac:spMk id="38" creationId="{DAC3A965-75E3-454B-89F4-00EB53A7BCA3}"/>
          </ac:spMkLst>
        </pc:spChg>
        <pc:spChg chg="add mod">
          <ac:chgData name="Law, Sherri" userId="3da26e23-9ee6-4121-a54d-151d8db9998d" providerId="ADAL" clId="{5CF8404B-14AF-4D7A-A8D3-E6EE87C2EF26}" dt="2024-02-05T19:24:20.147" v="1265" actId="1582"/>
          <ac:spMkLst>
            <pc:docMk/>
            <pc:sldMk cId="3349250520" sldId="977"/>
            <ac:spMk id="40" creationId="{F5E559D8-6F5B-4CC5-83A7-FEFD580DCF3D}"/>
          </ac:spMkLst>
        </pc:spChg>
        <pc:picChg chg="add mod">
          <ac:chgData name="Law, Sherri" userId="3da26e23-9ee6-4121-a54d-151d8db9998d" providerId="ADAL" clId="{5CF8404B-14AF-4D7A-A8D3-E6EE87C2EF26}" dt="2024-02-05T19:19:26.308" v="1095" actId="1076"/>
          <ac:picMkLst>
            <pc:docMk/>
            <pc:sldMk cId="3349250520" sldId="977"/>
            <ac:picMk id="3" creationId="{9BAD0246-2795-48AD-A923-FB1A458EA545}"/>
          </ac:picMkLst>
        </pc:picChg>
        <pc:picChg chg="add del mod ord">
          <ac:chgData name="Law, Sherri" userId="3da26e23-9ee6-4121-a54d-151d8db9998d" providerId="ADAL" clId="{5CF8404B-14AF-4D7A-A8D3-E6EE87C2EF26}" dt="2024-02-05T19:16:33.926" v="1047" actId="478"/>
          <ac:picMkLst>
            <pc:docMk/>
            <pc:sldMk cId="3349250520" sldId="977"/>
            <ac:picMk id="4" creationId="{D3821AFF-6027-482F-99A7-4ABED70C8C77}"/>
          </ac:picMkLst>
        </pc:picChg>
        <pc:picChg chg="add mod">
          <ac:chgData name="Law, Sherri" userId="3da26e23-9ee6-4121-a54d-151d8db9998d" providerId="ADAL" clId="{5CF8404B-14AF-4D7A-A8D3-E6EE87C2EF26}" dt="2024-02-05T19:20:36.712" v="1135" actId="1076"/>
          <ac:picMkLst>
            <pc:docMk/>
            <pc:sldMk cId="3349250520" sldId="977"/>
            <ac:picMk id="6" creationId="{DFF951FD-E6E1-43B1-B04E-189666BF9A60}"/>
          </ac:picMkLst>
        </pc:picChg>
        <pc:picChg chg="add mod">
          <ac:chgData name="Law, Sherri" userId="3da26e23-9ee6-4121-a54d-151d8db9998d" providerId="ADAL" clId="{5CF8404B-14AF-4D7A-A8D3-E6EE87C2EF26}" dt="2024-02-05T19:20:25" v="1124" actId="1076"/>
          <ac:picMkLst>
            <pc:docMk/>
            <pc:sldMk cId="3349250520" sldId="977"/>
            <ac:picMk id="8" creationId="{4D023993-D15F-43DA-AE18-1B698CD6771C}"/>
          </ac:picMkLst>
        </pc:picChg>
        <pc:picChg chg="add mod">
          <ac:chgData name="Law, Sherri" userId="3da26e23-9ee6-4121-a54d-151d8db9998d" providerId="ADAL" clId="{5CF8404B-14AF-4D7A-A8D3-E6EE87C2EF26}" dt="2024-02-05T19:20:44.281" v="1140" actId="14100"/>
          <ac:picMkLst>
            <pc:docMk/>
            <pc:sldMk cId="3349250520" sldId="977"/>
            <ac:picMk id="10" creationId="{72E96B38-8EEB-47A4-9E1D-7D51CB55A8FB}"/>
          </ac:picMkLst>
        </pc:picChg>
        <pc:picChg chg="add del mod">
          <ac:chgData name="Law, Sherri" userId="3da26e23-9ee6-4121-a54d-151d8db9998d" providerId="ADAL" clId="{5CF8404B-14AF-4D7A-A8D3-E6EE87C2EF26}" dt="2024-02-05T19:19:29.876" v="1096" actId="478"/>
          <ac:picMkLst>
            <pc:docMk/>
            <pc:sldMk cId="3349250520" sldId="977"/>
            <ac:picMk id="12" creationId="{EBA3093D-FC5B-4BD3-88BB-17E511DC8401}"/>
          </ac:picMkLst>
        </pc:picChg>
        <pc:picChg chg="add del mod ord">
          <ac:chgData name="Law, Sherri" userId="3da26e23-9ee6-4121-a54d-151d8db9998d" providerId="ADAL" clId="{5CF8404B-14AF-4D7A-A8D3-E6EE87C2EF26}" dt="2024-02-05T19:18:56.485" v="1078" actId="478"/>
          <ac:picMkLst>
            <pc:docMk/>
            <pc:sldMk cId="3349250520" sldId="977"/>
            <ac:picMk id="14" creationId="{4BB88717-B87C-4EED-A55B-252007D0DFD4}"/>
          </ac:picMkLst>
        </pc:picChg>
        <pc:picChg chg="add mod">
          <ac:chgData name="Law, Sherri" userId="3da26e23-9ee6-4121-a54d-151d8db9998d" providerId="ADAL" clId="{5CF8404B-14AF-4D7A-A8D3-E6EE87C2EF26}" dt="2024-02-05T19:20:22.766" v="1122" actId="1076"/>
          <ac:picMkLst>
            <pc:docMk/>
            <pc:sldMk cId="3349250520" sldId="977"/>
            <ac:picMk id="15" creationId="{BD54230D-0C72-42F8-A88F-C9310A28E086}"/>
          </ac:picMkLst>
        </pc:picChg>
        <pc:picChg chg="add mod">
          <ac:chgData name="Law, Sherri" userId="3da26e23-9ee6-4121-a54d-151d8db9998d" providerId="ADAL" clId="{5CF8404B-14AF-4D7A-A8D3-E6EE87C2EF26}" dt="2024-02-05T19:17:21.296" v="1060" actId="1076"/>
          <ac:picMkLst>
            <pc:docMk/>
            <pc:sldMk cId="3349250520" sldId="977"/>
            <ac:picMk id="17" creationId="{ACB322D0-53F0-4FF7-819E-9931E05FC3AC}"/>
          </ac:picMkLst>
        </pc:picChg>
        <pc:picChg chg="add mod">
          <ac:chgData name="Law, Sherri" userId="3da26e23-9ee6-4121-a54d-151d8db9998d" providerId="ADAL" clId="{5CF8404B-14AF-4D7A-A8D3-E6EE87C2EF26}" dt="2024-02-05T19:22:28.983" v="1226" actId="1076"/>
          <ac:picMkLst>
            <pc:docMk/>
            <pc:sldMk cId="3349250520" sldId="977"/>
            <ac:picMk id="19" creationId="{89694E1C-7DC0-430C-82CC-A19435FCEA91}"/>
          </ac:picMkLst>
        </pc:picChg>
        <pc:picChg chg="add mod">
          <ac:chgData name="Law, Sherri" userId="3da26e23-9ee6-4121-a54d-151d8db9998d" providerId="ADAL" clId="{5CF8404B-14AF-4D7A-A8D3-E6EE87C2EF26}" dt="2024-02-05T19:20:32.104" v="1131" actId="1076"/>
          <ac:picMkLst>
            <pc:docMk/>
            <pc:sldMk cId="3349250520" sldId="977"/>
            <ac:picMk id="22" creationId="{77B2B05B-3960-478D-A875-F34777911D57}"/>
          </ac:picMkLst>
        </pc:picChg>
        <pc:picChg chg="add del mod">
          <ac:chgData name="Law, Sherri" userId="3da26e23-9ee6-4121-a54d-151d8db9998d" providerId="ADAL" clId="{5CF8404B-14AF-4D7A-A8D3-E6EE87C2EF26}" dt="2024-02-05T19:23:21.400" v="1252" actId="478"/>
          <ac:picMkLst>
            <pc:docMk/>
            <pc:sldMk cId="3349250520" sldId="977"/>
            <ac:picMk id="23" creationId="{C5C26917-AA82-4B54-9C4E-778601840425}"/>
          </ac:picMkLst>
        </pc:picChg>
        <pc:picChg chg="add mod">
          <ac:chgData name="Law, Sherri" userId="3da26e23-9ee6-4121-a54d-151d8db9998d" providerId="ADAL" clId="{5CF8404B-14AF-4D7A-A8D3-E6EE87C2EF26}" dt="2024-02-05T19:20:23.719" v="1123" actId="1076"/>
          <ac:picMkLst>
            <pc:docMk/>
            <pc:sldMk cId="3349250520" sldId="977"/>
            <ac:picMk id="24" creationId="{17B67577-84EF-46BB-A355-F9D9202D4FFC}"/>
          </ac:picMkLst>
        </pc:picChg>
        <pc:picChg chg="add mod">
          <ac:chgData name="Law, Sherri" userId="3da26e23-9ee6-4121-a54d-151d8db9998d" providerId="ADAL" clId="{5CF8404B-14AF-4D7A-A8D3-E6EE87C2EF26}" dt="2024-02-05T19:20:26.002" v="1125" actId="1076"/>
          <ac:picMkLst>
            <pc:docMk/>
            <pc:sldMk cId="3349250520" sldId="977"/>
            <ac:picMk id="25" creationId="{9AFD1913-29BD-4309-BF34-310FBC0BC141}"/>
          </ac:picMkLst>
        </pc:picChg>
        <pc:picChg chg="add mod">
          <ac:chgData name="Law, Sherri" userId="3da26e23-9ee6-4121-a54d-151d8db9998d" providerId="ADAL" clId="{5CF8404B-14AF-4D7A-A8D3-E6EE87C2EF26}" dt="2024-02-05T19:20:29.058" v="1127" actId="1076"/>
          <ac:picMkLst>
            <pc:docMk/>
            <pc:sldMk cId="3349250520" sldId="977"/>
            <ac:picMk id="26" creationId="{DC1E7EDD-01AA-44B6-BAAD-3F341B03C480}"/>
          </ac:picMkLst>
        </pc:picChg>
        <pc:picChg chg="add mod ord">
          <ac:chgData name="Law, Sherri" userId="3da26e23-9ee6-4121-a54d-151d8db9998d" providerId="ADAL" clId="{5CF8404B-14AF-4D7A-A8D3-E6EE87C2EF26}" dt="2024-02-05T19:19:13.867" v="1085" actId="1076"/>
          <ac:picMkLst>
            <pc:docMk/>
            <pc:sldMk cId="3349250520" sldId="977"/>
            <ac:picMk id="27" creationId="{1C3161E8-2EDA-4A19-9210-B393FAFCBFB0}"/>
          </ac:picMkLst>
        </pc:picChg>
        <pc:picChg chg="add del mod">
          <ac:chgData name="Law, Sherri" userId="3da26e23-9ee6-4121-a54d-151d8db9998d" providerId="ADAL" clId="{5CF8404B-14AF-4D7A-A8D3-E6EE87C2EF26}" dt="2024-02-05T19:23:19.368" v="1251" actId="478"/>
          <ac:picMkLst>
            <pc:docMk/>
            <pc:sldMk cId="3349250520" sldId="977"/>
            <ac:picMk id="29" creationId="{145569C2-8E51-4975-8B54-BF689DEE30BF}"/>
          </ac:picMkLst>
        </pc:picChg>
        <pc:picChg chg="add mod">
          <ac:chgData name="Law, Sherri" userId="3da26e23-9ee6-4121-a54d-151d8db9998d" providerId="ADAL" clId="{5CF8404B-14AF-4D7A-A8D3-E6EE87C2EF26}" dt="2024-02-05T19:19:21.719" v="1091" actId="1076"/>
          <ac:picMkLst>
            <pc:docMk/>
            <pc:sldMk cId="3349250520" sldId="977"/>
            <ac:picMk id="30" creationId="{1AB9401D-4B87-4375-988D-15AC15097075}"/>
          </ac:picMkLst>
        </pc:picChg>
        <pc:picChg chg="add mod">
          <ac:chgData name="Law, Sherri" userId="3da26e23-9ee6-4121-a54d-151d8db9998d" providerId="ADAL" clId="{5CF8404B-14AF-4D7A-A8D3-E6EE87C2EF26}" dt="2024-02-05T19:19:21.002" v="1090" actId="1076"/>
          <ac:picMkLst>
            <pc:docMk/>
            <pc:sldMk cId="3349250520" sldId="977"/>
            <ac:picMk id="31" creationId="{100CA052-355E-4876-B282-97613ACF6609}"/>
          </ac:picMkLst>
        </pc:picChg>
        <pc:picChg chg="add mod">
          <ac:chgData name="Law, Sherri" userId="3da26e23-9ee6-4121-a54d-151d8db9998d" providerId="ADAL" clId="{5CF8404B-14AF-4D7A-A8D3-E6EE87C2EF26}" dt="2024-02-05T19:20:47.375" v="1141" actId="14100"/>
          <ac:picMkLst>
            <pc:docMk/>
            <pc:sldMk cId="3349250520" sldId="977"/>
            <ac:picMk id="32" creationId="{A93647DA-6CD8-4DCE-AD66-91A951C5F6E8}"/>
          </ac:picMkLst>
        </pc:picChg>
        <pc:picChg chg="add mod">
          <ac:chgData name="Law, Sherri" userId="3da26e23-9ee6-4121-a54d-151d8db9998d" providerId="ADAL" clId="{5CF8404B-14AF-4D7A-A8D3-E6EE87C2EF26}" dt="2024-02-05T19:20:42.140" v="1139" actId="14100"/>
          <ac:picMkLst>
            <pc:docMk/>
            <pc:sldMk cId="3349250520" sldId="977"/>
            <ac:picMk id="34" creationId="{A0FF3FFE-51B6-425E-8331-4230BE76688F}"/>
          </ac:picMkLst>
        </pc:picChg>
        <pc:picChg chg="add mod">
          <ac:chgData name="Law, Sherri" userId="3da26e23-9ee6-4121-a54d-151d8db9998d" providerId="ADAL" clId="{5CF8404B-14AF-4D7A-A8D3-E6EE87C2EF26}" dt="2024-02-05T19:19:49.510" v="1101" actId="1076"/>
          <ac:picMkLst>
            <pc:docMk/>
            <pc:sldMk cId="3349250520" sldId="977"/>
            <ac:picMk id="35" creationId="{DD43AC33-A7E3-4B5D-99F0-E309B98BCB85}"/>
          </ac:picMkLst>
        </pc:picChg>
        <pc:picChg chg="add del mod">
          <ac:chgData name="Law, Sherri" userId="3da26e23-9ee6-4121-a54d-151d8db9998d" providerId="ADAL" clId="{5CF8404B-14AF-4D7A-A8D3-E6EE87C2EF26}" dt="2024-02-05T19:20:16.099" v="1118" actId="478"/>
          <ac:picMkLst>
            <pc:docMk/>
            <pc:sldMk cId="3349250520" sldId="977"/>
            <ac:picMk id="36" creationId="{A8E5DF4E-7AAC-40BB-9973-3A772F4B35D9}"/>
          </ac:picMkLst>
        </pc:picChg>
        <pc:picChg chg="add mod">
          <ac:chgData name="Law, Sherri" userId="3da26e23-9ee6-4121-a54d-151d8db9998d" providerId="ADAL" clId="{5CF8404B-14AF-4D7A-A8D3-E6EE87C2EF26}" dt="2024-02-05T19:24:11.321" v="1264" actId="1076"/>
          <ac:picMkLst>
            <pc:docMk/>
            <pc:sldMk cId="3349250520" sldId="977"/>
            <ac:picMk id="37" creationId="{5EB63ADC-7D6C-47B8-A5D5-C1413FD6412D}"/>
          </ac:picMkLst>
        </pc:picChg>
        <pc:picChg chg="add mod">
          <ac:chgData name="Law, Sherri" userId="3da26e23-9ee6-4121-a54d-151d8db9998d" providerId="ADAL" clId="{5CF8404B-14AF-4D7A-A8D3-E6EE87C2EF26}" dt="2024-02-05T19:22:29.836" v="1227" actId="1076"/>
          <ac:picMkLst>
            <pc:docMk/>
            <pc:sldMk cId="3349250520" sldId="977"/>
            <ac:picMk id="39" creationId="{CBBB7110-ED0F-43AA-AAA3-9AC056CB3AAB}"/>
          </ac:picMkLst>
        </pc:picChg>
      </pc:sldChg>
      <pc:sldChg chg="addSp delSp modSp add">
        <pc:chgData name="Law, Sherri" userId="3da26e23-9ee6-4121-a54d-151d8db9998d" providerId="ADAL" clId="{5CF8404B-14AF-4D7A-A8D3-E6EE87C2EF26}" dt="2024-02-06T20:44:35.585" v="2173" actId="207"/>
        <pc:sldMkLst>
          <pc:docMk/>
          <pc:sldMk cId="3172915269" sldId="978"/>
        </pc:sldMkLst>
        <pc:spChg chg="add del mod">
          <ac:chgData name="Law, Sherri" userId="3da26e23-9ee6-4121-a54d-151d8db9998d" providerId="ADAL" clId="{5CF8404B-14AF-4D7A-A8D3-E6EE87C2EF26}" dt="2024-02-05T19:08:02.323" v="1022" actId="478"/>
          <ac:spMkLst>
            <pc:docMk/>
            <pc:sldMk cId="3172915269" sldId="978"/>
            <ac:spMk id="3" creationId="{821A9045-4D8D-4B11-9A81-92D84BD14C83}"/>
          </ac:spMkLst>
        </pc:spChg>
        <pc:spChg chg="mod">
          <ac:chgData name="Law, Sherri" userId="3da26e23-9ee6-4121-a54d-151d8db9998d" providerId="ADAL" clId="{5CF8404B-14AF-4D7A-A8D3-E6EE87C2EF26}" dt="2024-02-06T20:44:35.585" v="2173" actId="207"/>
          <ac:spMkLst>
            <pc:docMk/>
            <pc:sldMk cId="3172915269" sldId="978"/>
            <ac:spMk id="4" creationId="{76044D34-CA5D-7A8B-224D-B8F8463F3E94}"/>
          </ac:spMkLst>
        </pc:spChg>
        <pc:spChg chg="add mod">
          <ac:chgData name="Law, Sherri" userId="3da26e23-9ee6-4121-a54d-151d8db9998d" providerId="ADAL" clId="{5CF8404B-14AF-4D7A-A8D3-E6EE87C2EF26}" dt="2024-02-05T19:08:28.155" v="1032" actId="14100"/>
          <ac:spMkLst>
            <pc:docMk/>
            <pc:sldMk cId="3172915269" sldId="978"/>
            <ac:spMk id="5" creationId="{2A410E4C-C203-4E56-BFEB-845E32DEB80D}"/>
          </ac:spMkLst>
        </pc:spChg>
        <pc:picChg chg="add mod">
          <ac:chgData name="Law, Sherri" userId="3da26e23-9ee6-4121-a54d-151d8db9998d" providerId="ADAL" clId="{5CF8404B-14AF-4D7A-A8D3-E6EE87C2EF26}" dt="2024-02-05T19:07:35.794" v="1014" actId="1440"/>
          <ac:picMkLst>
            <pc:docMk/>
            <pc:sldMk cId="3172915269" sldId="978"/>
            <ac:picMk id="2" creationId="{F65500BB-D8FA-4D31-A9E0-9F4ECF2AC1C0}"/>
          </ac:picMkLst>
        </pc:picChg>
      </pc:sldChg>
      <pc:sldChg chg="addSp modSp">
        <pc:chgData name="Law, Sherri" userId="3da26e23-9ee6-4121-a54d-151d8db9998d" providerId="ADAL" clId="{5CF8404B-14AF-4D7A-A8D3-E6EE87C2EF26}" dt="2024-02-06T20:43:39.328" v="2172" actId="1076"/>
        <pc:sldMkLst>
          <pc:docMk/>
          <pc:sldMk cId="674520693" sldId="982"/>
        </pc:sldMkLst>
        <pc:spChg chg="add mod">
          <ac:chgData name="Law, Sherri" userId="3da26e23-9ee6-4121-a54d-151d8db9998d" providerId="ADAL" clId="{5CF8404B-14AF-4D7A-A8D3-E6EE87C2EF26}" dt="2024-02-06T20:43:39.328" v="2172" actId="1076"/>
          <ac:spMkLst>
            <pc:docMk/>
            <pc:sldMk cId="674520693" sldId="982"/>
            <ac:spMk id="14" creationId="{262CBA90-1CA9-4C02-B0D7-7A038EF54DC7}"/>
          </ac:spMkLst>
        </pc:spChg>
      </pc:sldChg>
      <pc:sldChg chg="delSp modSp add">
        <pc:chgData name="Law, Sherri" userId="3da26e23-9ee6-4121-a54d-151d8db9998d" providerId="ADAL" clId="{5CF8404B-14AF-4D7A-A8D3-E6EE87C2EF26}" dt="2024-02-05T19:35:55.997" v="1556" actId="20577"/>
        <pc:sldMkLst>
          <pc:docMk/>
          <pc:sldMk cId="1452133603" sldId="983"/>
        </pc:sldMkLst>
        <pc:spChg chg="mod">
          <ac:chgData name="Law, Sherri" userId="3da26e23-9ee6-4121-a54d-151d8db9998d" providerId="ADAL" clId="{5CF8404B-14AF-4D7A-A8D3-E6EE87C2EF26}" dt="2024-02-05T19:35:55.997" v="1556" actId="20577"/>
          <ac:spMkLst>
            <pc:docMk/>
            <pc:sldMk cId="1452133603" sldId="983"/>
            <ac:spMk id="2" creationId="{916ABD09-01E2-CA36-4306-116BDAD76311}"/>
          </ac:spMkLst>
        </pc:spChg>
        <pc:spChg chg="mod">
          <ac:chgData name="Law, Sherri" userId="3da26e23-9ee6-4121-a54d-151d8db9998d" providerId="ADAL" clId="{5CF8404B-14AF-4D7A-A8D3-E6EE87C2EF26}" dt="2024-02-05T19:25:17.742" v="1272" actId="20577"/>
          <ac:spMkLst>
            <pc:docMk/>
            <pc:sldMk cId="1452133603" sldId="983"/>
            <ac:spMk id="13" creationId="{236380E6-976E-BDDB-EC15-96DE682D68A6}"/>
          </ac:spMkLst>
        </pc:spChg>
        <pc:spChg chg="del">
          <ac:chgData name="Law, Sherri" userId="3da26e23-9ee6-4121-a54d-151d8db9998d" providerId="ADAL" clId="{5CF8404B-14AF-4D7A-A8D3-E6EE87C2EF26}" dt="2024-02-05T19:22:47.922" v="1229" actId="478"/>
          <ac:spMkLst>
            <pc:docMk/>
            <pc:sldMk cId="1452133603" sldId="983"/>
            <ac:spMk id="38" creationId="{DAC3A965-75E3-454B-89F4-00EB53A7BCA3}"/>
          </ac:spMkLst>
        </pc:spChg>
        <pc:picChg chg="del">
          <ac:chgData name="Law, Sherri" userId="3da26e23-9ee6-4121-a54d-151d8db9998d" providerId="ADAL" clId="{5CF8404B-14AF-4D7A-A8D3-E6EE87C2EF26}" dt="2024-02-05T19:22:50.253" v="1230" actId="478"/>
          <ac:picMkLst>
            <pc:docMk/>
            <pc:sldMk cId="1452133603" sldId="983"/>
            <ac:picMk id="3" creationId="{9BAD0246-2795-48AD-A923-FB1A458EA545}"/>
          </ac:picMkLst>
        </pc:picChg>
        <pc:picChg chg="del">
          <ac:chgData name="Law, Sherri" userId="3da26e23-9ee6-4121-a54d-151d8db9998d" providerId="ADAL" clId="{5CF8404B-14AF-4D7A-A8D3-E6EE87C2EF26}" dt="2024-02-05T19:22:58.349" v="1245" actId="478"/>
          <ac:picMkLst>
            <pc:docMk/>
            <pc:sldMk cId="1452133603" sldId="983"/>
            <ac:picMk id="6" creationId="{DFF951FD-E6E1-43B1-B04E-189666BF9A60}"/>
          </ac:picMkLst>
        </pc:picChg>
        <pc:picChg chg="del">
          <ac:chgData name="Law, Sherri" userId="3da26e23-9ee6-4121-a54d-151d8db9998d" providerId="ADAL" clId="{5CF8404B-14AF-4D7A-A8D3-E6EE87C2EF26}" dt="2024-02-05T19:22:57.240" v="1242" actId="478"/>
          <ac:picMkLst>
            <pc:docMk/>
            <pc:sldMk cId="1452133603" sldId="983"/>
            <ac:picMk id="8" creationId="{4D023993-D15F-43DA-AE18-1B698CD6771C}"/>
          </ac:picMkLst>
        </pc:picChg>
        <pc:picChg chg="del">
          <ac:chgData name="Law, Sherri" userId="3da26e23-9ee6-4121-a54d-151d8db9998d" providerId="ADAL" clId="{5CF8404B-14AF-4D7A-A8D3-E6EE87C2EF26}" dt="2024-02-05T19:22:59.824" v="1249" actId="478"/>
          <ac:picMkLst>
            <pc:docMk/>
            <pc:sldMk cId="1452133603" sldId="983"/>
            <ac:picMk id="10" creationId="{72E96B38-8EEB-47A4-9E1D-7D51CB55A8FB}"/>
          </ac:picMkLst>
        </pc:picChg>
        <pc:picChg chg="del">
          <ac:chgData name="Law, Sherri" userId="3da26e23-9ee6-4121-a54d-151d8db9998d" providerId="ADAL" clId="{5CF8404B-14AF-4D7A-A8D3-E6EE87C2EF26}" dt="2024-02-05T19:22:59.405" v="1248" actId="478"/>
          <ac:picMkLst>
            <pc:docMk/>
            <pc:sldMk cId="1452133603" sldId="983"/>
            <ac:picMk id="15" creationId="{BD54230D-0C72-42F8-A88F-C9310A28E086}"/>
          </ac:picMkLst>
        </pc:picChg>
        <pc:picChg chg="del">
          <ac:chgData name="Law, Sherri" userId="3da26e23-9ee6-4121-a54d-151d8db9998d" providerId="ADAL" clId="{5CF8404B-14AF-4D7A-A8D3-E6EE87C2EF26}" dt="2024-02-05T19:22:55.301" v="1238" actId="478"/>
          <ac:picMkLst>
            <pc:docMk/>
            <pc:sldMk cId="1452133603" sldId="983"/>
            <ac:picMk id="17" creationId="{ACB322D0-53F0-4FF7-819E-9931E05FC3AC}"/>
          </ac:picMkLst>
        </pc:picChg>
        <pc:picChg chg="del">
          <ac:chgData name="Law, Sherri" userId="3da26e23-9ee6-4121-a54d-151d8db9998d" providerId="ADAL" clId="{5CF8404B-14AF-4D7A-A8D3-E6EE87C2EF26}" dt="2024-02-05T19:22:52.621" v="1233" actId="478"/>
          <ac:picMkLst>
            <pc:docMk/>
            <pc:sldMk cId="1452133603" sldId="983"/>
            <ac:picMk id="19" creationId="{89694E1C-7DC0-430C-82CC-A19435FCEA91}"/>
          </ac:picMkLst>
        </pc:picChg>
        <pc:picChg chg="del">
          <ac:chgData name="Law, Sherri" userId="3da26e23-9ee6-4121-a54d-151d8db9998d" providerId="ADAL" clId="{5CF8404B-14AF-4D7A-A8D3-E6EE87C2EF26}" dt="2024-02-05T19:22:55.670" v="1239" actId="478"/>
          <ac:picMkLst>
            <pc:docMk/>
            <pc:sldMk cId="1452133603" sldId="983"/>
            <ac:picMk id="22" creationId="{77B2B05B-3960-478D-A875-F34777911D57}"/>
          </ac:picMkLst>
        </pc:picChg>
        <pc:picChg chg="del">
          <ac:chgData name="Law, Sherri" userId="3da26e23-9ee6-4121-a54d-151d8db9998d" providerId="ADAL" clId="{5CF8404B-14AF-4D7A-A8D3-E6EE87C2EF26}" dt="2024-02-05T19:22:53.175" v="1234" actId="478"/>
          <ac:picMkLst>
            <pc:docMk/>
            <pc:sldMk cId="1452133603" sldId="983"/>
            <ac:picMk id="23" creationId="{C5C26917-AA82-4B54-9C4E-778601840425}"/>
          </ac:picMkLst>
        </pc:picChg>
        <pc:picChg chg="del">
          <ac:chgData name="Law, Sherri" userId="3da26e23-9ee6-4121-a54d-151d8db9998d" providerId="ADAL" clId="{5CF8404B-14AF-4D7A-A8D3-E6EE87C2EF26}" dt="2024-02-05T19:23:00.117" v="1250" actId="478"/>
          <ac:picMkLst>
            <pc:docMk/>
            <pc:sldMk cId="1452133603" sldId="983"/>
            <ac:picMk id="24" creationId="{17B67577-84EF-46BB-A355-F9D9202D4FFC}"/>
          </ac:picMkLst>
        </pc:picChg>
        <pc:picChg chg="del">
          <ac:chgData name="Law, Sherri" userId="3da26e23-9ee6-4121-a54d-151d8db9998d" providerId="ADAL" clId="{5CF8404B-14AF-4D7A-A8D3-E6EE87C2EF26}" dt="2024-02-05T19:22:59.047" v="1247" actId="478"/>
          <ac:picMkLst>
            <pc:docMk/>
            <pc:sldMk cId="1452133603" sldId="983"/>
            <ac:picMk id="25" creationId="{9AFD1913-29BD-4309-BF34-310FBC0BC141}"/>
          </ac:picMkLst>
        </pc:picChg>
        <pc:picChg chg="del">
          <ac:chgData name="Law, Sherri" userId="3da26e23-9ee6-4121-a54d-151d8db9998d" providerId="ADAL" clId="{5CF8404B-14AF-4D7A-A8D3-E6EE87C2EF26}" dt="2024-02-05T19:22:54.535" v="1236" actId="478"/>
          <ac:picMkLst>
            <pc:docMk/>
            <pc:sldMk cId="1452133603" sldId="983"/>
            <ac:picMk id="26" creationId="{DC1E7EDD-01AA-44B6-BAAD-3F341B03C480}"/>
          </ac:picMkLst>
        </pc:picChg>
        <pc:picChg chg="del">
          <ac:chgData name="Law, Sherri" userId="3da26e23-9ee6-4121-a54d-151d8db9998d" providerId="ADAL" clId="{5CF8404B-14AF-4D7A-A8D3-E6EE87C2EF26}" dt="2024-02-05T19:22:50.670" v="1231" actId="478"/>
          <ac:picMkLst>
            <pc:docMk/>
            <pc:sldMk cId="1452133603" sldId="983"/>
            <ac:picMk id="27" creationId="{1C3161E8-2EDA-4A19-9210-B393FAFCBFB0}"/>
          </ac:picMkLst>
        </pc:picChg>
        <pc:picChg chg="del">
          <ac:chgData name="Law, Sherri" userId="3da26e23-9ee6-4121-a54d-151d8db9998d" providerId="ADAL" clId="{5CF8404B-14AF-4D7A-A8D3-E6EE87C2EF26}" dt="2024-02-05T19:22:53.476" v="1235" actId="478"/>
          <ac:picMkLst>
            <pc:docMk/>
            <pc:sldMk cId="1452133603" sldId="983"/>
            <ac:picMk id="29" creationId="{145569C2-8E51-4975-8B54-BF689DEE30BF}"/>
          </ac:picMkLst>
        </pc:picChg>
        <pc:picChg chg="del">
          <ac:chgData name="Law, Sherri" userId="3da26e23-9ee6-4121-a54d-151d8db9998d" providerId="ADAL" clId="{5CF8404B-14AF-4D7A-A8D3-E6EE87C2EF26}" dt="2024-02-05T19:22:57.607" v="1243" actId="478"/>
          <ac:picMkLst>
            <pc:docMk/>
            <pc:sldMk cId="1452133603" sldId="983"/>
            <ac:picMk id="30" creationId="{1AB9401D-4B87-4375-988D-15AC15097075}"/>
          </ac:picMkLst>
        </pc:picChg>
        <pc:picChg chg="del">
          <ac:chgData name="Law, Sherri" userId="3da26e23-9ee6-4121-a54d-151d8db9998d" providerId="ADAL" clId="{5CF8404B-14AF-4D7A-A8D3-E6EE87C2EF26}" dt="2024-02-05T19:22:56.233" v="1240" actId="478"/>
          <ac:picMkLst>
            <pc:docMk/>
            <pc:sldMk cId="1452133603" sldId="983"/>
            <ac:picMk id="31" creationId="{100CA052-355E-4876-B282-97613ACF6609}"/>
          </ac:picMkLst>
        </pc:picChg>
        <pc:picChg chg="del">
          <ac:chgData name="Law, Sherri" userId="3da26e23-9ee6-4121-a54d-151d8db9998d" providerId="ADAL" clId="{5CF8404B-14AF-4D7A-A8D3-E6EE87C2EF26}" dt="2024-02-05T19:22:56.645" v="1241" actId="478"/>
          <ac:picMkLst>
            <pc:docMk/>
            <pc:sldMk cId="1452133603" sldId="983"/>
            <ac:picMk id="32" creationId="{A93647DA-6CD8-4DCE-AD66-91A951C5F6E8}"/>
          </ac:picMkLst>
        </pc:picChg>
        <pc:picChg chg="del">
          <ac:chgData name="Law, Sherri" userId="3da26e23-9ee6-4121-a54d-151d8db9998d" providerId="ADAL" clId="{5CF8404B-14AF-4D7A-A8D3-E6EE87C2EF26}" dt="2024-02-05T19:22:57.973" v="1244" actId="478"/>
          <ac:picMkLst>
            <pc:docMk/>
            <pc:sldMk cId="1452133603" sldId="983"/>
            <ac:picMk id="34" creationId="{A0FF3FFE-51B6-425E-8331-4230BE76688F}"/>
          </ac:picMkLst>
        </pc:picChg>
        <pc:picChg chg="del">
          <ac:chgData name="Law, Sherri" userId="3da26e23-9ee6-4121-a54d-151d8db9998d" providerId="ADAL" clId="{5CF8404B-14AF-4D7A-A8D3-E6EE87C2EF26}" dt="2024-02-05T19:22:54.893" v="1237" actId="478"/>
          <ac:picMkLst>
            <pc:docMk/>
            <pc:sldMk cId="1452133603" sldId="983"/>
            <ac:picMk id="35" creationId="{DD43AC33-A7E3-4B5D-99F0-E309B98BCB85}"/>
          </ac:picMkLst>
        </pc:picChg>
        <pc:picChg chg="del">
          <ac:chgData name="Law, Sherri" userId="3da26e23-9ee6-4121-a54d-151d8db9998d" providerId="ADAL" clId="{5CF8404B-14AF-4D7A-A8D3-E6EE87C2EF26}" dt="2024-02-05T19:22:58.688" v="1246" actId="478"/>
          <ac:picMkLst>
            <pc:docMk/>
            <pc:sldMk cId="1452133603" sldId="983"/>
            <ac:picMk id="37" creationId="{5EB63ADC-7D6C-47B8-A5D5-C1413FD6412D}"/>
          </ac:picMkLst>
        </pc:picChg>
        <pc:picChg chg="del">
          <ac:chgData name="Law, Sherri" userId="3da26e23-9ee6-4121-a54d-151d8db9998d" providerId="ADAL" clId="{5CF8404B-14AF-4D7A-A8D3-E6EE87C2EF26}" dt="2024-02-05T19:22:52.230" v="1232" actId="478"/>
          <ac:picMkLst>
            <pc:docMk/>
            <pc:sldMk cId="1452133603" sldId="983"/>
            <ac:picMk id="39" creationId="{CBBB7110-ED0F-43AA-AAA3-9AC056CB3AAB}"/>
          </ac:picMkLst>
        </pc:picChg>
      </pc:sldChg>
      <pc:sldChg chg="modSp">
        <pc:chgData name="Law, Sherri" userId="3da26e23-9ee6-4121-a54d-151d8db9998d" providerId="ADAL" clId="{5CF8404B-14AF-4D7A-A8D3-E6EE87C2EF26}" dt="2024-02-06T20:42:52.619" v="2068" actId="13926"/>
        <pc:sldMkLst>
          <pc:docMk/>
          <pc:sldMk cId="3353868973" sldId="985"/>
        </pc:sldMkLst>
        <pc:spChg chg="mod">
          <ac:chgData name="Law, Sherri" userId="3da26e23-9ee6-4121-a54d-151d8db9998d" providerId="ADAL" clId="{5CF8404B-14AF-4D7A-A8D3-E6EE87C2EF26}" dt="2024-02-06T20:42:52.619" v="2068" actId="13926"/>
          <ac:spMkLst>
            <pc:docMk/>
            <pc:sldMk cId="3353868973" sldId="985"/>
            <ac:spMk id="27" creationId="{F45C909D-3867-B52E-2E9A-2B547FE533B7}"/>
          </ac:spMkLst>
        </pc:spChg>
      </pc:sldChg>
      <pc:sldChg chg="modSp">
        <pc:chgData name="Law, Sherri" userId="3da26e23-9ee6-4121-a54d-151d8db9998d" providerId="ADAL" clId="{5CF8404B-14AF-4D7A-A8D3-E6EE87C2EF26}" dt="2024-02-06T20:42:46.030" v="2065"/>
        <pc:sldMkLst>
          <pc:docMk/>
          <pc:sldMk cId="1558282440" sldId="991"/>
        </pc:sldMkLst>
        <pc:spChg chg="mod">
          <ac:chgData name="Law, Sherri" userId="3da26e23-9ee6-4121-a54d-151d8db9998d" providerId="ADAL" clId="{5CF8404B-14AF-4D7A-A8D3-E6EE87C2EF26}" dt="2024-02-06T20:42:46.030" v="2065"/>
          <ac:spMkLst>
            <pc:docMk/>
            <pc:sldMk cId="1558282440" sldId="991"/>
            <ac:spMk id="27" creationId="{D0170DDA-2B9E-952A-2668-DE86BD0EFE94}"/>
          </ac:spMkLst>
        </pc:spChg>
      </pc:sldChg>
      <pc:sldChg chg="addSp delSp modSp">
        <pc:chgData name="Law, Sherri" userId="3da26e23-9ee6-4121-a54d-151d8db9998d" providerId="ADAL" clId="{5CF8404B-14AF-4D7A-A8D3-E6EE87C2EF26}" dt="2024-02-06T20:38:42.002" v="2042" actId="1582"/>
        <pc:sldMkLst>
          <pc:docMk/>
          <pc:sldMk cId="3679566010" sldId="1006"/>
        </pc:sldMkLst>
        <pc:spChg chg="add del mod">
          <ac:chgData name="Law, Sherri" userId="3da26e23-9ee6-4121-a54d-151d8db9998d" providerId="ADAL" clId="{5CF8404B-14AF-4D7A-A8D3-E6EE87C2EF26}" dt="2024-02-06T20:37:47.528" v="1886" actId="478"/>
          <ac:spMkLst>
            <pc:docMk/>
            <pc:sldMk cId="3679566010" sldId="1006"/>
            <ac:spMk id="2" creationId="{574FF770-F390-4D1D-8759-799AF8C429FB}"/>
          </ac:spMkLst>
        </pc:spChg>
        <pc:spChg chg="add mod">
          <ac:chgData name="Law, Sherri" userId="3da26e23-9ee6-4121-a54d-151d8db9998d" providerId="ADAL" clId="{5CF8404B-14AF-4D7A-A8D3-E6EE87C2EF26}" dt="2024-02-06T20:38:42.002" v="2042" actId="1582"/>
          <ac:spMkLst>
            <pc:docMk/>
            <pc:sldMk cId="3679566010" sldId="1006"/>
            <ac:spMk id="4" creationId="{7749913D-4486-4223-B0DD-8D682DC59D43}"/>
          </ac:spMkLst>
        </pc:spChg>
      </pc:sldChg>
    </pc:docChg>
  </pc:docChgLst>
  <pc:docChgLst>
    <pc:chgData name="anmickey" userId="S::anmickey_pa.gov#ext#@pennstateoffice365.onmicrosoft.com::d26899ff-73c7-467e-b76c-171bbc86e891" providerId="AD" clId="Web-{7EF1444F-ED80-4AF0-BA90-A12BD5ACACE8}"/>
    <pc:docChg chg="addSld delSld modSld sldOrd addMainMaster modMainMaster">
      <pc:chgData name="anmickey" userId="S::anmickey_pa.gov#ext#@pennstateoffice365.onmicrosoft.com::d26899ff-73c7-467e-b76c-171bbc86e891" providerId="AD" clId="Web-{7EF1444F-ED80-4AF0-BA90-A12BD5ACACE8}" dt="2024-02-05T22:00:00.620" v="314" actId="20577"/>
      <pc:docMkLst>
        <pc:docMk/>
      </pc:docMkLst>
      <pc:sldChg chg="modSp">
        <pc:chgData name="anmickey" userId="S::anmickey_pa.gov#ext#@pennstateoffice365.onmicrosoft.com::d26899ff-73c7-467e-b76c-171bbc86e891" providerId="AD" clId="Web-{7EF1444F-ED80-4AF0-BA90-A12BD5ACACE8}" dt="2024-02-05T21:48:28.487" v="209" actId="20577"/>
        <pc:sldMkLst>
          <pc:docMk/>
          <pc:sldMk cId="903242648" sldId="379"/>
        </pc:sldMkLst>
        <pc:spChg chg="mod">
          <ac:chgData name="anmickey" userId="S::anmickey_pa.gov#ext#@pennstateoffice365.onmicrosoft.com::d26899ff-73c7-467e-b76c-171bbc86e891" providerId="AD" clId="Web-{7EF1444F-ED80-4AF0-BA90-A12BD5ACACE8}" dt="2024-02-05T21:48:28.487" v="209" actId="20577"/>
          <ac:spMkLst>
            <pc:docMk/>
            <pc:sldMk cId="903242648" sldId="379"/>
            <ac:spMk id="4" creationId="{06D23F94-C6F4-183C-D65D-4A6A9ACD040D}"/>
          </ac:spMkLst>
        </pc:spChg>
      </pc:sldChg>
      <pc:sldChg chg="new del">
        <pc:chgData name="anmickey" userId="S::anmickey_pa.gov#ext#@pennstateoffice365.onmicrosoft.com::d26899ff-73c7-467e-b76c-171bbc86e891" providerId="AD" clId="Web-{7EF1444F-ED80-4AF0-BA90-A12BD5ACACE8}" dt="2024-02-05T17:13:04.983" v="1"/>
        <pc:sldMkLst>
          <pc:docMk/>
          <pc:sldMk cId="1680755456" sldId="428"/>
        </pc:sldMkLst>
      </pc:sldChg>
      <pc:sldChg chg="add del replId">
        <pc:chgData name="anmickey" userId="S::anmickey_pa.gov#ext#@pennstateoffice365.onmicrosoft.com::d26899ff-73c7-467e-b76c-171bbc86e891" providerId="AD" clId="Web-{7EF1444F-ED80-4AF0-BA90-A12BD5ACACE8}" dt="2024-02-05T17:16:06.692" v="10"/>
        <pc:sldMkLst>
          <pc:docMk/>
          <pc:sldMk cId="3770125977" sldId="428"/>
        </pc:sldMkLst>
      </pc:sldChg>
      <pc:sldChg chg="add del">
        <pc:chgData name="anmickey" userId="S::anmickey_pa.gov#ext#@pennstateoffice365.onmicrosoft.com::d26899ff-73c7-467e-b76c-171bbc86e891" providerId="AD" clId="Web-{7EF1444F-ED80-4AF0-BA90-A12BD5ACACE8}" dt="2024-02-05T17:15:12.112" v="8"/>
        <pc:sldMkLst>
          <pc:docMk/>
          <pc:sldMk cId="3676435742" sldId="970"/>
        </pc:sldMkLst>
      </pc:sldChg>
      <pc:sldChg chg="new del">
        <pc:chgData name="anmickey" userId="S::anmickey_pa.gov#ext#@pennstateoffice365.onmicrosoft.com::d26899ff-73c7-467e-b76c-171bbc86e891" providerId="AD" clId="Web-{7EF1444F-ED80-4AF0-BA90-A12BD5ACACE8}" dt="2024-02-05T17:14:27.486" v="6"/>
        <pc:sldMkLst>
          <pc:docMk/>
          <pc:sldMk cId="547413591" sldId="971"/>
        </pc:sldMkLst>
      </pc:sldChg>
      <pc:sldChg chg="add del">
        <pc:chgData name="anmickey" userId="S::anmickey_pa.gov#ext#@pennstateoffice365.onmicrosoft.com::d26899ff-73c7-467e-b76c-171bbc86e891" providerId="AD" clId="Web-{7EF1444F-ED80-4AF0-BA90-A12BD5ACACE8}" dt="2024-02-05T17:15:14.987" v="9"/>
        <pc:sldMkLst>
          <pc:docMk/>
          <pc:sldMk cId="712053332" sldId="972"/>
        </pc:sldMkLst>
      </pc:sldChg>
      <pc:sldChg chg="add replId">
        <pc:chgData name="anmickey" userId="S::anmickey_pa.gov#ext#@pennstateoffice365.onmicrosoft.com::d26899ff-73c7-467e-b76c-171bbc86e891" providerId="AD" clId="Web-{7EF1444F-ED80-4AF0-BA90-A12BD5ACACE8}" dt="2024-02-05T17:14:49.127" v="7"/>
        <pc:sldMkLst>
          <pc:docMk/>
          <pc:sldMk cId="1529855123" sldId="973"/>
        </pc:sldMkLst>
      </pc:sldChg>
      <pc:sldChg chg="modSp add ord">
        <pc:chgData name="anmickey" userId="S::anmickey_pa.gov#ext#@pennstateoffice365.onmicrosoft.com::d26899ff-73c7-467e-b76c-171bbc86e891" providerId="AD" clId="Web-{7EF1444F-ED80-4AF0-BA90-A12BD5ACACE8}" dt="2024-02-05T21:44:46.027" v="138" actId="20577"/>
        <pc:sldMkLst>
          <pc:docMk/>
          <pc:sldMk cId="2527560796" sldId="975"/>
        </pc:sldMkLst>
        <pc:spChg chg="mod">
          <ac:chgData name="anmickey" userId="S::anmickey_pa.gov#ext#@pennstateoffice365.onmicrosoft.com::d26899ff-73c7-467e-b76c-171bbc86e891" providerId="AD" clId="Web-{7EF1444F-ED80-4AF0-BA90-A12BD5ACACE8}" dt="2024-02-05T21:44:46.027" v="138" actId="20577"/>
          <ac:spMkLst>
            <pc:docMk/>
            <pc:sldMk cId="2527560796" sldId="975"/>
            <ac:spMk id="4" creationId="{06D23F94-C6F4-183C-D65D-4A6A9ACD040D}"/>
          </ac:spMkLst>
        </pc:spChg>
      </pc:sldChg>
      <pc:sldChg chg="del">
        <pc:chgData name="anmickey" userId="S::anmickey_pa.gov#ext#@pennstateoffice365.onmicrosoft.com::d26899ff-73c7-467e-b76c-171bbc86e891" providerId="AD" clId="Web-{7EF1444F-ED80-4AF0-BA90-A12BD5ACACE8}" dt="2024-02-05T21:41:34.770" v="135"/>
        <pc:sldMkLst>
          <pc:docMk/>
          <pc:sldMk cId="3885480680" sldId="976"/>
        </pc:sldMkLst>
      </pc:sldChg>
      <pc:sldChg chg="new del">
        <pc:chgData name="anmickey" userId="S::anmickey_pa.gov#ext#@pennstateoffice365.onmicrosoft.com::d26899ff-73c7-467e-b76c-171bbc86e891" providerId="AD" clId="Web-{7EF1444F-ED80-4AF0-BA90-A12BD5ACACE8}" dt="2024-02-05T20:44:22.399" v="77"/>
        <pc:sldMkLst>
          <pc:docMk/>
          <pc:sldMk cId="3013122940" sldId="986"/>
        </pc:sldMkLst>
      </pc:sldChg>
      <pc:sldChg chg="new del">
        <pc:chgData name="anmickey" userId="S::anmickey_pa.gov#ext#@pennstateoffice365.onmicrosoft.com::d26899ff-73c7-467e-b76c-171bbc86e891" providerId="AD" clId="Web-{7EF1444F-ED80-4AF0-BA90-A12BD5ACACE8}" dt="2024-02-05T19:36:23.242" v="13"/>
        <pc:sldMkLst>
          <pc:docMk/>
          <pc:sldMk cId="3372329771" sldId="986"/>
        </pc:sldMkLst>
      </pc:sldChg>
      <pc:sldChg chg="addSp delSp modSp add ord">
        <pc:chgData name="anmickey" userId="S::anmickey_pa.gov#ext#@pennstateoffice365.onmicrosoft.com::d26899ff-73c7-467e-b76c-171bbc86e891" providerId="AD" clId="Web-{7EF1444F-ED80-4AF0-BA90-A12BD5ACACE8}" dt="2024-02-05T19:39:37.858" v="34" actId="20577"/>
        <pc:sldMkLst>
          <pc:docMk/>
          <pc:sldMk cId="3413764713" sldId="987"/>
        </pc:sldMkLst>
        <pc:spChg chg="add del">
          <ac:chgData name="anmickey" userId="S::anmickey_pa.gov#ext#@pennstateoffice365.onmicrosoft.com::d26899ff-73c7-467e-b76c-171bbc86e891" providerId="AD" clId="Web-{7EF1444F-ED80-4AF0-BA90-A12BD5ACACE8}" dt="2024-02-05T19:39:13.123" v="24"/>
          <ac:spMkLst>
            <pc:docMk/>
            <pc:sldMk cId="3413764713" sldId="987"/>
            <ac:spMk id="5" creationId="{23D15675-06AB-B811-5FFC-BB7FC293A028}"/>
          </ac:spMkLst>
        </pc:spChg>
        <pc:spChg chg="add del mod">
          <ac:chgData name="anmickey" userId="S::anmickey_pa.gov#ext#@pennstateoffice365.onmicrosoft.com::d26899ff-73c7-467e-b76c-171bbc86e891" providerId="AD" clId="Web-{7EF1444F-ED80-4AF0-BA90-A12BD5ACACE8}" dt="2024-02-05T19:39:10.060" v="23"/>
          <ac:spMkLst>
            <pc:docMk/>
            <pc:sldMk cId="3413764713" sldId="987"/>
            <ac:spMk id="10" creationId="{CF0C5CA7-0A84-D563-2120-8D30E48C3F10}"/>
          </ac:spMkLst>
        </pc:spChg>
        <pc:spChg chg="add mod">
          <ac:chgData name="anmickey" userId="S::anmickey_pa.gov#ext#@pennstateoffice365.onmicrosoft.com::d26899ff-73c7-467e-b76c-171bbc86e891" providerId="AD" clId="Web-{7EF1444F-ED80-4AF0-BA90-A12BD5ACACE8}" dt="2024-02-05T19:39:37.858" v="34" actId="20577"/>
          <ac:spMkLst>
            <pc:docMk/>
            <pc:sldMk cId="3413764713" sldId="987"/>
            <ac:spMk id="12" creationId="{D9BB04C1-CC42-4956-0DC9-4223DF8AFA9E}"/>
          </ac:spMkLst>
        </pc:spChg>
      </pc:sldChg>
      <pc:sldChg chg="addSp add ord">
        <pc:chgData name="anmickey" userId="S::anmickey_pa.gov#ext#@pennstateoffice365.onmicrosoft.com::d26899ff-73c7-467e-b76c-171bbc86e891" providerId="AD" clId="Web-{7EF1444F-ED80-4AF0-BA90-A12BD5ACACE8}" dt="2024-02-05T20:43:50.648" v="75"/>
        <pc:sldMkLst>
          <pc:docMk/>
          <pc:sldMk cId="3288848878" sldId="988"/>
        </pc:sldMkLst>
        <pc:spChg chg="add">
          <ac:chgData name="anmickey" userId="S::anmickey_pa.gov#ext#@pennstateoffice365.onmicrosoft.com::d26899ff-73c7-467e-b76c-171bbc86e891" providerId="AD" clId="Web-{7EF1444F-ED80-4AF0-BA90-A12BD5ACACE8}" dt="2024-02-05T20:43:50.648" v="75"/>
          <ac:spMkLst>
            <pc:docMk/>
            <pc:sldMk cId="3288848878" sldId="988"/>
            <ac:spMk id="8" creationId="{E71F88E1-AA87-165A-F351-E3B3CEC237B8}"/>
          </ac:spMkLst>
        </pc:spChg>
      </pc:sldChg>
      <pc:sldChg chg="addSp add ord">
        <pc:chgData name="anmickey" userId="S::anmickey_pa.gov#ext#@pennstateoffice365.onmicrosoft.com::d26899ff-73c7-467e-b76c-171bbc86e891" providerId="AD" clId="Web-{7EF1444F-ED80-4AF0-BA90-A12BD5ACACE8}" dt="2024-02-05T20:44:10.836" v="76"/>
        <pc:sldMkLst>
          <pc:docMk/>
          <pc:sldMk cId="575352169" sldId="990"/>
        </pc:sldMkLst>
        <pc:spChg chg="add">
          <ac:chgData name="anmickey" userId="S::anmickey_pa.gov#ext#@pennstateoffice365.onmicrosoft.com::d26899ff-73c7-467e-b76c-171bbc86e891" providerId="AD" clId="Web-{7EF1444F-ED80-4AF0-BA90-A12BD5ACACE8}" dt="2024-02-05T20:44:10.836" v="76"/>
          <ac:spMkLst>
            <pc:docMk/>
            <pc:sldMk cId="575352169" sldId="990"/>
            <ac:spMk id="5" creationId="{5EF29225-F33C-3359-8592-C7ABA4933905}"/>
          </ac:spMkLst>
        </pc:spChg>
      </pc:sldChg>
      <pc:sldChg chg="new del">
        <pc:chgData name="anmickey" userId="S::anmickey_pa.gov#ext#@pennstateoffice365.onmicrosoft.com::d26899ff-73c7-467e-b76c-171bbc86e891" providerId="AD" clId="Web-{7EF1444F-ED80-4AF0-BA90-A12BD5ACACE8}" dt="2024-02-05T20:22:55.791" v="41"/>
        <pc:sldMkLst>
          <pc:docMk/>
          <pc:sldMk cId="1184735503" sldId="992"/>
        </pc:sldMkLst>
      </pc:sldChg>
      <pc:sldChg chg="modSp add">
        <pc:chgData name="anmickey" userId="S::anmickey_pa.gov#ext#@pennstateoffice365.onmicrosoft.com::d26899ff-73c7-467e-b76c-171bbc86e891" providerId="AD" clId="Web-{7EF1444F-ED80-4AF0-BA90-A12BD5ACACE8}" dt="2024-02-05T20:43:34.554" v="74" actId="20577"/>
        <pc:sldMkLst>
          <pc:docMk/>
          <pc:sldMk cId="3140035382" sldId="993"/>
        </pc:sldMkLst>
        <pc:spChg chg="mod">
          <ac:chgData name="anmickey" userId="S::anmickey_pa.gov#ext#@pennstateoffice365.onmicrosoft.com::d26899ff-73c7-467e-b76c-171bbc86e891" providerId="AD" clId="Web-{7EF1444F-ED80-4AF0-BA90-A12BD5ACACE8}" dt="2024-02-05T20:43:34.554" v="74" actId="20577"/>
          <ac:spMkLst>
            <pc:docMk/>
            <pc:sldMk cId="3140035382" sldId="993"/>
            <ac:spMk id="4" creationId="{06D23F94-C6F4-183C-D65D-4A6A9ACD040D}"/>
          </ac:spMkLst>
        </pc:spChg>
      </pc:sldChg>
      <pc:sldChg chg="delSp add">
        <pc:chgData name="anmickey" userId="S::anmickey_pa.gov#ext#@pennstateoffice365.onmicrosoft.com::d26899ff-73c7-467e-b76c-171bbc86e891" providerId="AD" clId="Web-{7EF1444F-ED80-4AF0-BA90-A12BD5ACACE8}" dt="2024-02-05T21:07:10.811" v="79"/>
        <pc:sldMkLst>
          <pc:docMk/>
          <pc:sldMk cId="1286357485" sldId="996"/>
        </pc:sldMkLst>
        <pc:spChg chg="del">
          <ac:chgData name="anmickey" userId="S::anmickey_pa.gov#ext#@pennstateoffice365.onmicrosoft.com::d26899ff-73c7-467e-b76c-171bbc86e891" providerId="AD" clId="Web-{7EF1444F-ED80-4AF0-BA90-A12BD5ACACE8}" dt="2024-02-05T21:07:10.811" v="79"/>
          <ac:spMkLst>
            <pc:docMk/>
            <pc:sldMk cId="1286357485" sldId="996"/>
            <ac:spMk id="11" creationId="{47399D82-6ACB-21DB-C000-95DC8464D57C}"/>
          </ac:spMkLst>
        </pc:spChg>
      </pc:sldChg>
      <pc:sldChg chg="add">
        <pc:chgData name="anmickey" userId="S::anmickey_pa.gov#ext#@pennstateoffice365.onmicrosoft.com::d26899ff-73c7-467e-b76c-171bbc86e891" providerId="AD" clId="Web-{7EF1444F-ED80-4AF0-BA90-A12BD5ACACE8}" dt="2024-02-05T21:10:23.552" v="80"/>
        <pc:sldMkLst>
          <pc:docMk/>
          <pc:sldMk cId="2476992700" sldId="997"/>
        </pc:sldMkLst>
      </pc:sldChg>
      <pc:sldChg chg="addSp modSp add">
        <pc:chgData name="anmickey" userId="S::anmickey_pa.gov#ext#@pennstateoffice365.onmicrosoft.com::d26899ff-73c7-467e-b76c-171bbc86e891" providerId="AD" clId="Web-{7EF1444F-ED80-4AF0-BA90-A12BD5ACACE8}" dt="2024-02-05T21:46:25.030" v="200" actId="20577"/>
        <pc:sldMkLst>
          <pc:docMk/>
          <pc:sldMk cId="1013467746" sldId="998"/>
        </pc:sldMkLst>
        <pc:spChg chg="mod">
          <ac:chgData name="anmickey" userId="S::anmickey_pa.gov#ext#@pennstateoffice365.onmicrosoft.com::d26899ff-73c7-467e-b76c-171bbc86e891" providerId="AD" clId="Web-{7EF1444F-ED80-4AF0-BA90-A12BD5ACACE8}" dt="2024-02-05T21:46:25.030" v="200" actId="20577"/>
          <ac:spMkLst>
            <pc:docMk/>
            <pc:sldMk cId="1013467746" sldId="998"/>
            <ac:spMk id="2" creationId="{F71E69FF-C18B-EA89-98CD-1016A46385F8}"/>
          </ac:spMkLst>
        </pc:spChg>
        <pc:spChg chg="mod">
          <ac:chgData name="anmickey" userId="S::anmickey_pa.gov#ext#@pennstateoffice365.onmicrosoft.com::d26899ff-73c7-467e-b76c-171bbc86e891" providerId="AD" clId="Web-{7EF1444F-ED80-4AF0-BA90-A12BD5ACACE8}" dt="2024-02-05T21:40:53.894" v="134" actId="20577"/>
          <ac:spMkLst>
            <pc:docMk/>
            <pc:sldMk cId="1013467746" sldId="998"/>
            <ac:spMk id="4" creationId="{06D23F94-C6F4-183C-D65D-4A6A9ACD040D}"/>
          </ac:spMkLst>
        </pc:spChg>
        <pc:spChg chg="add mod">
          <ac:chgData name="anmickey" userId="S::anmickey_pa.gov#ext#@pennstateoffice365.onmicrosoft.com::d26899ff-73c7-467e-b76c-171bbc86e891" providerId="AD" clId="Web-{7EF1444F-ED80-4AF0-BA90-A12BD5ACACE8}" dt="2024-02-05T21:39:45.407" v="113" actId="1076"/>
          <ac:spMkLst>
            <pc:docMk/>
            <pc:sldMk cId="1013467746" sldId="998"/>
            <ac:spMk id="5" creationId="{440D7728-0D33-64B2-2C7D-58C6496740D4}"/>
          </ac:spMkLst>
        </pc:spChg>
      </pc:sldChg>
      <pc:sldChg chg="modSp add replId">
        <pc:chgData name="anmickey" userId="S::anmickey_pa.gov#ext#@pennstateoffice365.onmicrosoft.com::d26899ff-73c7-467e-b76c-171bbc86e891" providerId="AD" clId="Web-{7EF1444F-ED80-4AF0-BA90-A12BD5ACACE8}" dt="2024-02-05T21:49:43.396" v="235" actId="20577"/>
        <pc:sldMkLst>
          <pc:docMk/>
          <pc:sldMk cId="4132168606" sldId="999"/>
        </pc:sldMkLst>
        <pc:spChg chg="mod">
          <ac:chgData name="anmickey" userId="S::anmickey_pa.gov#ext#@pennstateoffice365.onmicrosoft.com::d26899ff-73c7-467e-b76c-171bbc86e891" providerId="AD" clId="Web-{7EF1444F-ED80-4AF0-BA90-A12BD5ACACE8}" dt="2024-02-05T21:49:43.396" v="235" actId="20577"/>
          <ac:spMkLst>
            <pc:docMk/>
            <pc:sldMk cId="4132168606" sldId="999"/>
            <ac:spMk id="4" creationId="{06D23F94-C6F4-183C-D65D-4A6A9ACD040D}"/>
          </ac:spMkLst>
        </pc:spChg>
      </pc:sldChg>
      <pc:sldChg chg="add replId">
        <pc:chgData name="anmickey" userId="S::anmickey_pa.gov#ext#@pennstateoffice365.onmicrosoft.com::d26899ff-73c7-467e-b76c-171bbc86e891" providerId="AD" clId="Web-{7EF1444F-ED80-4AF0-BA90-A12BD5ACACE8}" dt="2024-02-05T21:48:55.332" v="213"/>
        <pc:sldMkLst>
          <pc:docMk/>
          <pc:sldMk cId="3524834368" sldId="1000"/>
        </pc:sldMkLst>
      </pc:sldChg>
      <pc:sldChg chg="modSp add replId">
        <pc:chgData name="anmickey" userId="S::anmickey_pa.gov#ext#@pennstateoffice365.onmicrosoft.com::d26899ff-73c7-467e-b76c-171bbc86e891" providerId="AD" clId="Web-{7EF1444F-ED80-4AF0-BA90-A12BD5ACACE8}" dt="2024-02-05T22:00:00.620" v="314" actId="20577"/>
        <pc:sldMkLst>
          <pc:docMk/>
          <pc:sldMk cId="783490874" sldId="1001"/>
        </pc:sldMkLst>
        <pc:spChg chg="mod">
          <ac:chgData name="anmickey" userId="S::anmickey_pa.gov#ext#@pennstateoffice365.onmicrosoft.com::d26899ff-73c7-467e-b76c-171bbc86e891" providerId="AD" clId="Web-{7EF1444F-ED80-4AF0-BA90-A12BD5ACACE8}" dt="2024-02-05T22:00:00.620" v="314" actId="20577"/>
          <ac:spMkLst>
            <pc:docMk/>
            <pc:sldMk cId="783490874" sldId="1001"/>
            <ac:spMk id="4" creationId="{06D23F94-C6F4-183C-D65D-4A6A9ACD040D}"/>
          </ac:spMkLst>
        </pc:spChg>
      </pc:sldChg>
      <pc:sldChg chg="modSp add replId">
        <pc:chgData name="anmickey" userId="S::anmickey_pa.gov#ext#@pennstateoffice365.onmicrosoft.com::d26899ff-73c7-467e-b76c-171bbc86e891" providerId="AD" clId="Web-{7EF1444F-ED80-4AF0-BA90-A12BD5ACACE8}" dt="2024-02-05T21:58:35.398" v="298" actId="20577"/>
        <pc:sldMkLst>
          <pc:docMk/>
          <pc:sldMk cId="973835955" sldId="1002"/>
        </pc:sldMkLst>
        <pc:spChg chg="mod">
          <ac:chgData name="anmickey" userId="S::anmickey_pa.gov#ext#@pennstateoffice365.onmicrosoft.com::d26899ff-73c7-467e-b76c-171bbc86e891" providerId="AD" clId="Web-{7EF1444F-ED80-4AF0-BA90-A12BD5ACACE8}" dt="2024-02-05T21:58:35.398" v="298" actId="20577"/>
          <ac:spMkLst>
            <pc:docMk/>
            <pc:sldMk cId="973835955" sldId="1002"/>
            <ac:spMk id="4" creationId="{06D23F94-C6F4-183C-D65D-4A6A9ACD040D}"/>
          </ac:spMkLst>
        </pc:spChg>
      </pc:sldChg>
      <pc:sldChg chg="modSp add replId">
        <pc:chgData name="anmickey" userId="S::anmickey_pa.gov#ext#@pennstateoffice365.onmicrosoft.com::d26899ff-73c7-467e-b76c-171bbc86e891" providerId="AD" clId="Web-{7EF1444F-ED80-4AF0-BA90-A12BD5ACACE8}" dt="2024-02-05T21:57:48.600" v="288" actId="20577"/>
        <pc:sldMkLst>
          <pc:docMk/>
          <pc:sldMk cId="509088306" sldId="1003"/>
        </pc:sldMkLst>
        <pc:spChg chg="mod">
          <ac:chgData name="anmickey" userId="S::anmickey_pa.gov#ext#@pennstateoffice365.onmicrosoft.com::d26899ff-73c7-467e-b76c-171bbc86e891" providerId="AD" clId="Web-{7EF1444F-ED80-4AF0-BA90-A12BD5ACACE8}" dt="2024-02-05T21:57:48.600" v="288" actId="20577"/>
          <ac:spMkLst>
            <pc:docMk/>
            <pc:sldMk cId="509088306" sldId="1003"/>
            <ac:spMk id="4" creationId="{06D23F94-C6F4-183C-D65D-4A6A9ACD040D}"/>
          </ac:spMkLst>
        </pc:spChg>
      </pc:sldChg>
      <pc:sldMasterChg chg="add addSldLayout">
        <pc:chgData name="anmickey" userId="S::anmickey_pa.gov#ext#@pennstateoffice365.onmicrosoft.com::d26899ff-73c7-467e-b76c-171bbc86e891" providerId="AD" clId="Web-{7EF1444F-ED80-4AF0-BA90-A12BD5ACACE8}" dt="2024-02-05T19:36:08.585" v="12"/>
        <pc:sldMasterMkLst>
          <pc:docMk/>
          <pc:sldMasterMk cId="61149506" sldId="2147483648"/>
        </pc:sldMasterMkLst>
        <pc:sldLayoutChg chg="add">
          <pc:chgData name="anmickey" userId="S::anmickey_pa.gov#ext#@pennstateoffice365.onmicrosoft.com::d26899ff-73c7-467e-b76c-171bbc86e891" providerId="AD" clId="Web-{7EF1444F-ED80-4AF0-BA90-A12BD5ACACE8}" dt="2024-02-05T19:36:08.585" v="12"/>
          <pc:sldLayoutMkLst>
            <pc:docMk/>
            <pc:sldMasterMk cId="61149506" sldId="2147483648"/>
            <pc:sldLayoutMk cId="3381909750" sldId="2147483649"/>
          </pc:sldLayoutMkLst>
        </pc:sldLayoutChg>
        <pc:sldLayoutChg chg="add">
          <pc:chgData name="anmickey" userId="S::anmickey_pa.gov#ext#@pennstateoffice365.onmicrosoft.com::d26899ff-73c7-467e-b76c-171bbc86e891" providerId="AD" clId="Web-{7EF1444F-ED80-4AF0-BA90-A12BD5ACACE8}" dt="2024-02-05T19:36:08.585" v="12"/>
          <pc:sldLayoutMkLst>
            <pc:docMk/>
            <pc:sldMasterMk cId="61149506" sldId="2147483648"/>
            <pc:sldLayoutMk cId="1177155687" sldId="2147483650"/>
          </pc:sldLayoutMkLst>
        </pc:sldLayoutChg>
        <pc:sldLayoutChg chg="add">
          <pc:chgData name="anmickey" userId="S::anmickey_pa.gov#ext#@pennstateoffice365.onmicrosoft.com::d26899ff-73c7-467e-b76c-171bbc86e891" providerId="AD" clId="Web-{7EF1444F-ED80-4AF0-BA90-A12BD5ACACE8}" dt="2024-02-05T19:36:08.585" v="12"/>
          <pc:sldLayoutMkLst>
            <pc:docMk/>
            <pc:sldMasterMk cId="61149506" sldId="2147483648"/>
            <pc:sldLayoutMk cId="502238179" sldId="2147483651"/>
          </pc:sldLayoutMkLst>
        </pc:sldLayoutChg>
        <pc:sldLayoutChg chg="add">
          <pc:chgData name="anmickey" userId="S::anmickey_pa.gov#ext#@pennstateoffice365.onmicrosoft.com::d26899ff-73c7-467e-b76c-171bbc86e891" providerId="AD" clId="Web-{7EF1444F-ED80-4AF0-BA90-A12BD5ACACE8}" dt="2024-02-05T19:36:08.585" v="12"/>
          <pc:sldLayoutMkLst>
            <pc:docMk/>
            <pc:sldMasterMk cId="61149506" sldId="2147483648"/>
            <pc:sldLayoutMk cId="2958742545" sldId="2147483652"/>
          </pc:sldLayoutMkLst>
        </pc:sldLayoutChg>
        <pc:sldLayoutChg chg="add">
          <pc:chgData name="anmickey" userId="S::anmickey_pa.gov#ext#@pennstateoffice365.onmicrosoft.com::d26899ff-73c7-467e-b76c-171bbc86e891" providerId="AD" clId="Web-{7EF1444F-ED80-4AF0-BA90-A12BD5ACACE8}" dt="2024-02-05T19:36:08.585" v="12"/>
          <pc:sldLayoutMkLst>
            <pc:docMk/>
            <pc:sldMasterMk cId="61149506" sldId="2147483648"/>
            <pc:sldLayoutMk cId="2633861655" sldId="2147483653"/>
          </pc:sldLayoutMkLst>
        </pc:sldLayoutChg>
        <pc:sldLayoutChg chg="add">
          <pc:chgData name="anmickey" userId="S::anmickey_pa.gov#ext#@pennstateoffice365.onmicrosoft.com::d26899ff-73c7-467e-b76c-171bbc86e891" providerId="AD" clId="Web-{7EF1444F-ED80-4AF0-BA90-A12BD5ACACE8}" dt="2024-02-05T19:36:08.585" v="12"/>
          <pc:sldLayoutMkLst>
            <pc:docMk/>
            <pc:sldMasterMk cId="61149506" sldId="2147483648"/>
            <pc:sldLayoutMk cId="1440511020" sldId="2147483654"/>
          </pc:sldLayoutMkLst>
        </pc:sldLayoutChg>
        <pc:sldLayoutChg chg="add">
          <pc:chgData name="anmickey" userId="S::anmickey_pa.gov#ext#@pennstateoffice365.onmicrosoft.com::d26899ff-73c7-467e-b76c-171bbc86e891" providerId="AD" clId="Web-{7EF1444F-ED80-4AF0-BA90-A12BD5ACACE8}" dt="2024-02-05T19:36:08.585" v="12"/>
          <pc:sldLayoutMkLst>
            <pc:docMk/>
            <pc:sldMasterMk cId="61149506" sldId="2147483648"/>
            <pc:sldLayoutMk cId="926040598" sldId="2147483655"/>
          </pc:sldLayoutMkLst>
        </pc:sldLayoutChg>
        <pc:sldLayoutChg chg="add">
          <pc:chgData name="anmickey" userId="S::anmickey_pa.gov#ext#@pennstateoffice365.onmicrosoft.com::d26899ff-73c7-467e-b76c-171bbc86e891" providerId="AD" clId="Web-{7EF1444F-ED80-4AF0-BA90-A12BD5ACACE8}" dt="2024-02-05T19:36:08.585" v="12"/>
          <pc:sldLayoutMkLst>
            <pc:docMk/>
            <pc:sldMasterMk cId="61149506" sldId="2147483648"/>
            <pc:sldLayoutMk cId="705988788" sldId="2147483656"/>
          </pc:sldLayoutMkLst>
        </pc:sldLayoutChg>
        <pc:sldLayoutChg chg="add">
          <pc:chgData name="anmickey" userId="S::anmickey_pa.gov#ext#@pennstateoffice365.onmicrosoft.com::d26899ff-73c7-467e-b76c-171bbc86e891" providerId="AD" clId="Web-{7EF1444F-ED80-4AF0-BA90-A12BD5ACACE8}" dt="2024-02-05T19:36:08.585" v="12"/>
          <pc:sldLayoutMkLst>
            <pc:docMk/>
            <pc:sldMasterMk cId="61149506" sldId="2147483648"/>
            <pc:sldLayoutMk cId="2220214408" sldId="2147483657"/>
          </pc:sldLayoutMkLst>
        </pc:sldLayoutChg>
        <pc:sldLayoutChg chg="add">
          <pc:chgData name="anmickey" userId="S::anmickey_pa.gov#ext#@pennstateoffice365.onmicrosoft.com::d26899ff-73c7-467e-b76c-171bbc86e891" providerId="AD" clId="Web-{7EF1444F-ED80-4AF0-BA90-A12BD5ACACE8}" dt="2024-02-05T19:36:08.585" v="12"/>
          <pc:sldLayoutMkLst>
            <pc:docMk/>
            <pc:sldMasterMk cId="61149506" sldId="2147483648"/>
            <pc:sldLayoutMk cId="3515048102" sldId="2147483658"/>
          </pc:sldLayoutMkLst>
        </pc:sldLayoutChg>
        <pc:sldLayoutChg chg="add">
          <pc:chgData name="anmickey" userId="S::anmickey_pa.gov#ext#@pennstateoffice365.onmicrosoft.com::d26899ff-73c7-467e-b76c-171bbc86e891" providerId="AD" clId="Web-{7EF1444F-ED80-4AF0-BA90-A12BD5ACACE8}" dt="2024-02-05T19:36:08.585" v="12"/>
          <pc:sldLayoutMkLst>
            <pc:docMk/>
            <pc:sldMasterMk cId="61149506" sldId="2147483648"/>
            <pc:sldLayoutMk cId="434360847" sldId="2147483659"/>
          </pc:sldLayoutMkLst>
        </pc:sldLayoutChg>
      </pc:sldMasterChg>
      <pc:sldMasterChg chg="replId modSldLayout">
        <pc:chgData name="anmickey" userId="S::anmickey_pa.gov#ext#@pennstateoffice365.onmicrosoft.com::d26899ff-73c7-467e-b76c-171bbc86e891" providerId="AD" clId="Web-{7EF1444F-ED80-4AF0-BA90-A12BD5ACACE8}" dt="2024-02-05T19:36:08.585" v="12"/>
        <pc:sldMasterMkLst>
          <pc:docMk/>
          <pc:sldMasterMk cId="2286908570" sldId="2147483660"/>
        </pc:sldMasterMkLst>
        <pc:sldLayoutChg chg="replId">
          <pc:chgData name="anmickey" userId="S::anmickey_pa.gov#ext#@pennstateoffice365.onmicrosoft.com::d26899ff-73c7-467e-b76c-171bbc86e891" providerId="AD" clId="Web-{7EF1444F-ED80-4AF0-BA90-A12BD5ACACE8}" dt="2024-02-05T19:36:08.585" v="12"/>
          <pc:sldLayoutMkLst>
            <pc:docMk/>
            <pc:sldMasterMk cId="2286908570" sldId="2147483660"/>
            <pc:sldLayoutMk cId="2933364274" sldId="2147483661"/>
          </pc:sldLayoutMkLst>
        </pc:sldLayoutChg>
        <pc:sldLayoutChg chg="replId">
          <pc:chgData name="anmickey" userId="S::anmickey_pa.gov#ext#@pennstateoffice365.onmicrosoft.com::d26899ff-73c7-467e-b76c-171bbc86e891" providerId="AD" clId="Web-{7EF1444F-ED80-4AF0-BA90-A12BD5ACACE8}" dt="2024-02-05T19:36:08.585" v="12"/>
          <pc:sldLayoutMkLst>
            <pc:docMk/>
            <pc:sldMasterMk cId="2286908570" sldId="2147483660"/>
            <pc:sldLayoutMk cId="2953038294" sldId="2147483662"/>
          </pc:sldLayoutMkLst>
        </pc:sldLayoutChg>
        <pc:sldLayoutChg chg="replId">
          <pc:chgData name="anmickey" userId="S::anmickey_pa.gov#ext#@pennstateoffice365.onmicrosoft.com::d26899ff-73c7-467e-b76c-171bbc86e891" providerId="AD" clId="Web-{7EF1444F-ED80-4AF0-BA90-A12BD5ACACE8}" dt="2024-02-05T19:36:08.585" v="12"/>
          <pc:sldLayoutMkLst>
            <pc:docMk/>
            <pc:sldMasterMk cId="2286908570" sldId="2147483660"/>
            <pc:sldLayoutMk cId="1540045436" sldId="2147483663"/>
          </pc:sldLayoutMkLst>
        </pc:sldLayoutChg>
        <pc:sldLayoutChg chg="replId">
          <pc:chgData name="anmickey" userId="S::anmickey_pa.gov#ext#@pennstateoffice365.onmicrosoft.com::d26899ff-73c7-467e-b76c-171bbc86e891" providerId="AD" clId="Web-{7EF1444F-ED80-4AF0-BA90-A12BD5ACACE8}" dt="2024-02-05T19:36:08.585" v="12"/>
          <pc:sldLayoutMkLst>
            <pc:docMk/>
            <pc:sldMasterMk cId="2286908570" sldId="2147483660"/>
            <pc:sldLayoutMk cId="915184601" sldId="2147483664"/>
          </pc:sldLayoutMkLst>
        </pc:sldLayoutChg>
        <pc:sldLayoutChg chg="replId">
          <pc:chgData name="anmickey" userId="S::anmickey_pa.gov#ext#@pennstateoffice365.onmicrosoft.com::d26899ff-73c7-467e-b76c-171bbc86e891" providerId="AD" clId="Web-{7EF1444F-ED80-4AF0-BA90-A12BD5ACACE8}" dt="2024-02-05T19:36:08.585" v="12"/>
          <pc:sldLayoutMkLst>
            <pc:docMk/>
            <pc:sldMasterMk cId="2286908570" sldId="2147483660"/>
            <pc:sldLayoutMk cId="4280057741" sldId="2147483665"/>
          </pc:sldLayoutMkLst>
        </pc:sldLayoutChg>
        <pc:sldLayoutChg chg="replId">
          <pc:chgData name="anmickey" userId="S::anmickey_pa.gov#ext#@pennstateoffice365.onmicrosoft.com::d26899ff-73c7-467e-b76c-171bbc86e891" providerId="AD" clId="Web-{7EF1444F-ED80-4AF0-BA90-A12BD5ACACE8}" dt="2024-02-05T19:36:08.585" v="12"/>
          <pc:sldLayoutMkLst>
            <pc:docMk/>
            <pc:sldMasterMk cId="2286908570" sldId="2147483660"/>
            <pc:sldLayoutMk cId="4068770943" sldId="2147483666"/>
          </pc:sldLayoutMkLst>
        </pc:sldLayoutChg>
        <pc:sldLayoutChg chg="replId">
          <pc:chgData name="anmickey" userId="S::anmickey_pa.gov#ext#@pennstateoffice365.onmicrosoft.com::d26899ff-73c7-467e-b76c-171bbc86e891" providerId="AD" clId="Web-{7EF1444F-ED80-4AF0-BA90-A12BD5ACACE8}" dt="2024-02-05T19:36:08.585" v="12"/>
          <pc:sldLayoutMkLst>
            <pc:docMk/>
            <pc:sldMasterMk cId="2286908570" sldId="2147483660"/>
            <pc:sldLayoutMk cId="3376868550" sldId="2147483667"/>
          </pc:sldLayoutMkLst>
        </pc:sldLayoutChg>
        <pc:sldLayoutChg chg="replId">
          <pc:chgData name="anmickey" userId="S::anmickey_pa.gov#ext#@pennstateoffice365.onmicrosoft.com::d26899ff-73c7-467e-b76c-171bbc86e891" providerId="AD" clId="Web-{7EF1444F-ED80-4AF0-BA90-A12BD5ACACE8}" dt="2024-02-05T19:36:08.585" v="12"/>
          <pc:sldLayoutMkLst>
            <pc:docMk/>
            <pc:sldMasterMk cId="2286908570" sldId="2147483660"/>
            <pc:sldLayoutMk cId="314113961" sldId="2147483668"/>
          </pc:sldLayoutMkLst>
        </pc:sldLayoutChg>
        <pc:sldLayoutChg chg="replId">
          <pc:chgData name="anmickey" userId="S::anmickey_pa.gov#ext#@pennstateoffice365.onmicrosoft.com::d26899ff-73c7-467e-b76c-171bbc86e891" providerId="AD" clId="Web-{7EF1444F-ED80-4AF0-BA90-A12BD5ACACE8}" dt="2024-02-05T19:36:08.585" v="12"/>
          <pc:sldLayoutMkLst>
            <pc:docMk/>
            <pc:sldMasterMk cId="2286908570" sldId="2147483660"/>
            <pc:sldLayoutMk cId="4129880806" sldId="2147483669"/>
          </pc:sldLayoutMkLst>
        </pc:sldLayoutChg>
        <pc:sldLayoutChg chg="replId">
          <pc:chgData name="anmickey" userId="S::anmickey_pa.gov#ext#@pennstateoffice365.onmicrosoft.com::d26899ff-73c7-467e-b76c-171bbc86e891" providerId="AD" clId="Web-{7EF1444F-ED80-4AF0-BA90-A12BD5ACACE8}" dt="2024-02-05T19:36:08.585" v="12"/>
          <pc:sldLayoutMkLst>
            <pc:docMk/>
            <pc:sldMasterMk cId="2286908570" sldId="2147483660"/>
            <pc:sldLayoutMk cId="1107655572" sldId="2147483670"/>
          </pc:sldLayoutMkLst>
        </pc:sldLayoutChg>
        <pc:sldLayoutChg chg="replId">
          <pc:chgData name="anmickey" userId="S::anmickey_pa.gov#ext#@pennstateoffice365.onmicrosoft.com::d26899ff-73c7-467e-b76c-171bbc86e891" providerId="AD" clId="Web-{7EF1444F-ED80-4AF0-BA90-A12BD5ACACE8}" dt="2024-02-05T19:36:08.585" v="12"/>
          <pc:sldLayoutMkLst>
            <pc:docMk/>
            <pc:sldMasterMk cId="2286908570" sldId="2147483660"/>
            <pc:sldLayoutMk cId="1812790297" sldId="2147483671"/>
          </pc:sldLayoutMkLst>
        </pc:sldLayoutChg>
      </pc:sldMasterChg>
    </pc:docChg>
  </pc:docChgLst>
  <pc:docChgLst>
    <pc:chgData name="anmickey" userId="S::anmickey_pa.gov#ext#@pennstateoffice365.onmicrosoft.com::d26899ff-73c7-467e-b76c-171bbc86e891" providerId="AD" clId="Web-{28C87B13-57F8-426E-BB7B-1E1578A62BF6}"/>
    <pc:docChg chg="addSld delSld modSld">
      <pc:chgData name="anmickey" userId="S::anmickey_pa.gov#ext#@pennstateoffice365.onmicrosoft.com::d26899ff-73c7-467e-b76c-171bbc86e891" providerId="AD" clId="Web-{28C87B13-57F8-426E-BB7B-1E1578A62BF6}" dt="2024-02-07T16:58:59.543" v="1417"/>
      <pc:docMkLst>
        <pc:docMk/>
      </pc:docMkLst>
      <pc:sldChg chg="modSp">
        <pc:chgData name="anmickey" userId="S::anmickey_pa.gov#ext#@pennstateoffice365.onmicrosoft.com::d26899ff-73c7-467e-b76c-171bbc86e891" providerId="AD" clId="Web-{28C87B13-57F8-426E-BB7B-1E1578A62BF6}" dt="2024-02-07T16:43:37.203" v="1404" actId="20577"/>
        <pc:sldMkLst>
          <pc:docMk/>
          <pc:sldMk cId="903242648" sldId="379"/>
        </pc:sldMkLst>
        <pc:spChg chg="mod">
          <ac:chgData name="anmickey" userId="S::anmickey_pa.gov#ext#@pennstateoffice365.onmicrosoft.com::d26899ff-73c7-467e-b76c-171bbc86e891" providerId="AD" clId="Web-{28C87B13-57F8-426E-BB7B-1E1578A62BF6}" dt="2024-02-07T16:43:37.203" v="1404" actId="20577"/>
          <ac:spMkLst>
            <pc:docMk/>
            <pc:sldMk cId="903242648" sldId="379"/>
            <ac:spMk id="4" creationId="{06D23F94-C6F4-183C-D65D-4A6A9ACD040D}"/>
          </ac:spMkLst>
        </pc:spChg>
      </pc:sldChg>
      <pc:sldChg chg="del">
        <pc:chgData name="anmickey" userId="S::anmickey_pa.gov#ext#@pennstateoffice365.onmicrosoft.com::d26899ff-73c7-467e-b76c-171bbc86e891" providerId="AD" clId="Web-{28C87B13-57F8-426E-BB7B-1E1578A62BF6}" dt="2024-02-07T16:58:59.543" v="1417"/>
        <pc:sldMkLst>
          <pc:docMk/>
          <pc:sldMk cId="3140035382" sldId="993"/>
        </pc:sldMkLst>
      </pc:sldChg>
      <pc:sldChg chg="addSp delSp modSp">
        <pc:chgData name="anmickey" userId="S::anmickey_pa.gov#ext#@pennstateoffice365.onmicrosoft.com::d26899ff-73c7-467e-b76c-171bbc86e891" providerId="AD" clId="Web-{28C87B13-57F8-426E-BB7B-1E1578A62BF6}" dt="2024-02-07T15:37:51.053" v="384" actId="14100"/>
        <pc:sldMkLst>
          <pc:docMk/>
          <pc:sldMk cId="4132168606" sldId="999"/>
        </pc:sldMkLst>
        <pc:spChg chg="mod">
          <ac:chgData name="anmickey" userId="S::anmickey_pa.gov#ext#@pennstateoffice365.onmicrosoft.com::d26899ff-73c7-467e-b76c-171bbc86e891" providerId="AD" clId="Web-{28C87B13-57F8-426E-BB7B-1E1578A62BF6}" dt="2024-02-07T15:31:30.213" v="348" actId="20577"/>
          <ac:spMkLst>
            <pc:docMk/>
            <pc:sldMk cId="4132168606" sldId="999"/>
            <ac:spMk id="4" creationId="{06D23F94-C6F4-183C-D65D-4A6A9ACD040D}"/>
          </ac:spMkLst>
        </pc:spChg>
        <pc:picChg chg="add mod modCrop">
          <ac:chgData name="anmickey" userId="S::anmickey_pa.gov#ext#@pennstateoffice365.onmicrosoft.com::d26899ff-73c7-467e-b76c-171bbc86e891" providerId="AD" clId="Web-{28C87B13-57F8-426E-BB7B-1E1578A62BF6}" dt="2024-02-07T15:37:51.053" v="384" actId="14100"/>
          <ac:picMkLst>
            <pc:docMk/>
            <pc:sldMk cId="4132168606" sldId="999"/>
            <ac:picMk id="2" creationId="{3A673617-F9E4-125F-7D00-E55C8A2AC5A7}"/>
          </ac:picMkLst>
        </pc:picChg>
        <pc:picChg chg="add del mod">
          <ac:chgData name="anmickey" userId="S::anmickey_pa.gov#ext#@pennstateoffice365.onmicrosoft.com::d26899ff-73c7-467e-b76c-171bbc86e891" providerId="AD" clId="Web-{28C87B13-57F8-426E-BB7B-1E1578A62BF6}" dt="2024-02-07T15:35:40.252" v="376"/>
          <ac:picMkLst>
            <pc:docMk/>
            <pc:sldMk cId="4132168606" sldId="999"/>
            <ac:picMk id="3" creationId="{09B512C9-60D5-53D6-5881-1092EB8D770A}"/>
          </ac:picMkLst>
        </pc:picChg>
        <pc:picChg chg="add del mod">
          <ac:chgData name="anmickey" userId="S::anmickey_pa.gov#ext#@pennstateoffice365.onmicrosoft.com::d26899ff-73c7-467e-b76c-171bbc86e891" providerId="AD" clId="Web-{28C87B13-57F8-426E-BB7B-1E1578A62BF6}" dt="2024-02-07T15:34:49.625" v="369"/>
          <ac:picMkLst>
            <pc:docMk/>
            <pc:sldMk cId="4132168606" sldId="999"/>
            <ac:picMk id="5" creationId="{930CA567-2D7F-F6B5-7A17-D07FE1702B49}"/>
          </ac:picMkLst>
        </pc:picChg>
      </pc:sldChg>
      <pc:sldChg chg="modSp">
        <pc:chgData name="anmickey" userId="S::anmickey_pa.gov#ext#@pennstateoffice365.onmicrosoft.com::d26899ff-73c7-467e-b76c-171bbc86e891" providerId="AD" clId="Web-{28C87B13-57F8-426E-BB7B-1E1578A62BF6}" dt="2024-02-07T16:38:29.162" v="1397" actId="20577"/>
        <pc:sldMkLst>
          <pc:docMk/>
          <pc:sldMk cId="3524834368" sldId="1000"/>
        </pc:sldMkLst>
        <pc:spChg chg="mod">
          <ac:chgData name="anmickey" userId="S::anmickey_pa.gov#ext#@pennstateoffice365.onmicrosoft.com::d26899ff-73c7-467e-b76c-171bbc86e891" providerId="AD" clId="Web-{28C87B13-57F8-426E-BB7B-1E1578A62BF6}" dt="2024-02-07T16:38:29.162" v="1397" actId="20577"/>
          <ac:spMkLst>
            <pc:docMk/>
            <pc:sldMk cId="3524834368" sldId="1000"/>
            <ac:spMk id="4" creationId="{06D23F94-C6F4-183C-D65D-4A6A9ACD040D}"/>
          </ac:spMkLst>
        </pc:spChg>
      </pc:sldChg>
      <pc:sldChg chg="addSp modSp">
        <pc:chgData name="anmickey" userId="S::anmickey_pa.gov#ext#@pennstateoffice365.onmicrosoft.com::d26899ff-73c7-467e-b76c-171bbc86e891" providerId="AD" clId="Web-{28C87B13-57F8-426E-BB7B-1E1578A62BF6}" dt="2024-02-07T16:22:19.789" v="1182" actId="1076"/>
        <pc:sldMkLst>
          <pc:docMk/>
          <pc:sldMk cId="783490874" sldId="1001"/>
        </pc:sldMkLst>
        <pc:spChg chg="mod">
          <ac:chgData name="anmickey" userId="S::anmickey_pa.gov#ext#@pennstateoffice365.onmicrosoft.com::d26899ff-73c7-467e-b76c-171bbc86e891" providerId="AD" clId="Web-{28C87B13-57F8-426E-BB7B-1E1578A62BF6}" dt="2024-02-07T16:22:08.117" v="1181" actId="20577"/>
          <ac:spMkLst>
            <pc:docMk/>
            <pc:sldMk cId="783490874" sldId="1001"/>
            <ac:spMk id="4" creationId="{06D23F94-C6F4-183C-D65D-4A6A9ACD040D}"/>
          </ac:spMkLst>
        </pc:spChg>
        <pc:picChg chg="add mod">
          <ac:chgData name="anmickey" userId="S::anmickey_pa.gov#ext#@pennstateoffice365.onmicrosoft.com::d26899ff-73c7-467e-b76c-171bbc86e891" providerId="AD" clId="Web-{28C87B13-57F8-426E-BB7B-1E1578A62BF6}" dt="2024-02-07T16:22:19.789" v="1182" actId="1076"/>
          <ac:picMkLst>
            <pc:docMk/>
            <pc:sldMk cId="783490874" sldId="1001"/>
            <ac:picMk id="2" creationId="{C55008F1-4A5F-6C73-C9EB-B42C8A8B1F3B}"/>
          </ac:picMkLst>
        </pc:picChg>
      </pc:sldChg>
      <pc:sldChg chg="addSp modSp">
        <pc:chgData name="anmickey" userId="S::anmickey_pa.gov#ext#@pennstateoffice365.onmicrosoft.com::d26899ff-73c7-467e-b76c-171bbc86e891" providerId="AD" clId="Web-{28C87B13-57F8-426E-BB7B-1E1578A62BF6}" dt="2024-02-07T16:02:44.754" v="1025" actId="1076"/>
        <pc:sldMkLst>
          <pc:docMk/>
          <pc:sldMk cId="973835955" sldId="1002"/>
        </pc:sldMkLst>
        <pc:spChg chg="mod">
          <ac:chgData name="anmickey" userId="S::anmickey_pa.gov#ext#@pennstateoffice365.onmicrosoft.com::d26899ff-73c7-467e-b76c-171bbc86e891" providerId="AD" clId="Web-{28C87B13-57F8-426E-BB7B-1E1578A62BF6}" dt="2024-02-07T16:01:15.986" v="1023" actId="20577"/>
          <ac:spMkLst>
            <pc:docMk/>
            <pc:sldMk cId="973835955" sldId="1002"/>
            <ac:spMk id="4" creationId="{06D23F94-C6F4-183C-D65D-4A6A9ACD040D}"/>
          </ac:spMkLst>
        </pc:spChg>
        <pc:picChg chg="add mod">
          <ac:chgData name="anmickey" userId="S::anmickey_pa.gov#ext#@pennstateoffice365.onmicrosoft.com::d26899ff-73c7-467e-b76c-171bbc86e891" providerId="AD" clId="Web-{28C87B13-57F8-426E-BB7B-1E1578A62BF6}" dt="2024-02-07T16:02:44.754" v="1025" actId="1076"/>
          <ac:picMkLst>
            <pc:docMk/>
            <pc:sldMk cId="973835955" sldId="1002"/>
            <ac:picMk id="2" creationId="{2AB657B0-1596-6F76-CB1A-2512DDD3ED74}"/>
          </ac:picMkLst>
        </pc:picChg>
      </pc:sldChg>
      <pc:sldChg chg="modSp">
        <pc:chgData name="anmickey" userId="S::anmickey_pa.gov#ext#@pennstateoffice365.onmicrosoft.com::d26899ff-73c7-467e-b76c-171bbc86e891" providerId="AD" clId="Web-{28C87B13-57F8-426E-BB7B-1E1578A62BF6}" dt="2024-02-07T15:57:04.306" v="940" actId="20577"/>
        <pc:sldMkLst>
          <pc:docMk/>
          <pc:sldMk cId="509088306" sldId="1003"/>
        </pc:sldMkLst>
        <pc:spChg chg="mod">
          <ac:chgData name="anmickey" userId="S::anmickey_pa.gov#ext#@pennstateoffice365.onmicrosoft.com::d26899ff-73c7-467e-b76c-171bbc86e891" providerId="AD" clId="Web-{28C87B13-57F8-426E-BB7B-1E1578A62BF6}" dt="2024-02-07T15:57:04.306" v="940" actId="20577"/>
          <ac:spMkLst>
            <pc:docMk/>
            <pc:sldMk cId="509088306" sldId="1003"/>
            <ac:spMk id="4" creationId="{06D23F94-C6F4-183C-D65D-4A6A9ACD040D}"/>
          </ac:spMkLst>
        </pc:spChg>
      </pc:sldChg>
      <pc:sldChg chg="new del">
        <pc:chgData name="anmickey" userId="S::anmickey_pa.gov#ext#@pennstateoffice365.onmicrosoft.com::d26899ff-73c7-467e-b76c-171bbc86e891" providerId="AD" clId="Web-{28C87B13-57F8-426E-BB7B-1E1578A62BF6}" dt="2024-02-07T16:12:30.756" v="1046"/>
        <pc:sldMkLst>
          <pc:docMk/>
          <pc:sldMk cId="3713362416" sldId="1012"/>
        </pc:sldMkLst>
      </pc:sldChg>
      <pc:sldChg chg="delSp modSp add replId">
        <pc:chgData name="anmickey" userId="S::anmickey_pa.gov#ext#@pennstateoffice365.onmicrosoft.com::d26899ff-73c7-467e-b76c-171bbc86e891" providerId="AD" clId="Web-{28C87B13-57F8-426E-BB7B-1E1578A62BF6}" dt="2024-02-07T15:39:01.805" v="388" actId="14100"/>
        <pc:sldMkLst>
          <pc:docMk/>
          <pc:sldMk cId="467652245" sldId="1013"/>
        </pc:sldMkLst>
        <pc:spChg chg="mod">
          <ac:chgData name="anmickey" userId="S::anmickey_pa.gov#ext#@pennstateoffice365.onmicrosoft.com::d26899ff-73c7-467e-b76c-171bbc86e891" providerId="AD" clId="Web-{28C87B13-57F8-426E-BB7B-1E1578A62BF6}" dt="2024-02-07T15:34:07.812" v="365" actId="1076"/>
          <ac:spMkLst>
            <pc:docMk/>
            <pc:sldMk cId="467652245" sldId="1013"/>
            <ac:spMk id="4" creationId="{06D23F94-C6F4-183C-D65D-4A6A9ACD040D}"/>
          </ac:spMkLst>
        </pc:spChg>
        <pc:picChg chg="del">
          <ac:chgData name="anmickey" userId="S::anmickey_pa.gov#ext#@pennstateoffice365.onmicrosoft.com::d26899ff-73c7-467e-b76c-171bbc86e891" providerId="AD" clId="Web-{28C87B13-57F8-426E-BB7B-1E1578A62BF6}" dt="2024-02-07T15:31:51.776" v="350"/>
          <ac:picMkLst>
            <pc:docMk/>
            <pc:sldMk cId="467652245" sldId="1013"/>
            <ac:picMk id="2" creationId="{3A673617-F9E4-125F-7D00-E55C8A2AC5A7}"/>
          </ac:picMkLst>
        </pc:picChg>
        <pc:picChg chg="mod modCrop">
          <ac:chgData name="anmickey" userId="S::anmickey_pa.gov#ext#@pennstateoffice365.onmicrosoft.com::d26899ff-73c7-467e-b76c-171bbc86e891" providerId="AD" clId="Web-{28C87B13-57F8-426E-BB7B-1E1578A62BF6}" dt="2024-02-07T15:39:01.805" v="388" actId="14100"/>
          <ac:picMkLst>
            <pc:docMk/>
            <pc:sldMk cId="467652245" sldId="1013"/>
            <ac:picMk id="3" creationId="{09B512C9-60D5-53D6-5881-1092EB8D770A}"/>
          </ac:picMkLst>
        </pc:picChg>
        <pc:picChg chg="mod">
          <ac:chgData name="anmickey" userId="S::anmickey_pa.gov#ext#@pennstateoffice365.onmicrosoft.com::d26899ff-73c7-467e-b76c-171bbc86e891" providerId="AD" clId="Web-{28C87B13-57F8-426E-BB7B-1E1578A62BF6}" dt="2024-02-07T15:34:37.750" v="368" actId="1076"/>
          <ac:picMkLst>
            <pc:docMk/>
            <pc:sldMk cId="467652245" sldId="1013"/>
            <ac:picMk id="5" creationId="{930CA567-2D7F-F6B5-7A17-D07FE1702B49}"/>
          </ac:picMkLst>
        </pc:picChg>
      </pc:sldChg>
      <pc:sldChg chg="addSp delSp modSp add replId">
        <pc:chgData name="anmickey" userId="S::anmickey_pa.gov#ext#@pennstateoffice365.onmicrosoft.com::d26899ff-73c7-467e-b76c-171bbc86e891" providerId="AD" clId="Web-{28C87B13-57F8-426E-BB7B-1E1578A62BF6}" dt="2024-02-07T16:12:12.459" v="1045" actId="14100"/>
        <pc:sldMkLst>
          <pc:docMk/>
          <pc:sldMk cId="3186560612" sldId="1014"/>
        </pc:sldMkLst>
        <pc:spChg chg="mod">
          <ac:chgData name="anmickey" userId="S::anmickey_pa.gov#ext#@pennstateoffice365.onmicrosoft.com::d26899ff-73c7-467e-b76c-171bbc86e891" providerId="AD" clId="Web-{28C87B13-57F8-426E-BB7B-1E1578A62BF6}" dt="2024-02-07T16:12:12.459" v="1045" actId="14100"/>
          <ac:spMkLst>
            <pc:docMk/>
            <pc:sldMk cId="3186560612" sldId="1014"/>
            <ac:spMk id="4" creationId="{06D23F94-C6F4-183C-D65D-4A6A9ACD040D}"/>
          </ac:spMkLst>
        </pc:spChg>
        <pc:picChg chg="del">
          <ac:chgData name="anmickey" userId="S::anmickey_pa.gov#ext#@pennstateoffice365.onmicrosoft.com::d26899ff-73c7-467e-b76c-171bbc86e891" providerId="AD" clId="Web-{28C87B13-57F8-426E-BB7B-1E1578A62BF6}" dt="2024-02-07T16:09:41.766" v="1027"/>
          <ac:picMkLst>
            <pc:docMk/>
            <pc:sldMk cId="3186560612" sldId="1014"/>
            <ac:picMk id="2" creationId="{2AB657B0-1596-6F76-CB1A-2512DDD3ED74}"/>
          </ac:picMkLst>
        </pc:picChg>
        <pc:picChg chg="add mod">
          <ac:chgData name="anmickey" userId="S::anmickey_pa.gov#ext#@pennstateoffice365.onmicrosoft.com::d26899ff-73c7-467e-b76c-171bbc86e891" providerId="AD" clId="Web-{28C87B13-57F8-426E-BB7B-1E1578A62BF6}" dt="2024-02-07T16:12:00.568" v="1044" actId="1076"/>
          <ac:picMkLst>
            <pc:docMk/>
            <pc:sldMk cId="3186560612" sldId="1014"/>
            <ac:picMk id="3" creationId="{3E1DEBE4-7A66-AFB5-746A-5458CCBB2B4E}"/>
          </ac:picMkLst>
        </pc:picChg>
        <pc:picChg chg="add mod">
          <ac:chgData name="anmickey" userId="S::anmickey_pa.gov#ext#@pennstateoffice365.onmicrosoft.com::d26899ff-73c7-467e-b76c-171bbc86e891" providerId="AD" clId="Web-{28C87B13-57F8-426E-BB7B-1E1578A62BF6}" dt="2024-02-07T16:11:36.926" v="1041" actId="1076"/>
          <ac:picMkLst>
            <pc:docMk/>
            <pc:sldMk cId="3186560612" sldId="1014"/>
            <ac:picMk id="5" creationId="{4D572485-BA79-AA8B-61B8-AE5444E2AC9E}"/>
          </ac:picMkLst>
        </pc:picChg>
      </pc:sldChg>
      <pc:sldChg chg="addSp delSp modSp add replId">
        <pc:chgData name="anmickey" userId="S::anmickey_pa.gov#ext#@pennstateoffice365.onmicrosoft.com::d26899ff-73c7-467e-b76c-171bbc86e891" providerId="AD" clId="Web-{28C87B13-57F8-426E-BB7B-1E1578A62BF6}" dt="2024-02-07T16:25:05.263" v="1197" actId="14100"/>
        <pc:sldMkLst>
          <pc:docMk/>
          <pc:sldMk cId="484232983" sldId="1015"/>
        </pc:sldMkLst>
        <pc:spChg chg="mod">
          <ac:chgData name="anmickey" userId="S::anmickey_pa.gov#ext#@pennstateoffice365.onmicrosoft.com::d26899ff-73c7-467e-b76c-171bbc86e891" providerId="AD" clId="Web-{28C87B13-57F8-426E-BB7B-1E1578A62BF6}" dt="2024-02-07T16:25:05.263" v="1197" actId="14100"/>
          <ac:spMkLst>
            <pc:docMk/>
            <pc:sldMk cId="484232983" sldId="1015"/>
            <ac:spMk id="4" creationId="{06D23F94-C6F4-183C-D65D-4A6A9ACD040D}"/>
          </ac:spMkLst>
        </pc:spChg>
        <pc:picChg chg="del">
          <ac:chgData name="anmickey" userId="S::anmickey_pa.gov#ext#@pennstateoffice365.onmicrosoft.com::d26899ff-73c7-467e-b76c-171bbc86e891" providerId="AD" clId="Web-{28C87B13-57F8-426E-BB7B-1E1578A62BF6}" dt="2024-02-07T16:22:48.681" v="1186"/>
          <ac:picMkLst>
            <pc:docMk/>
            <pc:sldMk cId="484232983" sldId="1015"/>
            <ac:picMk id="2" creationId="{C55008F1-4A5F-6C73-C9EB-B42C8A8B1F3B}"/>
          </ac:picMkLst>
        </pc:picChg>
        <pc:picChg chg="add mod">
          <ac:chgData name="anmickey" userId="S::anmickey_pa.gov#ext#@pennstateoffice365.onmicrosoft.com::d26899ff-73c7-467e-b76c-171bbc86e891" providerId="AD" clId="Web-{28C87B13-57F8-426E-BB7B-1E1578A62BF6}" dt="2024-02-07T16:23:53.214" v="1192" actId="1076"/>
          <ac:picMkLst>
            <pc:docMk/>
            <pc:sldMk cId="484232983" sldId="1015"/>
            <ac:picMk id="3" creationId="{9A4BAA48-4714-0980-BA57-10162E878FB5}"/>
          </ac:picMkLst>
        </pc:picChg>
        <pc:picChg chg="add mod">
          <ac:chgData name="anmickey" userId="S::anmickey_pa.gov#ext#@pennstateoffice365.onmicrosoft.com::d26899ff-73c7-467e-b76c-171bbc86e891" providerId="AD" clId="Web-{28C87B13-57F8-426E-BB7B-1E1578A62BF6}" dt="2024-02-07T16:24:55.747" v="1196" actId="1076"/>
          <ac:picMkLst>
            <pc:docMk/>
            <pc:sldMk cId="484232983" sldId="1015"/>
            <ac:picMk id="5" creationId="{495E211D-91BC-E107-30C3-60C74FDDFCB3}"/>
          </ac:picMkLst>
        </pc:picChg>
      </pc:sldChg>
      <pc:sldChg chg="modSp new">
        <pc:chgData name="anmickey" userId="S::anmickey_pa.gov#ext#@pennstateoffice365.onmicrosoft.com::d26899ff-73c7-467e-b76c-171bbc86e891" providerId="AD" clId="Web-{28C87B13-57F8-426E-BB7B-1E1578A62BF6}" dt="2024-02-07T16:55:33.724" v="1416" actId="20577"/>
        <pc:sldMkLst>
          <pc:docMk/>
          <pc:sldMk cId="3376419527" sldId="1016"/>
        </pc:sldMkLst>
        <pc:spChg chg="mod">
          <ac:chgData name="anmickey" userId="S::anmickey_pa.gov#ext#@pennstateoffice365.onmicrosoft.com::d26899ff-73c7-467e-b76c-171bbc86e891" providerId="AD" clId="Web-{28C87B13-57F8-426E-BB7B-1E1578A62BF6}" dt="2024-02-07T16:55:33.724" v="1416" actId="20577"/>
          <ac:spMkLst>
            <pc:docMk/>
            <pc:sldMk cId="3376419527" sldId="1016"/>
            <ac:spMk id="2" creationId="{F7CFE0DC-D0E7-E785-3ED6-BF38B3C4D675}"/>
          </ac:spMkLst>
        </pc:spChg>
      </pc:sldChg>
    </pc:docChg>
  </pc:docChgLst>
  <pc:docChgLst>
    <pc:chgData name="Bloser, Steve" userId="84e9379b-616b-44d5-8abb-99707b706c47" providerId="ADAL" clId="{09390832-514A-4D6E-8E10-0C423494648D}"/>
    <pc:docChg chg="custSel modSld">
      <pc:chgData name="Bloser, Steve" userId="84e9379b-616b-44d5-8abb-99707b706c47" providerId="ADAL" clId="{09390832-514A-4D6E-8E10-0C423494648D}" dt="2024-02-08T13:43:31.344" v="54" actId="20577"/>
      <pc:docMkLst>
        <pc:docMk/>
      </pc:docMkLst>
      <pc:sldChg chg="modSp mod">
        <pc:chgData name="Bloser, Steve" userId="84e9379b-616b-44d5-8abb-99707b706c47" providerId="ADAL" clId="{09390832-514A-4D6E-8E10-0C423494648D}" dt="2024-02-08T13:29:09.003" v="44" actId="20577"/>
        <pc:sldMkLst>
          <pc:docMk/>
          <pc:sldMk cId="1219330961" sldId="412"/>
        </pc:sldMkLst>
        <pc:spChg chg="mod">
          <ac:chgData name="Bloser, Steve" userId="84e9379b-616b-44d5-8abb-99707b706c47" providerId="ADAL" clId="{09390832-514A-4D6E-8E10-0C423494648D}" dt="2024-02-08T13:29:09.003" v="44" actId="20577"/>
          <ac:spMkLst>
            <pc:docMk/>
            <pc:sldMk cId="1219330961" sldId="412"/>
            <ac:spMk id="4" creationId="{76044D34-CA5D-7A8B-224D-B8F8463F3E94}"/>
          </ac:spMkLst>
        </pc:spChg>
      </pc:sldChg>
      <pc:sldChg chg="modSp mod">
        <pc:chgData name="Bloser, Steve" userId="84e9379b-616b-44d5-8abb-99707b706c47" providerId="ADAL" clId="{09390832-514A-4D6E-8E10-0C423494648D}" dt="2024-02-08T13:23:46.800" v="14" actId="20577"/>
        <pc:sldMkLst>
          <pc:docMk/>
          <pc:sldMk cId="3188226991" sldId="417"/>
        </pc:sldMkLst>
        <pc:spChg chg="mod">
          <ac:chgData name="Bloser, Steve" userId="84e9379b-616b-44d5-8abb-99707b706c47" providerId="ADAL" clId="{09390832-514A-4D6E-8E10-0C423494648D}" dt="2024-02-08T13:23:46.800" v="14" actId="20577"/>
          <ac:spMkLst>
            <pc:docMk/>
            <pc:sldMk cId="3188226991" sldId="417"/>
            <ac:spMk id="5" creationId="{3359DBD3-D983-3AEF-F4E8-D546F4E20466}"/>
          </ac:spMkLst>
        </pc:spChg>
      </pc:sldChg>
      <pc:sldChg chg="modSp mod">
        <pc:chgData name="Bloser, Steve" userId="84e9379b-616b-44d5-8abb-99707b706c47" providerId="ADAL" clId="{09390832-514A-4D6E-8E10-0C423494648D}" dt="2024-02-08T13:43:31.344" v="54" actId="20577"/>
        <pc:sldMkLst>
          <pc:docMk/>
          <pc:sldMk cId="674520693" sldId="982"/>
        </pc:sldMkLst>
        <pc:spChg chg="mod">
          <ac:chgData name="Bloser, Steve" userId="84e9379b-616b-44d5-8abb-99707b706c47" providerId="ADAL" clId="{09390832-514A-4D6E-8E10-0C423494648D}" dt="2024-02-08T13:43:31.344" v="54" actId="20577"/>
          <ac:spMkLst>
            <pc:docMk/>
            <pc:sldMk cId="674520693" sldId="982"/>
            <ac:spMk id="12" creationId="{A06BA96B-AD4F-C32B-A57F-0A3874E2FD73}"/>
          </ac:spMkLst>
        </pc:spChg>
      </pc:sldChg>
    </pc:docChg>
  </pc:docChgLst>
  <pc:docChgLst>
    <pc:chgData name="anmickey" userId="S::anmickey_pa.gov#ext#@pennstateoffice365.onmicrosoft.com::d26899ff-73c7-467e-b76c-171bbc86e891" providerId="AD" clId="Web-{E10A1BEE-EF07-4E27-BE8E-46A1A912A62D}"/>
    <pc:docChg chg="modSld">
      <pc:chgData name="anmickey" userId="S::anmickey_pa.gov#ext#@pennstateoffice365.onmicrosoft.com::d26899ff-73c7-467e-b76c-171bbc86e891" providerId="AD" clId="Web-{E10A1BEE-EF07-4E27-BE8E-46A1A912A62D}" dt="2024-02-08T12:51:22.101" v="4" actId="20577"/>
      <pc:docMkLst>
        <pc:docMk/>
      </pc:docMkLst>
      <pc:sldChg chg="modSp">
        <pc:chgData name="anmickey" userId="S::anmickey_pa.gov#ext#@pennstateoffice365.onmicrosoft.com::d26899ff-73c7-467e-b76c-171bbc86e891" providerId="AD" clId="Web-{E10A1BEE-EF07-4E27-BE8E-46A1A912A62D}" dt="2024-02-08T12:51:22.101" v="4" actId="20577"/>
        <pc:sldMkLst>
          <pc:docMk/>
          <pc:sldMk cId="945189190" sldId="1011"/>
        </pc:sldMkLst>
        <pc:spChg chg="mod">
          <ac:chgData name="anmickey" userId="S::anmickey_pa.gov#ext#@pennstateoffice365.onmicrosoft.com::d26899ff-73c7-467e-b76c-171bbc86e891" providerId="AD" clId="Web-{E10A1BEE-EF07-4E27-BE8E-46A1A912A62D}" dt="2024-02-08T12:51:22.101" v="4" actId="20577"/>
          <ac:spMkLst>
            <pc:docMk/>
            <pc:sldMk cId="945189190" sldId="1011"/>
            <ac:spMk id="4" creationId="{BFA79BFC-D7FA-2020-4DA5-9B01DC9E6487}"/>
          </ac:spMkLst>
        </pc:spChg>
      </pc:sldChg>
    </pc:docChg>
  </pc:docChgLst>
  <pc:docChgLst>
    <pc:chgData name="anmickey" userId="S::anmickey_pa.gov#ext#@pennstateoffice365.onmicrosoft.com::d26899ff-73c7-467e-b76c-171bbc86e891" providerId="AD" clId="Web-{E6097462-585D-4CD5-9B0B-06EB00EDF7C0}"/>
    <pc:docChg chg="addSld delSld modSld sldOrd">
      <pc:chgData name="anmickey" userId="S::anmickey_pa.gov#ext#@pennstateoffice365.onmicrosoft.com::d26899ff-73c7-467e-b76c-171bbc86e891" providerId="AD" clId="Web-{E6097462-585D-4CD5-9B0B-06EB00EDF7C0}" dt="2024-02-07T21:44:05.829" v="1720" actId="20577"/>
      <pc:docMkLst>
        <pc:docMk/>
      </pc:docMkLst>
      <pc:sldChg chg="modSp">
        <pc:chgData name="anmickey" userId="S::anmickey_pa.gov#ext#@pennstateoffice365.onmicrosoft.com::d26899ff-73c7-467e-b76c-171bbc86e891" providerId="AD" clId="Web-{E6097462-585D-4CD5-9B0B-06EB00EDF7C0}" dt="2024-02-07T20:43:06.519" v="9" actId="20577"/>
        <pc:sldMkLst>
          <pc:docMk/>
          <pc:sldMk cId="2527560796" sldId="975"/>
        </pc:sldMkLst>
        <pc:spChg chg="mod">
          <ac:chgData name="anmickey" userId="S::anmickey_pa.gov#ext#@pennstateoffice365.onmicrosoft.com::d26899ff-73c7-467e-b76c-171bbc86e891" providerId="AD" clId="Web-{E6097462-585D-4CD5-9B0B-06EB00EDF7C0}" dt="2024-02-07T20:43:06.519" v="9" actId="20577"/>
          <ac:spMkLst>
            <pc:docMk/>
            <pc:sldMk cId="2527560796" sldId="975"/>
            <ac:spMk id="4" creationId="{06D23F94-C6F4-183C-D65D-4A6A9ACD040D}"/>
          </ac:spMkLst>
        </pc:spChg>
      </pc:sldChg>
      <pc:sldChg chg="modSp">
        <pc:chgData name="anmickey" userId="S::anmickey_pa.gov#ext#@pennstateoffice365.onmicrosoft.com::d26899ff-73c7-467e-b76c-171bbc86e891" providerId="AD" clId="Web-{E6097462-585D-4CD5-9B0B-06EB00EDF7C0}" dt="2024-02-07T20:50:10.955" v="92" actId="20577"/>
        <pc:sldMkLst>
          <pc:docMk/>
          <pc:sldMk cId="1013467746" sldId="998"/>
        </pc:sldMkLst>
        <pc:spChg chg="mod">
          <ac:chgData name="anmickey" userId="S::anmickey_pa.gov#ext#@pennstateoffice365.onmicrosoft.com::d26899ff-73c7-467e-b76c-171bbc86e891" providerId="AD" clId="Web-{E6097462-585D-4CD5-9B0B-06EB00EDF7C0}" dt="2024-02-07T20:50:10.955" v="92" actId="20577"/>
          <ac:spMkLst>
            <pc:docMk/>
            <pc:sldMk cId="1013467746" sldId="998"/>
            <ac:spMk id="2" creationId="{F71E69FF-C18B-EA89-98CD-1016A46385F8}"/>
          </ac:spMkLst>
        </pc:spChg>
      </pc:sldChg>
      <pc:sldChg chg="modSp">
        <pc:chgData name="anmickey" userId="S::anmickey_pa.gov#ext#@pennstateoffice365.onmicrosoft.com::d26899ff-73c7-467e-b76c-171bbc86e891" providerId="AD" clId="Web-{E6097462-585D-4CD5-9B0B-06EB00EDF7C0}" dt="2024-02-07T21:06:52.629" v="1033" actId="20577"/>
        <pc:sldMkLst>
          <pc:docMk/>
          <pc:sldMk cId="4132168606" sldId="999"/>
        </pc:sldMkLst>
        <pc:spChg chg="mod">
          <ac:chgData name="anmickey" userId="S::anmickey_pa.gov#ext#@pennstateoffice365.onmicrosoft.com::d26899ff-73c7-467e-b76c-171bbc86e891" providerId="AD" clId="Web-{E6097462-585D-4CD5-9B0B-06EB00EDF7C0}" dt="2024-02-07T21:06:52.629" v="1033" actId="20577"/>
          <ac:spMkLst>
            <pc:docMk/>
            <pc:sldMk cId="4132168606" sldId="999"/>
            <ac:spMk id="4" creationId="{06D23F94-C6F4-183C-D65D-4A6A9ACD040D}"/>
          </ac:spMkLst>
        </pc:spChg>
      </pc:sldChg>
      <pc:sldChg chg="modSp">
        <pc:chgData name="anmickey" userId="S::anmickey_pa.gov#ext#@pennstateoffice365.onmicrosoft.com::d26899ff-73c7-467e-b76c-171bbc86e891" providerId="AD" clId="Web-{E6097462-585D-4CD5-9B0B-06EB00EDF7C0}" dt="2024-02-07T21:36:03.891" v="1294" actId="20577"/>
        <pc:sldMkLst>
          <pc:docMk/>
          <pc:sldMk cId="3524834368" sldId="1000"/>
        </pc:sldMkLst>
        <pc:spChg chg="mod">
          <ac:chgData name="anmickey" userId="S::anmickey_pa.gov#ext#@pennstateoffice365.onmicrosoft.com::d26899ff-73c7-467e-b76c-171bbc86e891" providerId="AD" clId="Web-{E6097462-585D-4CD5-9B0B-06EB00EDF7C0}" dt="2024-02-07T21:36:03.891" v="1294" actId="20577"/>
          <ac:spMkLst>
            <pc:docMk/>
            <pc:sldMk cId="3524834368" sldId="1000"/>
            <ac:spMk id="4" creationId="{06D23F94-C6F4-183C-D65D-4A6A9ACD040D}"/>
          </ac:spMkLst>
        </pc:spChg>
      </pc:sldChg>
      <pc:sldChg chg="modSp">
        <pc:chgData name="anmickey" userId="S::anmickey_pa.gov#ext#@pennstateoffice365.onmicrosoft.com::d26899ff-73c7-467e-b76c-171bbc86e891" providerId="AD" clId="Web-{E6097462-585D-4CD5-9B0B-06EB00EDF7C0}" dt="2024-02-07T21:44:05.829" v="1720" actId="20577"/>
        <pc:sldMkLst>
          <pc:docMk/>
          <pc:sldMk cId="783490874" sldId="1001"/>
        </pc:sldMkLst>
        <pc:spChg chg="mod">
          <ac:chgData name="anmickey" userId="S::anmickey_pa.gov#ext#@pennstateoffice365.onmicrosoft.com::d26899ff-73c7-467e-b76c-171bbc86e891" providerId="AD" clId="Web-{E6097462-585D-4CD5-9B0B-06EB00EDF7C0}" dt="2024-02-07T21:44:05.829" v="1720" actId="20577"/>
          <ac:spMkLst>
            <pc:docMk/>
            <pc:sldMk cId="783490874" sldId="1001"/>
            <ac:spMk id="4" creationId="{06D23F94-C6F4-183C-D65D-4A6A9ACD040D}"/>
          </ac:spMkLst>
        </pc:spChg>
      </pc:sldChg>
      <pc:sldChg chg="modSp">
        <pc:chgData name="anmickey" userId="S::anmickey_pa.gov#ext#@pennstateoffice365.onmicrosoft.com::d26899ff-73c7-467e-b76c-171bbc86e891" providerId="AD" clId="Web-{E6097462-585D-4CD5-9B0B-06EB00EDF7C0}" dt="2024-02-07T21:34:44.529" v="1287" actId="20577"/>
        <pc:sldMkLst>
          <pc:docMk/>
          <pc:sldMk cId="973835955" sldId="1002"/>
        </pc:sldMkLst>
        <pc:spChg chg="mod">
          <ac:chgData name="anmickey" userId="S::anmickey_pa.gov#ext#@pennstateoffice365.onmicrosoft.com::d26899ff-73c7-467e-b76c-171bbc86e891" providerId="AD" clId="Web-{E6097462-585D-4CD5-9B0B-06EB00EDF7C0}" dt="2024-02-07T21:34:44.529" v="1287" actId="20577"/>
          <ac:spMkLst>
            <pc:docMk/>
            <pc:sldMk cId="973835955" sldId="1002"/>
            <ac:spMk id="4" creationId="{06D23F94-C6F4-183C-D65D-4A6A9ACD040D}"/>
          </ac:spMkLst>
        </pc:spChg>
      </pc:sldChg>
      <pc:sldChg chg="modSp">
        <pc:chgData name="anmickey" userId="S::anmickey_pa.gov#ext#@pennstateoffice365.onmicrosoft.com::d26899ff-73c7-467e-b76c-171bbc86e891" providerId="AD" clId="Web-{E6097462-585D-4CD5-9B0B-06EB00EDF7C0}" dt="2024-02-07T21:34:37.466" v="1286" actId="20577"/>
        <pc:sldMkLst>
          <pc:docMk/>
          <pc:sldMk cId="509088306" sldId="1003"/>
        </pc:sldMkLst>
        <pc:spChg chg="mod">
          <ac:chgData name="anmickey" userId="S::anmickey_pa.gov#ext#@pennstateoffice365.onmicrosoft.com::d26899ff-73c7-467e-b76c-171bbc86e891" providerId="AD" clId="Web-{E6097462-585D-4CD5-9B0B-06EB00EDF7C0}" dt="2024-02-07T21:34:37.466" v="1286" actId="20577"/>
          <ac:spMkLst>
            <pc:docMk/>
            <pc:sldMk cId="509088306" sldId="1003"/>
            <ac:spMk id="4" creationId="{06D23F94-C6F4-183C-D65D-4A6A9ACD040D}"/>
          </ac:spMkLst>
        </pc:spChg>
      </pc:sldChg>
      <pc:sldChg chg="modSp">
        <pc:chgData name="anmickey" userId="S::anmickey_pa.gov#ext#@pennstateoffice365.onmicrosoft.com::d26899ff-73c7-467e-b76c-171bbc86e891" providerId="AD" clId="Web-{E6097462-585D-4CD5-9B0B-06EB00EDF7C0}" dt="2024-02-07T20:44:39.038" v="13" actId="20577"/>
        <pc:sldMkLst>
          <pc:docMk/>
          <pc:sldMk cId="945189190" sldId="1011"/>
        </pc:sldMkLst>
        <pc:spChg chg="mod">
          <ac:chgData name="anmickey" userId="S::anmickey_pa.gov#ext#@pennstateoffice365.onmicrosoft.com::d26899ff-73c7-467e-b76c-171bbc86e891" providerId="AD" clId="Web-{E6097462-585D-4CD5-9B0B-06EB00EDF7C0}" dt="2024-02-07T20:44:39.038" v="13" actId="20577"/>
          <ac:spMkLst>
            <pc:docMk/>
            <pc:sldMk cId="945189190" sldId="1011"/>
            <ac:spMk id="4" creationId="{BFA79BFC-D7FA-2020-4DA5-9B01DC9E6487}"/>
          </ac:spMkLst>
        </pc:spChg>
      </pc:sldChg>
      <pc:sldChg chg="del">
        <pc:chgData name="anmickey" userId="S::anmickey_pa.gov#ext#@pennstateoffice365.onmicrosoft.com::d26899ff-73c7-467e-b76c-171bbc86e891" providerId="AD" clId="Web-{E6097462-585D-4CD5-9B0B-06EB00EDF7C0}" dt="2024-02-07T20:45:38.274" v="16"/>
        <pc:sldMkLst>
          <pc:docMk/>
          <pc:sldMk cId="3376419527" sldId="1016"/>
        </pc:sldMkLst>
      </pc:sldChg>
      <pc:sldChg chg="modSp add ord replId">
        <pc:chgData name="anmickey" userId="S::anmickey_pa.gov#ext#@pennstateoffice365.onmicrosoft.com::d26899ff-73c7-467e-b76c-171bbc86e891" providerId="AD" clId="Web-{E6097462-585D-4CD5-9B0B-06EB00EDF7C0}" dt="2024-02-07T21:01:01.195" v="775" actId="20577"/>
        <pc:sldMkLst>
          <pc:docMk/>
          <pc:sldMk cId="2834729508" sldId="1020"/>
        </pc:sldMkLst>
        <pc:spChg chg="mod">
          <ac:chgData name="anmickey" userId="S::anmickey_pa.gov#ext#@pennstateoffice365.onmicrosoft.com::d26899ff-73c7-467e-b76c-171bbc86e891" providerId="AD" clId="Web-{E6097462-585D-4CD5-9B0B-06EB00EDF7C0}" dt="2024-02-07T21:01:01.195" v="775" actId="20577"/>
          <ac:spMkLst>
            <pc:docMk/>
            <pc:sldMk cId="2834729508" sldId="1020"/>
            <ac:spMk id="2" creationId="{F71E69FF-C18B-EA89-98CD-1016A46385F8}"/>
          </ac:spMkLst>
        </pc:spChg>
      </pc:sldChg>
    </pc:docChg>
  </pc:docChgLst>
  <pc:docChgLst>
    <pc:chgData name="Bloser, Steve" userId="84e9379b-616b-44d5-8abb-99707b706c47" providerId="ADAL" clId="{AD57544A-8E84-4340-A8AF-5E4D2D630A95}"/>
    <pc:docChg chg="undo redo custSel addSld delSld modSld sldOrd">
      <pc:chgData name="Bloser, Steve" userId="84e9379b-616b-44d5-8abb-99707b706c47" providerId="ADAL" clId="{AD57544A-8E84-4340-A8AF-5E4D2D630A95}" dt="2024-02-08T13:17:32.916" v="7864" actId="47"/>
      <pc:docMkLst>
        <pc:docMk/>
      </pc:docMkLst>
      <pc:sldChg chg="delSp modSp mod">
        <pc:chgData name="Bloser, Steve" userId="84e9379b-616b-44d5-8abb-99707b706c47" providerId="ADAL" clId="{AD57544A-8E84-4340-A8AF-5E4D2D630A95}" dt="2024-02-07T17:44:28.729" v="7727" actId="20577"/>
        <pc:sldMkLst>
          <pc:docMk/>
          <pc:sldMk cId="1797038369" sldId="256"/>
        </pc:sldMkLst>
        <pc:spChg chg="del">
          <ac:chgData name="Bloser, Steve" userId="84e9379b-616b-44d5-8abb-99707b706c47" providerId="ADAL" clId="{AD57544A-8E84-4340-A8AF-5E4D2D630A95}" dt="2024-02-07T17:44:22.475" v="7726" actId="478"/>
          <ac:spMkLst>
            <pc:docMk/>
            <pc:sldMk cId="1797038369" sldId="256"/>
            <ac:spMk id="3" creationId="{8134DABC-5540-CD48-F895-27A26B6C5C66}"/>
          </ac:spMkLst>
        </pc:spChg>
        <pc:spChg chg="mod">
          <ac:chgData name="Bloser, Steve" userId="84e9379b-616b-44d5-8abb-99707b706c47" providerId="ADAL" clId="{AD57544A-8E84-4340-A8AF-5E4D2D630A95}" dt="2024-02-07T17:44:28.729" v="7727" actId="20577"/>
          <ac:spMkLst>
            <pc:docMk/>
            <pc:sldMk cId="1797038369" sldId="256"/>
            <ac:spMk id="46" creationId="{35C36704-BB25-44BF-BB70-9122A8F8DC97}"/>
          </ac:spMkLst>
        </pc:spChg>
      </pc:sldChg>
      <pc:sldChg chg="add del">
        <pc:chgData name="Bloser, Steve" userId="84e9379b-616b-44d5-8abb-99707b706c47" providerId="ADAL" clId="{AD57544A-8E84-4340-A8AF-5E4D2D630A95}" dt="2024-02-05T18:36:57.574" v="3060"/>
        <pc:sldMkLst>
          <pc:docMk/>
          <pc:sldMk cId="312690118" sldId="377"/>
        </pc:sldMkLst>
      </pc:sldChg>
      <pc:sldChg chg="addSp delSp modSp add mod">
        <pc:chgData name="Bloser, Steve" userId="84e9379b-616b-44d5-8abb-99707b706c47" providerId="ADAL" clId="{AD57544A-8E84-4340-A8AF-5E4D2D630A95}" dt="2024-02-08T13:12:12.281" v="7858" actId="108"/>
        <pc:sldMkLst>
          <pc:docMk/>
          <pc:sldMk cId="567030769" sldId="377"/>
        </pc:sldMkLst>
        <pc:spChg chg="add mod">
          <ac:chgData name="Bloser, Steve" userId="84e9379b-616b-44d5-8abb-99707b706c47" providerId="ADAL" clId="{AD57544A-8E84-4340-A8AF-5E4D2D630A95}" dt="2024-02-05T20:29:36.344" v="5002" actId="14100"/>
          <ac:spMkLst>
            <pc:docMk/>
            <pc:sldMk cId="567030769" sldId="377"/>
            <ac:spMk id="2" creationId="{24A05EC6-CB70-0974-1579-E94EB0078318}"/>
          </ac:spMkLst>
        </pc:spChg>
        <pc:spChg chg="mod">
          <ac:chgData name="Bloser, Steve" userId="84e9379b-616b-44d5-8abb-99707b706c47" providerId="ADAL" clId="{AD57544A-8E84-4340-A8AF-5E4D2D630A95}" dt="2024-02-07T17:28:53.301" v="7721" actId="20577"/>
          <ac:spMkLst>
            <pc:docMk/>
            <pc:sldMk cId="567030769" sldId="377"/>
            <ac:spMk id="3" creationId="{6E8EEB8C-9064-F446-5A46-7D503DB4FE17}"/>
          </ac:spMkLst>
        </pc:spChg>
        <pc:spChg chg="mod">
          <ac:chgData name="Bloser, Steve" userId="84e9379b-616b-44d5-8abb-99707b706c47" providerId="ADAL" clId="{AD57544A-8E84-4340-A8AF-5E4D2D630A95}" dt="2024-02-05T20:31:05.862" v="5012" actId="1076"/>
          <ac:spMkLst>
            <pc:docMk/>
            <pc:sldMk cId="567030769" sldId="377"/>
            <ac:spMk id="5" creationId="{4FAEBC0C-5C0B-6EFB-7B42-845021B9914E}"/>
          </ac:spMkLst>
        </pc:spChg>
        <pc:spChg chg="del mod">
          <ac:chgData name="Bloser, Steve" userId="84e9379b-616b-44d5-8abb-99707b706c47" providerId="ADAL" clId="{AD57544A-8E84-4340-A8AF-5E4D2D630A95}" dt="2024-02-07T17:28:57.539" v="7722" actId="478"/>
          <ac:spMkLst>
            <pc:docMk/>
            <pc:sldMk cId="567030769" sldId="377"/>
            <ac:spMk id="6" creationId="{8EC922AD-7A5E-E973-68A7-D545688C7E40}"/>
          </ac:spMkLst>
        </pc:spChg>
        <pc:spChg chg="add del mod">
          <ac:chgData name="Bloser, Steve" userId="84e9379b-616b-44d5-8abb-99707b706c47" providerId="ADAL" clId="{AD57544A-8E84-4340-A8AF-5E4D2D630A95}" dt="2024-02-07T17:29:01.732" v="7723" actId="478"/>
          <ac:spMkLst>
            <pc:docMk/>
            <pc:sldMk cId="567030769" sldId="377"/>
            <ac:spMk id="8" creationId="{5D43F061-D097-90E4-6283-14D1B284305F}"/>
          </ac:spMkLst>
        </pc:spChg>
        <pc:picChg chg="add mod modCrop">
          <ac:chgData name="Bloser, Steve" userId="84e9379b-616b-44d5-8abb-99707b706c47" providerId="ADAL" clId="{AD57544A-8E84-4340-A8AF-5E4D2D630A95}" dt="2024-02-08T13:12:12.281" v="7858" actId="108"/>
          <ac:picMkLst>
            <pc:docMk/>
            <pc:sldMk cId="567030769" sldId="377"/>
            <ac:picMk id="4" creationId="{7D33A15F-872F-7C4F-4577-B5F2DD83C547}"/>
          </ac:picMkLst>
        </pc:picChg>
        <pc:picChg chg="del">
          <ac:chgData name="Bloser, Steve" userId="84e9379b-616b-44d5-8abb-99707b706c47" providerId="ADAL" clId="{AD57544A-8E84-4340-A8AF-5E4D2D630A95}" dt="2024-02-05T19:14:12.076" v="3190" actId="478"/>
          <ac:picMkLst>
            <pc:docMk/>
            <pc:sldMk cId="567030769" sldId="377"/>
            <ac:picMk id="7" creationId="{E816D5AC-9F8B-DAD6-DB7E-ADA2AEE9F045}"/>
          </ac:picMkLst>
        </pc:picChg>
        <pc:picChg chg="del">
          <ac:chgData name="Bloser, Steve" userId="84e9379b-616b-44d5-8abb-99707b706c47" providerId="ADAL" clId="{AD57544A-8E84-4340-A8AF-5E4D2D630A95}" dt="2024-02-05T19:14:11.449" v="3189" actId="478"/>
          <ac:picMkLst>
            <pc:docMk/>
            <pc:sldMk cId="567030769" sldId="377"/>
            <ac:picMk id="8" creationId="{C1ADE7F4-C218-F761-90FD-C2588E15C18D}"/>
          </ac:picMkLst>
        </pc:picChg>
        <pc:picChg chg="mod modCrop">
          <ac:chgData name="Bloser, Steve" userId="84e9379b-616b-44d5-8abb-99707b706c47" providerId="ADAL" clId="{AD57544A-8E84-4340-A8AF-5E4D2D630A95}" dt="2024-02-08T13:12:11.809" v="7857" actId="108"/>
          <ac:picMkLst>
            <pc:docMk/>
            <pc:sldMk cId="567030769" sldId="377"/>
            <ac:picMk id="9" creationId="{349EA2D0-A65A-736D-DC17-7D50BCD646AB}"/>
          </ac:picMkLst>
        </pc:picChg>
        <pc:picChg chg="del">
          <ac:chgData name="Bloser, Steve" userId="84e9379b-616b-44d5-8abb-99707b706c47" providerId="ADAL" clId="{AD57544A-8E84-4340-A8AF-5E4D2D630A95}" dt="2024-02-05T19:14:09.383" v="3188" actId="478"/>
          <ac:picMkLst>
            <pc:docMk/>
            <pc:sldMk cId="567030769" sldId="377"/>
            <ac:picMk id="10" creationId="{94FFF650-89F8-BC8E-ADD2-BAE8020B61CE}"/>
          </ac:picMkLst>
        </pc:picChg>
      </pc:sldChg>
      <pc:sldChg chg="addSp delSp modSp del mod">
        <pc:chgData name="Bloser, Steve" userId="84e9379b-616b-44d5-8abb-99707b706c47" providerId="ADAL" clId="{AD57544A-8E84-4340-A8AF-5E4D2D630A95}" dt="2024-02-05T18:36:51.023" v="3058" actId="2696"/>
        <pc:sldMkLst>
          <pc:docMk/>
          <pc:sldMk cId="575352169" sldId="377"/>
        </pc:sldMkLst>
        <pc:spChg chg="del">
          <ac:chgData name="Bloser, Steve" userId="84e9379b-616b-44d5-8abb-99707b706c47" providerId="ADAL" clId="{AD57544A-8E84-4340-A8AF-5E4D2D630A95}" dt="2024-02-05T18:30:56.975" v="3040" actId="478"/>
          <ac:spMkLst>
            <pc:docMk/>
            <pc:sldMk cId="575352169" sldId="377"/>
            <ac:spMk id="2" creationId="{F71E69FF-C18B-EA89-98CD-1016A46385F8}"/>
          </ac:spMkLst>
        </pc:spChg>
        <pc:spChg chg="add mod">
          <ac:chgData name="Bloser, Steve" userId="84e9379b-616b-44d5-8abb-99707b706c47" providerId="ADAL" clId="{AD57544A-8E84-4340-A8AF-5E4D2D630A95}" dt="2024-02-05T18:22:55.026" v="3025" actId="20577"/>
          <ac:spMkLst>
            <pc:docMk/>
            <pc:sldMk cId="575352169" sldId="377"/>
            <ac:spMk id="3" creationId="{ABDE9E0B-6DD7-2752-48CE-6228F83D5510}"/>
          </ac:spMkLst>
        </pc:spChg>
        <pc:spChg chg="del mod">
          <ac:chgData name="Bloser, Steve" userId="84e9379b-616b-44d5-8abb-99707b706c47" providerId="ADAL" clId="{AD57544A-8E84-4340-A8AF-5E4D2D630A95}" dt="2024-02-05T18:21:56.842" v="3014" actId="478"/>
          <ac:spMkLst>
            <pc:docMk/>
            <pc:sldMk cId="575352169" sldId="377"/>
            <ac:spMk id="4" creationId="{06D23F94-C6F4-183C-D65D-4A6A9ACD040D}"/>
          </ac:spMkLst>
        </pc:spChg>
        <pc:spChg chg="add mod">
          <ac:chgData name="Bloser, Steve" userId="84e9379b-616b-44d5-8abb-99707b706c47" providerId="ADAL" clId="{AD57544A-8E84-4340-A8AF-5E4D2D630A95}" dt="2024-02-05T18:21:57.200" v="3015"/>
          <ac:spMkLst>
            <pc:docMk/>
            <pc:sldMk cId="575352169" sldId="377"/>
            <ac:spMk id="5" creationId="{44FDC65E-FF2A-B90B-A94B-9E15F4753DFE}"/>
          </ac:spMkLst>
        </pc:spChg>
        <pc:spChg chg="add mod">
          <ac:chgData name="Bloser, Steve" userId="84e9379b-616b-44d5-8abb-99707b706c47" providerId="ADAL" clId="{AD57544A-8E84-4340-A8AF-5E4D2D630A95}" dt="2024-02-05T18:31:13.598" v="3046" actId="1076"/>
          <ac:spMkLst>
            <pc:docMk/>
            <pc:sldMk cId="575352169" sldId="377"/>
            <ac:spMk id="6" creationId="{BAB28150-CAA5-F498-69D4-4FBE983AF21C}"/>
          </ac:spMkLst>
        </pc:spChg>
        <pc:picChg chg="add mod">
          <ac:chgData name="Bloser, Steve" userId="84e9379b-616b-44d5-8abb-99707b706c47" providerId="ADAL" clId="{AD57544A-8E84-4340-A8AF-5E4D2D630A95}" dt="2024-02-05T18:31:14.473" v="3047" actId="1076"/>
          <ac:picMkLst>
            <pc:docMk/>
            <pc:sldMk cId="575352169" sldId="377"/>
            <ac:picMk id="7" creationId="{6883B549-CDF8-8A9D-4DAE-F0DCA94B9783}"/>
          </ac:picMkLst>
        </pc:picChg>
        <pc:picChg chg="add mod">
          <ac:chgData name="Bloser, Steve" userId="84e9379b-616b-44d5-8abb-99707b706c47" providerId="ADAL" clId="{AD57544A-8E84-4340-A8AF-5E4D2D630A95}" dt="2024-02-05T18:31:21.496" v="3050" actId="1076"/>
          <ac:picMkLst>
            <pc:docMk/>
            <pc:sldMk cId="575352169" sldId="377"/>
            <ac:picMk id="8" creationId="{1695B37A-160E-B746-F156-F314EA062027}"/>
          </ac:picMkLst>
        </pc:picChg>
        <pc:picChg chg="add mod">
          <ac:chgData name="Bloser, Steve" userId="84e9379b-616b-44d5-8abb-99707b706c47" providerId="ADAL" clId="{AD57544A-8E84-4340-A8AF-5E4D2D630A95}" dt="2024-02-05T18:31:41.306" v="3053" actId="1076"/>
          <ac:picMkLst>
            <pc:docMk/>
            <pc:sldMk cId="575352169" sldId="377"/>
            <ac:picMk id="9" creationId="{03AC3637-14AA-287A-27C9-50E01D18DD7C}"/>
          </ac:picMkLst>
        </pc:picChg>
        <pc:picChg chg="add mod">
          <ac:chgData name="Bloser, Steve" userId="84e9379b-616b-44d5-8abb-99707b706c47" providerId="ADAL" clId="{AD57544A-8E84-4340-A8AF-5E4D2D630A95}" dt="2024-02-05T18:31:52.487" v="3056" actId="1076"/>
          <ac:picMkLst>
            <pc:docMk/>
            <pc:sldMk cId="575352169" sldId="377"/>
            <ac:picMk id="10" creationId="{207BE351-C2E2-0D76-3AF3-A40EA20DD52F}"/>
          </ac:picMkLst>
        </pc:picChg>
      </pc:sldChg>
      <pc:sldChg chg="addSp delSp modSp del mod">
        <pc:chgData name="Bloser, Steve" userId="84e9379b-616b-44d5-8abb-99707b706c47" providerId="ADAL" clId="{AD57544A-8E84-4340-A8AF-5E4D2D630A95}" dt="2024-02-07T14:13:46.389" v="7422" actId="47"/>
        <pc:sldMkLst>
          <pc:docMk/>
          <pc:sldMk cId="701229884" sldId="378"/>
        </pc:sldMkLst>
        <pc:spChg chg="add mod">
          <ac:chgData name="Bloser, Steve" userId="84e9379b-616b-44d5-8abb-99707b706c47" providerId="ADAL" clId="{AD57544A-8E84-4340-A8AF-5E4D2D630A95}" dt="2024-02-05T18:22:59.146" v="3027" actId="20577"/>
          <ac:spMkLst>
            <pc:docMk/>
            <pc:sldMk cId="701229884" sldId="378"/>
            <ac:spMk id="3" creationId="{0BB7397A-DEC7-6527-2577-89DAA60381F6}"/>
          </ac:spMkLst>
        </pc:spChg>
        <pc:spChg chg="del">
          <ac:chgData name="Bloser, Steve" userId="84e9379b-616b-44d5-8abb-99707b706c47" providerId="ADAL" clId="{AD57544A-8E84-4340-A8AF-5E4D2D630A95}" dt="2024-02-05T18:22:04.562" v="3016" actId="478"/>
          <ac:spMkLst>
            <pc:docMk/>
            <pc:sldMk cId="701229884" sldId="378"/>
            <ac:spMk id="4" creationId="{06D23F94-C6F4-183C-D65D-4A6A9ACD040D}"/>
          </ac:spMkLst>
        </pc:spChg>
        <pc:spChg chg="add mod">
          <ac:chgData name="Bloser, Steve" userId="84e9379b-616b-44d5-8abb-99707b706c47" providerId="ADAL" clId="{AD57544A-8E84-4340-A8AF-5E4D2D630A95}" dt="2024-02-05T18:22:04.926" v="3017"/>
          <ac:spMkLst>
            <pc:docMk/>
            <pc:sldMk cId="701229884" sldId="378"/>
            <ac:spMk id="5" creationId="{A798EC22-7332-4A56-DDF5-10BC7CB941D8}"/>
          </ac:spMkLst>
        </pc:spChg>
      </pc:sldChg>
      <pc:sldChg chg="addSp modSp mod">
        <pc:chgData name="Bloser, Steve" userId="84e9379b-616b-44d5-8abb-99707b706c47" providerId="ADAL" clId="{AD57544A-8E84-4340-A8AF-5E4D2D630A95}" dt="2024-02-08T13:11:24.038" v="7826" actId="108"/>
        <pc:sldMkLst>
          <pc:docMk/>
          <pc:sldMk cId="1615152730" sldId="381"/>
        </pc:sldMkLst>
        <pc:spChg chg="add mod">
          <ac:chgData name="Bloser, Steve" userId="84e9379b-616b-44d5-8abb-99707b706c47" providerId="ADAL" clId="{AD57544A-8E84-4340-A8AF-5E4D2D630A95}" dt="2024-02-05T18:06:42.789" v="2993" actId="108"/>
          <ac:spMkLst>
            <pc:docMk/>
            <pc:sldMk cId="1615152730" sldId="381"/>
            <ac:spMk id="2" creationId="{B19651AF-4336-2EAA-B5F5-D5DC0EC70639}"/>
          </ac:spMkLst>
        </pc:spChg>
        <pc:spChg chg="mod">
          <ac:chgData name="Bloser, Steve" userId="84e9379b-616b-44d5-8abb-99707b706c47" providerId="ADAL" clId="{AD57544A-8E84-4340-A8AF-5E4D2D630A95}" dt="2024-02-05T15:42:22.623" v="2616" actId="20577"/>
          <ac:spMkLst>
            <pc:docMk/>
            <pc:sldMk cId="1615152730" sldId="381"/>
            <ac:spMk id="4" creationId="{06D23F94-C6F4-183C-D65D-4A6A9ACD040D}"/>
          </ac:spMkLst>
        </pc:spChg>
        <pc:picChg chg="mod">
          <ac:chgData name="Bloser, Steve" userId="84e9379b-616b-44d5-8abb-99707b706c47" providerId="ADAL" clId="{AD57544A-8E84-4340-A8AF-5E4D2D630A95}" dt="2024-02-08T13:11:24.038" v="7826" actId="108"/>
          <ac:picMkLst>
            <pc:docMk/>
            <pc:sldMk cId="1615152730" sldId="381"/>
            <ac:picMk id="3" creationId="{5EFCD7F4-9831-AFAB-104B-75996096B512}"/>
          </ac:picMkLst>
        </pc:picChg>
      </pc:sldChg>
      <pc:sldChg chg="addSp delSp modSp mod">
        <pc:chgData name="Bloser, Steve" userId="84e9379b-616b-44d5-8abb-99707b706c47" providerId="ADAL" clId="{AD57544A-8E84-4340-A8AF-5E4D2D630A95}" dt="2024-02-08T13:11:29.926" v="7832" actId="108"/>
        <pc:sldMkLst>
          <pc:docMk/>
          <pc:sldMk cId="2887590472" sldId="382"/>
        </pc:sldMkLst>
        <pc:spChg chg="del">
          <ac:chgData name="Bloser, Steve" userId="84e9379b-616b-44d5-8abb-99707b706c47" providerId="ADAL" clId="{AD57544A-8E84-4340-A8AF-5E4D2D630A95}" dt="2024-02-05T15:39:29.621" v="2564" actId="478"/>
          <ac:spMkLst>
            <pc:docMk/>
            <pc:sldMk cId="2887590472" sldId="382"/>
            <ac:spMk id="2" creationId="{98A95358-9F6B-AC72-55F2-079159285F69}"/>
          </ac:spMkLst>
        </pc:spChg>
        <pc:spChg chg="mod">
          <ac:chgData name="Bloser, Steve" userId="84e9379b-616b-44d5-8abb-99707b706c47" providerId="ADAL" clId="{AD57544A-8E84-4340-A8AF-5E4D2D630A95}" dt="2024-02-05T15:42:40.931" v="2621"/>
          <ac:spMkLst>
            <pc:docMk/>
            <pc:sldMk cId="2887590472" sldId="382"/>
            <ac:spMk id="4" creationId="{06D23F94-C6F4-183C-D65D-4A6A9ACD040D}"/>
          </ac:spMkLst>
        </pc:spChg>
        <pc:spChg chg="add mod">
          <ac:chgData name="Bloser, Steve" userId="84e9379b-616b-44d5-8abb-99707b706c47" providerId="ADAL" clId="{AD57544A-8E84-4340-A8AF-5E4D2D630A95}" dt="2024-02-05T15:40:35.030" v="2590" actId="20577"/>
          <ac:spMkLst>
            <pc:docMk/>
            <pc:sldMk cId="2887590472" sldId="382"/>
            <ac:spMk id="5" creationId="{A514F816-CC9B-F53A-9D64-4BDF64FE61D0}"/>
          </ac:spMkLst>
        </pc:spChg>
        <pc:spChg chg="add del mod">
          <ac:chgData name="Bloser, Steve" userId="84e9379b-616b-44d5-8abb-99707b706c47" providerId="ADAL" clId="{AD57544A-8E84-4340-A8AF-5E4D2D630A95}" dt="2024-02-05T15:51:11.608" v="2677" actId="478"/>
          <ac:spMkLst>
            <pc:docMk/>
            <pc:sldMk cId="2887590472" sldId="382"/>
            <ac:spMk id="6" creationId="{A16B24CB-DEBE-1614-9C41-E52C7C2FD29B}"/>
          </ac:spMkLst>
        </pc:spChg>
        <pc:spChg chg="mod">
          <ac:chgData name="Bloser, Steve" userId="84e9379b-616b-44d5-8abb-99707b706c47" providerId="ADAL" clId="{AD57544A-8E84-4340-A8AF-5E4D2D630A95}" dt="2024-02-05T15:40:28.074" v="2582" actId="1037"/>
          <ac:spMkLst>
            <pc:docMk/>
            <pc:sldMk cId="2887590472" sldId="382"/>
            <ac:spMk id="8" creationId="{BFF6A358-71CA-6DF0-E2BD-733007F8CA11}"/>
          </ac:spMkLst>
        </pc:spChg>
        <pc:spChg chg="add del mod">
          <ac:chgData name="Bloser, Steve" userId="84e9379b-616b-44d5-8abb-99707b706c47" providerId="ADAL" clId="{AD57544A-8E84-4340-A8AF-5E4D2D630A95}" dt="2024-02-05T15:52:20.685" v="2699" actId="478"/>
          <ac:spMkLst>
            <pc:docMk/>
            <pc:sldMk cId="2887590472" sldId="382"/>
            <ac:spMk id="9" creationId="{F6DABAF1-50C7-ACFA-A37B-A68B82F45E55}"/>
          </ac:spMkLst>
        </pc:spChg>
        <pc:spChg chg="add del mod">
          <ac:chgData name="Bloser, Steve" userId="84e9379b-616b-44d5-8abb-99707b706c47" providerId="ADAL" clId="{AD57544A-8E84-4340-A8AF-5E4D2D630A95}" dt="2024-02-05T15:52:24.649" v="2701" actId="478"/>
          <ac:spMkLst>
            <pc:docMk/>
            <pc:sldMk cId="2887590472" sldId="382"/>
            <ac:spMk id="10" creationId="{A3A0BC42-B879-44EE-5708-2028C462BD78}"/>
          </ac:spMkLst>
        </pc:spChg>
        <pc:spChg chg="add mod">
          <ac:chgData name="Bloser, Steve" userId="84e9379b-616b-44d5-8abb-99707b706c47" providerId="ADAL" clId="{AD57544A-8E84-4340-A8AF-5E4D2D630A95}" dt="2024-02-05T18:06:34.510" v="2990" actId="108"/>
          <ac:spMkLst>
            <pc:docMk/>
            <pc:sldMk cId="2887590472" sldId="382"/>
            <ac:spMk id="11" creationId="{97EA59C3-F38F-086A-F6AB-A5EE8E5FB3E0}"/>
          </ac:spMkLst>
        </pc:spChg>
        <pc:spChg chg="add mod">
          <ac:chgData name="Bloser, Steve" userId="84e9379b-616b-44d5-8abb-99707b706c47" providerId="ADAL" clId="{AD57544A-8E84-4340-A8AF-5E4D2D630A95}" dt="2024-02-05T18:06:35.626" v="2991" actId="108"/>
          <ac:spMkLst>
            <pc:docMk/>
            <pc:sldMk cId="2887590472" sldId="382"/>
            <ac:spMk id="12" creationId="{DB0017D1-68CD-1C64-DDA4-126C2E57D9DC}"/>
          </ac:spMkLst>
        </pc:spChg>
        <pc:picChg chg="add mod modCrop">
          <ac:chgData name="Bloser, Steve" userId="84e9379b-616b-44d5-8abb-99707b706c47" providerId="ADAL" clId="{AD57544A-8E84-4340-A8AF-5E4D2D630A95}" dt="2024-02-08T13:11:29.926" v="7832" actId="108"/>
          <ac:picMkLst>
            <pc:docMk/>
            <pc:sldMk cId="2887590472" sldId="382"/>
            <ac:picMk id="3" creationId="{4DD536E7-121E-B5E9-EC16-9ECFAE6B5AF1}"/>
          </ac:picMkLst>
        </pc:picChg>
        <pc:picChg chg="mod modCrop">
          <ac:chgData name="Bloser, Steve" userId="84e9379b-616b-44d5-8abb-99707b706c47" providerId="ADAL" clId="{AD57544A-8E84-4340-A8AF-5E4D2D630A95}" dt="2024-02-08T13:11:29.403" v="7831" actId="108"/>
          <ac:picMkLst>
            <pc:docMk/>
            <pc:sldMk cId="2887590472" sldId="382"/>
            <ac:picMk id="7" creationId="{4064A2F8-F5D1-85B8-1612-FA5E80E0F943}"/>
          </ac:picMkLst>
        </pc:picChg>
      </pc:sldChg>
      <pc:sldChg chg="addSp modSp mod">
        <pc:chgData name="Bloser, Steve" userId="84e9379b-616b-44d5-8abb-99707b706c47" providerId="ADAL" clId="{AD57544A-8E84-4340-A8AF-5E4D2D630A95}" dt="2024-02-08T13:11:28.523" v="7830" actId="108"/>
        <pc:sldMkLst>
          <pc:docMk/>
          <pc:sldMk cId="1927811007" sldId="383"/>
        </pc:sldMkLst>
        <pc:spChg chg="add mod">
          <ac:chgData name="Bloser, Steve" userId="84e9379b-616b-44d5-8abb-99707b706c47" providerId="ADAL" clId="{AD57544A-8E84-4340-A8AF-5E4D2D630A95}" dt="2024-02-05T18:06:37.367" v="2992" actId="108"/>
          <ac:spMkLst>
            <pc:docMk/>
            <pc:sldMk cId="1927811007" sldId="383"/>
            <ac:spMk id="3" creationId="{860ADFA7-DC72-480E-E3E1-C92290FA6DE3}"/>
          </ac:spMkLst>
        </pc:spChg>
        <pc:spChg chg="mod">
          <ac:chgData name="Bloser, Steve" userId="84e9379b-616b-44d5-8abb-99707b706c47" providerId="ADAL" clId="{AD57544A-8E84-4340-A8AF-5E4D2D630A95}" dt="2024-02-05T15:42:38.191" v="2620"/>
          <ac:spMkLst>
            <pc:docMk/>
            <pc:sldMk cId="1927811007" sldId="383"/>
            <ac:spMk id="4" creationId="{06D23F94-C6F4-183C-D65D-4A6A9ACD040D}"/>
          </ac:spMkLst>
        </pc:spChg>
        <pc:picChg chg="mod">
          <ac:chgData name="Bloser, Steve" userId="84e9379b-616b-44d5-8abb-99707b706c47" providerId="ADAL" clId="{AD57544A-8E84-4340-A8AF-5E4D2D630A95}" dt="2024-02-08T13:11:28.523" v="7830" actId="108"/>
          <ac:picMkLst>
            <pc:docMk/>
            <pc:sldMk cId="1927811007" sldId="383"/>
            <ac:picMk id="7" creationId="{E66BADAE-A0A0-3009-B8F6-2A4037FED37E}"/>
          </ac:picMkLst>
        </pc:picChg>
      </pc:sldChg>
      <pc:sldChg chg="del">
        <pc:chgData name="Bloser, Steve" userId="84e9379b-616b-44d5-8abb-99707b706c47" providerId="ADAL" clId="{AD57544A-8E84-4340-A8AF-5E4D2D630A95}" dt="2024-02-05T15:39:06.535" v="2563" actId="47"/>
        <pc:sldMkLst>
          <pc:docMk/>
          <pc:sldMk cId="2257266520" sldId="384"/>
        </pc:sldMkLst>
      </pc:sldChg>
      <pc:sldChg chg="addSp delSp modSp mod">
        <pc:chgData name="Bloser, Steve" userId="84e9379b-616b-44d5-8abb-99707b706c47" providerId="ADAL" clId="{AD57544A-8E84-4340-A8AF-5E4D2D630A95}" dt="2024-02-08T13:11:31.511" v="7834" actId="108"/>
        <pc:sldMkLst>
          <pc:docMk/>
          <pc:sldMk cId="3264249940" sldId="385"/>
        </pc:sldMkLst>
        <pc:spChg chg="del">
          <ac:chgData name="Bloser, Steve" userId="84e9379b-616b-44d5-8abb-99707b706c47" providerId="ADAL" clId="{AD57544A-8E84-4340-A8AF-5E4D2D630A95}" dt="2024-02-05T15:42:50.329" v="2630" actId="478"/>
          <ac:spMkLst>
            <pc:docMk/>
            <pc:sldMk cId="3264249940" sldId="385"/>
            <ac:spMk id="3" creationId="{0CF951EC-2169-3D9F-DF85-C726265E3501}"/>
          </ac:spMkLst>
        </pc:spChg>
        <pc:spChg chg="mod">
          <ac:chgData name="Bloser, Steve" userId="84e9379b-616b-44d5-8abb-99707b706c47" providerId="ADAL" clId="{AD57544A-8E84-4340-A8AF-5E4D2D630A95}" dt="2024-02-05T15:42:48.068" v="2629" actId="20577"/>
          <ac:spMkLst>
            <pc:docMk/>
            <pc:sldMk cId="3264249940" sldId="385"/>
            <ac:spMk id="4" creationId="{06D23F94-C6F4-183C-D65D-4A6A9ACD040D}"/>
          </ac:spMkLst>
        </pc:spChg>
        <pc:spChg chg="add del mod">
          <ac:chgData name="Bloser, Steve" userId="84e9379b-616b-44d5-8abb-99707b706c47" providerId="ADAL" clId="{AD57544A-8E84-4340-A8AF-5E4D2D630A95}" dt="2024-02-07T13:42:06.874" v="5700" actId="478"/>
          <ac:spMkLst>
            <pc:docMk/>
            <pc:sldMk cId="3264249940" sldId="385"/>
            <ac:spMk id="5" creationId="{AB3B696A-F556-2DC3-992E-A23FCC54E104}"/>
          </ac:spMkLst>
        </pc:spChg>
        <pc:spChg chg="add mod ord">
          <ac:chgData name="Bloser, Steve" userId="84e9379b-616b-44d5-8abb-99707b706c47" providerId="ADAL" clId="{AD57544A-8E84-4340-A8AF-5E4D2D630A95}" dt="2024-02-07T13:42:19.056" v="5703" actId="1076"/>
          <ac:spMkLst>
            <pc:docMk/>
            <pc:sldMk cId="3264249940" sldId="385"/>
            <ac:spMk id="6" creationId="{AC2BBBEA-F936-1956-EB9C-EFE14300FC14}"/>
          </ac:spMkLst>
        </pc:spChg>
        <pc:spChg chg="add mod">
          <ac:chgData name="Bloser, Steve" userId="84e9379b-616b-44d5-8abb-99707b706c47" providerId="ADAL" clId="{AD57544A-8E84-4340-A8AF-5E4D2D630A95}" dt="2024-02-05T15:45:39.813" v="2646"/>
          <ac:spMkLst>
            <pc:docMk/>
            <pc:sldMk cId="3264249940" sldId="385"/>
            <ac:spMk id="7" creationId="{2E372420-9F75-0686-2818-B0997DDAE265}"/>
          </ac:spMkLst>
        </pc:spChg>
        <pc:spChg chg="add mod">
          <ac:chgData name="Bloser, Steve" userId="84e9379b-616b-44d5-8abb-99707b706c47" providerId="ADAL" clId="{AD57544A-8E84-4340-A8AF-5E4D2D630A95}" dt="2024-02-07T13:42:39.661" v="5706" actId="1076"/>
          <ac:spMkLst>
            <pc:docMk/>
            <pc:sldMk cId="3264249940" sldId="385"/>
            <ac:spMk id="7" creationId="{69886165-20FA-259E-044C-877261211FD8}"/>
          </ac:spMkLst>
        </pc:spChg>
        <pc:spChg chg="add mod">
          <ac:chgData name="Bloser, Steve" userId="84e9379b-616b-44d5-8abb-99707b706c47" providerId="ADAL" clId="{AD57544A-8E84-4340-A8AF-5E4D2D630A95}" dt="2024-02-07T13:42:46.200" v="5709" actId="688"/>
          <ac:spMkLst>
            <pc:docMk/>
            <pc:sldMk cId="3264249940" sldId="385"/>
            <ac:spMk id="8" creationId="{64085D6E-F8B5-5756-43E0-2D4B0012B959}"/>
          </ac:spMkLst>
        </pc:spChg>
        <pc:picChg chg="add mod modCrop">
          <ac:chgData name="Bloser, Steve" userId="84e9379b-616b-44d5-8abb-99707b706c47" providerId="ADAL" clId="{AD57544A-8E84-4340-A8AF-5E4D2D630A95}" dt="2024-02-08T13:11:31.095" v="7833" actId="108"/>
          <ac:picMkLst>
            <pc:docMk/>
            <pc:sldMk cId="3264249940" sldId="385"/>
            <ac:picMk id="2" creationId="{565DC8B4-D8DC-7292-D446-9D7EBCB5103B}"/>
          </ac:picMkLst>
        </pc:picChg>
        <pc:picChg chg="add mod modCrop">
          <ac:chgData name="Bloser, Steve" userId="84e9379b-616b-44d5-8abb-99707b706c47" providerId="ADAL" clId="{AD57544A-8E84-4340-A8AF-5E4D2D630A95}" dt="2024-02-08T13:11:31.511" v="7834" actId="108"/>
          <ac:picMkLst>
            <pc:docMk/>
            <pc:sldMk cId="3264249940" sldId="385"/>
            <ac:picMk id="3" creationId="{26D77ED4-AB2C-EA73-FEA1-EF54E828B3B1}"/>
          </ac:picMkLst>
        </pc:picChg>
        <pc:picChg chg="add del mod ord modCrop">
          <ac:chgData name="Bloser, Steve" userId="84e9379b-616b-44d5-8abb-99707b706c47" providerId="ADAL" clId="{AD57544A-8E84-4340-A8AF-5E4D2D630A95}" dt="2024-02-05T15:49:44.190" v="2661" actId="478"/>
          <ac:picMkLst>
            <pc:docMk/>
            <pc:sldMk cId="3264249940" sldId="385"/>
            <ac:picMk id="5" creationId="{139EDB6B-D5D4-8994-1938-27226CBFB8C4}"/>
          </ac:picMkLst>
        </pc:picChg>
      </pc:sldChg>
      <pc:sldChg chg="addSp delSp modSp del mod setBg modShow">
        <pc:chgData name="Bloser, Steve" userId="84e9379b-616b-44d5-8abb-99707b706c47" providerId="ADAL" clId="{AD57544A-8E84-4340-A8AF-5E4D2D630A95}" dt="2024-02-07T16:43:47.516" v="7461" actId="47"/>
        <pc:sldMkLst>
          <pc:docMk/>
          <pc:sldMk cId="1188871963" sldId="387"/>
        </pc:sldMkLst>
        <pc:spChg chg="del mod">
          <ac:chgData name="Bloser, Steve" userId="84e9379b-616b-44d5-8abb-99707b706c47" providerId="ADAL" clId="{AD57544A-8E84-4340-A8AF-5E4D2D630A95}" dt="2024-02-05T16:10:40.239" v="2817" actId="478"/>
          <ac:spMkLst>
            <pc:docMk/>
            <pc:sldMk cId="1188871963" sldId="387"/>
            <ac:spMk id="2" creationId="{F71E69FF-C18B-EA89-98CD-1016A46385F8}"/>
          </ac:spMkLst>
        </pc:spChg>
        <pc:spChg chg="del mod">
          <ac:chgData name="Bloser, Steve" userId="84e9379b-616b-44d5-8abb-99707b706c47" providerId="ADAL" clId="{AD57544A-8E84-4340-A8AF-5E4D2D630A95}" dt="2024-02-05T16:11:06.947" v="2845" actId="478"/>
          <ac:spMkLst>
            <pc:docMk/>
            <pc:sldMk cId="1188871963" sldId="387"/>
            <ac:spMk id="4" creationId="{06D23F94-C6F4-183C-D65D-4A6A9ACD040D}"/>
          </ac:spMkLst>
        </pc:spChg>
        <pc:spChg chg="add del mod">
          <ac:chgData name="Bloser, Steve" userId="84e9379b-616b-44d5-8abb-99707b706c47" providerId="ADAL" clId="{AD57544A-8E84-4340-A8AF-5E4D2D630A95}" dt="2024-02-05T16:11:06.947" v="2845" actId="478"/>
          <ac:spMkLst>
            <pc:docMk/>
            <pc:sldMk cId="1188871963" sldId="387"/>
            <ac:spMk id="8" creationId="{7FCCA7BC-1684-6F40-55A3-D8149AB8F56B}"/>
          </ac:spMkLst>
        </pc:spChg>
        <pc:spChg chg="add del mod">
          <ac:chgData name="Bloser, Steve" userId="84e9379b-616b-44d5-8abb-99707b706c47" providerId="ADAL" clId="{AD57544A-8E84-4340-A8AF-5E4D2D630A95}" dt="2024-02-05T16:10:55.749" v="2843" actId="478"/>
          <ac:spMkLst>
            <pc:docMk/>
            <pc:sldMk cId="1188871963" sldId="387"/>
            <ac:spMk id="9" creationId="{C8220D95-07C1-A85C-6F59-AE164A30B152}"/>
          </ac:spMkLst>
        </pc:spChg>
        <pc:spChg chg="add mod">
          <ac:chgData name="Bloser, Steve" userId="84e9379b-616b-44d5-8abb-99707b706c47" providerId="ADAL" clId="{AD57544A-8E84-4340-A8AF-5E4D2D630A95}" dt="2024-02-05T16:11:38.571" v="2895" actId="122"/>
          <ac:spMkLst>
            <pc:docMk/>
            <pc:sldMk cId="1188871963" sldId="387"/>
            <ac:spMk id="10" creationId="{D1371B5C-E194-109E-C680-4E60728C93DF}"/>
          </ac:spMkLst>
        </pc:spChg>
        <pc:spChg chg="del">
          <ac:chgData name="Bloser, Steve" userId="84e9379b-616b-44d5-8abb-99707b706c47" providerId="ADAL" clId="{AD57544A-8E84-4340-A8AF-5E4D2D630A95}" dt="2024-02-05T16:11:06.947" v="2845" actId="478"/>
          <ac:spMkLst>
            <pc:docMk/>
            <pc:sldMk cId="1188871963" sldId="387"/>
            <ac:spMk id="13" creationId="{306C9095-6973-471E-B00F-4B0F28EBAF04}"/>
          </ac:spMkLst>
        </pc:spChg>
        <pc:spChg chg="del">
          <ac:chgData name="Bloser, Steve" userId="84e9379b-616b-44d5-8abb-99707b706c47" providerId="ADAL" clId="{AD57544A-8E84-4340-A8AF-5E4D2D630A95}" dt="2024-02-05T16:11:06.947" v="2845" actId="478"/>
          <ac:spMkLst>
            <pc:docMk/>
            <pc:sldMk cId="1188871963" sldId="387"/>
            <ac:spMk id="16" creationId="{B3DB9091-14D9-4BB3-B5A3-4BC1A357E830}"/>
          </ac:spMkLst>
        </pc:spChg>
        <pc:picChg chg="add del mod">
          <ac:chgData name="Bloser, Steve" userId="84e9379b-616b-44d5-8abb-99707b706c47" providerId="ADAL" clId="{AD57544A-8E84-4340-A8AF-5E4D2D630A95}" dt="2024-02-05T16:11:06.947" v="2845" actId="478"/>
          <ac:picMkLst>
            <pc:docMk/>
            <pc:sldMk cId="1188871963" sldId="387"/>
            <ac:picMk id="5" creationId="{7B05095C-5CE7-914A-1D6B-2722F03F1A66}"/>
          </ac:picMkLst>
        </pc:picChg>
        <pc:picChg chg="add del mod">
          <ac:chgData name="Bloser, Steve" userId="84e9379b-616b-44d5-8abb-99707b706c47" providerId="ADAL" clId="{AD57544A-8E84-4340-A8AF-5E4D2D630A95}" dt="2024-02-05T16:11:06.947" v="2845" actId="478"/>
          <ac:picMkLst>
            <pc:docMk/>
            <pc:sldMk cId="1188871963" sldId="387"/>
            <ac:picMk id="7" creationId="{C016A13A-0367-56DB-5FC6-2D9D01259679}"/>
          </ac:picMkLst>
        </pc:picChg>
        <pc:picChg chg="del">
          <ac:chgData name="Bloser, Steve" userId="84e9379b-616b-44d5-8abb-99707b706c47" providerId="ADAL" clId="{AD57544A-8E84-4340-A8AF-5E4D2D630A95}" dt="2024-02-05T16:11:06.947" v="2845" actId="478"/>
          <ac:picMkLst>
            <pc:docMk/>
            <pc:sldMk cId="1188871963" sldId="387"/>
            <ac:picMk id="18" creationId="{851F7322-D2F1-48DC-9A70-295622E129BE}"/>
          </ac:picMkLst>
        </pc:picChg>
        <pc:picChg chg="del">
          <ac:chgData name="Bloser, Steve" userId="84e9379b-616b-44d5-8abb-99707b706c47" providerId="ADAL" clId="{AD57544A-8E84-4340-A8AF-5E4D2D630A95}" dt="2024-02-05T16:11:06.947" v="2845" actId="478"/>
          <ac:picMkLst>
            <pc:docMk/>
            <pc:sldMk cId="1188871963" sldId="387"/>
            <ac:picMk id="20" creationId="{9385F883-18A4-468C-8F90-91D71EBBAB09}"/>
          </ac:picMkLst>
        </pc:picChg>
        <pc:picChg chg="del">
          <ac:chgData name="Bloser, Steve" userId="84e9379b-616b-44d5-8abb-99707b706c47" providerId="ADAL" clId="{AD57544A-8E84-4340-A8AF-5E4D2D630A95}" dt="2024-02-05T16:11:06.947" v="2845" actId="478"/>
          <ac:picMkLst>
            <pc:docMk/>
            <pc:sldMk cId="1188871963" sldId="387"/>
            <ac:picMk id="21" creationId="{207547DC-20EB-405E-B3F5-BB89D4C2763E}"/>
          </ac:picMkLst>
        </pc:picChg>
        <pc:picChg chg="del">
          <ac:chgData name="Bloser, Steve" userId="84e9379b-616b-44d5-8abb-99707b706c47" providerId="ADAL" clId="{AD57544A-8E84-4340-A8AF-5E4D2D630A95}" dt="2024-02-05T16:11:06.947" v="2845" actId="478"/>
          <ac:picMkLst>
            <pc:docMk/>
            <pc:sldMk cId="1188871963" sldId="387"/>
            <ac:picMk id="33" creationId="{6B46229F-DD8D-464C-80F9-4A1ADEE2F739}"/>
          </ac:picMkLst>
        </pc:picChg>
      </pc:sldChg>
      <pc:sldChg chg="addSp delSp modSp del mod">
        <pc:chgData name="Bloser, Steve" userId="84e9379b-616b-44d5-8abb-99707b706c47" providerId="ADAL" clId="{AD57544A-8E84-4340-A8AF-5E4D2D630A95}" dt="2024-02-05T18:42:19.465" v="3074" actId="47"/>
        <pc:sldMkLst>
          <pc:docMk/>
          <pc:sldMk cId="1430882646" sldId="388"/>
        </pc:sldMkLst>
        <pc:spChg chg="add mod">
          <ac:chgData name="Bloser, Steve" userId="84e9379b-616b-44d5-8abb-99707b706c47" providerId="ADAL" clId="{AD57544A-8E84-4340-A8AF-5E4D2D630A95}" dt="2024-02-05T18:22:12.503" v="3019"/>
          <ac:spMkLst>
            <pc:docMk/>
            <pc:sldMk cId="1430882646" sldId="388"/>
            <ac:spMk id="3" creationId="{D5F770E7-2C24-AC4D-153F-D050A020E491}"/>
          </ac:spMkLst>
        </pc:spChg>
        <pc:spChg chg="del">
          <ac:chgData name="Bloser, Steve" userId="84e9379b-616b-44d5-8abb-99707b706c47" providerId="ADAL" clId="{AD57544A-8E84-4340-A8AF-5E4D2D630A95}" dt="2024-02-05T18:22:12.080" v="3018" actId="478"/>
          <ac:spMkLst>
            <pc:docMk/>
            <pc:sldMk cId="1430882646" sldId="388"/>
            <ac:spMk id="4" creationId="{06D23F94-C6F4-183C-D65D-4A6A9ACD040D}"/>
          </ac:spMkLst>
        </pc:spChg>
        <pc:spChg chg="add mod">
          <ac:chgData name="Bloser, Steve" userId="84e9379b-616b-44d5-8abb-99707b706c47" providerId="ADAL" clId="{AD57544A-8E84-4340-A8AF-5E4D2D630A95}" dt="2024-02-05T18:22:12.503" v="3019"/>
          <ac:spMkLst>
            <pc:docMk/>
            <pc:sldMk cId="1430882646" sldId="388"/>
            <ac:spMk id="5" creationId="{0F7C17D8-DDE4-0B03-ABD7-A48FC1D4A657}"/>
          </ac:spMkLst>
        </pc:spChg>
      </pc:sldChg>
      <pc:sldChg chg="addSp delSp modSp del mod">
        <pc:chgData name="Bloser, Steve" userId="84e9379b-616b-44d5-8abb-99707b706c47" providerId="ADAL" clId="{AD57544A-8E84-4340-A8AF-5E4D2D630A95}" dt="2024-02-05T18:42:22.106" v="3075" actId="47"/>
        <pc:sldMkLst>
          <pc:docMk/>
          <pc:sldMk cId="2395771372" sldId="389"/>
        </pc:sldMkLst>
        <pc:spChg chg="add mod">
          <ac:chgData name="Bloser, Steve" userId="84e9379b-616b-44d5-8abb-99707b706c47" providerId="ADAL" clId="{AD57544A-8E84-4340-A8AF-5E4D2D630A95}" dt="2024-02-05T18:22:18.143" v="3021"/>
          <ac:spMkLst>
            <pc:docMk/>
            <pc:sldMk cId="2395771372" sldId="389"/>
            <ac:spMk id="3" creationId="{A0168CE9-2EDD-6B3E-58A1-0630940E0435}"/>
          </ac:spMkLst>
        </pc:spChg>
        <pc:spChg chg="del">
          <ac:chgData name="Bloser, Steve" userId="84e9379b-616b-44d5-8abb-99707b706c47" providerId="ADAL" clId="{AD57544A-8E84-4340-A8AF-5E4D2D630A95}" dt="2024-02-05T18:22:17.849" v="3020" actId="478"/>
          <ac:spMkLst>
            <pc:docMk/>
            <pc:sldMk cId="2395771372" sldId="389"/>
            <ac:spMk id="4" creationId="{06D23F94-C6F4-183C-D65D-4A6A9ACD040D}"/>
          </ac:spMkLst>
        </pc:spChg>
        <pc:spChg chg="add mod">
          <ac:chgData name="Bloser, Steve" userId="84e9379b-616b-44d5-8abb-99707b706c47" providerId="ADAL" clId="{AD57544A-8E84-4340-A8AF-5E4D2D630A95}" dt="2024-02-05T18:22:18.143" v="3021"/>
          <ac:spMkLst>
            <pc:docMk/>
            <pc:sldMk cId="2395771372" sldId="389"/>
            <ac:spMk id="5" creationId="{392B36F2-FEA0-2A3E-802F-4D3FA5A89C0E}"/>
          </ac:spMkLst>
        </pc:spChg>
      </pc:sldChg>
      <pc:sldChg chg="modSp mod ord">
        <pc:chgData name="Bloser, Steve" userId="84e9379b-616b-44d5-8abb-99707b706c47" providerId="ADAL" clId="{AD57544A-8E84-4340-A8AF-5E4D2D630A95}" dt="2024-02-05T18:22:48.505" v="3023"/>
        <pc:sldMkLst>
          <pc:docMk/>
          <pc:sldMk cId="1316921592" sldId="390"/>
        </pc:sldMkLst>
        <pc:spChg chg="mod">
          <ac:chgData name="Bloser, Steve" userId="84e9379b-616b-44d5-8abb-99707b706c47" providerId="ADAL" clId="{AD57544A-8E84-4340-A8AF-5E4D2D630A95}" dt="2024-02-05T15:35:38.817" v="2530" actId="115"/>
          <ac:spMkLst>
            <pc:docMk/>
            <pc:sldMk cId="1316921592" sldId="390"/>
            <ac:spMk id="4" creationId="{06D23F94-C6F4-183C-D65D-4A6A9ACD040D}"/>
          </ac:spMkLst>
        </pc:spChg>
      </pc:sldChg>
      <pc:sldChg chg="delSp mod ord">
        <pc:chgData name="Bloser, Steve" userId="84e9379b-616b-44d5-8abb-99707b706c47" providerId="ADAL" clId="{AD57544A-8E84-4340-A8AF-5E4D2D630A95}" dt="2024-02-05T18:39:01.369" v="3066" actId="478"/>
        <pc:sldMkLst>
          <pc:docMk/>
          <pc:sldMk cId="1158636059" sldId="391"/>
        </pc:sldMkLst>
        <pc:spChg chg="del">
          <ac:chgData name="Bloser, Steve" userId="84e9379b-616b-44d5-8abb-99707b706c47" providerId="ADAL" clId="{AD57544A-8E84-4340-A8AF-5E4D2D630A95}" dt="2024-02-05T18:39:01.369" v="3066" actId="478"/>
          <ac:spMkLst>
            <pc:docMk/>
            <pc:sldMk cId="1158636059" sldId="391"/>
            <ac:spMk id="2" creationId="{56901F0F-AA7E-5AC6-EA62-FF25B6267C53}"/>
          </ac:spMkLst>
        </pc:spChg>
      </pc:sldChg>
      <pc:sldChg chg="addSp modSp mod ord">
        <pc:chgData name="Bloser, Steve" userId="84e9379b-616b-44d5-8abb-99707b706c47" providerId="ADAL" clId="{AD57544A-8E84-4340-A8AF-5E4D2D630A95}" dt="2024-02-08T13:12:00.904" v="7852" actId="108"/>
        <pc:sldMkLst>
          <pc:docMk/>
          <pc:sldMk cId="30089017" sldId="392"/>
        </pc:sldMkLst>
        <pc:spChg chg="add mod">
          <ac:chgData name="Bloser, Steve" userId="84e9379b-616b-44d5-8abb-99707b706c47" providerId="ADAL" clId="{AD57544A-8E84-4340-A8AF-5E4D2D630A95}" dt="2024-02-05T15:32:38.670" v="2440" actId="1076"/>
          <ac:spMkLst>
            <pc:docMk/>
            <pc:sldMk cId="30089017" sldId="392"/>
            <ac:spMk id="2" creationId="{320D8E77-54D2-B4F7-FD2B-DC3E9433155A}"/>
          </ac:spMkLst>
        </pc:spChg>
        <pc:spChg chg="add mod">
          <ac:chgData name="Bloser, Steve" userId="84e9379b-616b-44d5-8abb-99707b706c47" providerId="ADAL" clId="{AD57544A-8E84-4340-A8AF-5E4D2D630A95}" dt="2024-02-05T15:32:38.670" v="2440" actId="1076"/>
          <ac:spMkLst>
            <pc:docMk/>
            <pc:sldMk cId="30089017" sldId="392"/>
            <ac:spMk id="3" creationId="{4B200284-5354-57C6-4173-2FAC3E878FEF}"/>
          </ac:spMkLst>
        </pc:spChg>
        <pc:spChg chg="add mod">
          <ac:chgData name="Bloser, Steve" userId="84e9379b-616b-44d5-8abb-99707b706c47" providerId="ADAL" clId="{AD57544A-8E84-4340-A8AF-5E4D2D630A95}" dt="2024-02-05T18:07:02.623" v="2998" actId="108"/>
          <ac:spMkLst>
            <pc:docMk/>
            <pc:sldMk cId="30089017" sldId="392"/>
            <ac:spMk id="4" creationId="{E1DDB43A-F6A2-B884-6E5D-95EF6BBDC8AF}"/>
          </ac:spMkLst>
        </pc:spChg>
        <pc:spChg chg="add mod">
          <ac:chgData name="Bloser, Steve" userId="84e9379b-616b-44d5-8abb-99707b706c47" providerId="ADAL" clId="{AD57544A-8E84-4340-A8AF-5E4D2D630A95}" dt="2024-02-05T18:07:04.240" v="2999" actId="108"/>
          <ac:spMkLst>
            <pc:docMk/>
            <pc:sldMk cId="30089017" sldId="392"/>
            <ac:spMk id="5" creationId="{B76EF535-E713-069D-E4C6-0BC6184620D1}"/>
          </ac:spMkLst>
        </pc:spChg>
        <pc:picChg chg="mod">
          <ac:chgData name="Bloser, Steve" userId="84e9379b-616b-44d5-8abb-99707b706c47" providerId="ADAL" clId="{AD57544A-8E84-4340-A8AF-5E4D2D630A95}" dt="2024-02-08T13:12:00.904" v="7852" actId="108"/>
          <ac:picMkLst>
            <pc:docMk/>
            <pc:sldMk cId="30089017" sldId="392"/>
            <ac:picMk id="11" creationId="{B2A9AA94-2D6E-404C-8F6C-0F39409405ED}"/>
          </ac:picMkLst>
        </pc:picChg>
      </pc:sldChg>
      <pc:sldChg chg="addSp modSp del mod modShow">
        <pc:chgData name="Bloser, Steve" userId="84e9379b-616b-44d5-8abb-99707b706c47" providerId="ADAL" clId="{AD57544A-8E84-4340-A8AF-5E4D2D630A95}" dt="2024-02-05T18:45:13.308" v="3079" actId="47"/>
        <pc:sldMkLst>
          <pc:docMk/>
          <pc:sldMk cId="2810761161" sldId="393"/>
        </pc:sldMkLst>
        <pc:spChg chg="add mod">
          <ac:chgData name="Bloser, Steve" userId="84e9379b-616b-44d5-8abb-99707b706c47" providerId="ADAL" clId="{AD57544A-8E84-4340-A8AF-5E4D2D630A95}" dt="2024-02-05T15:32:44.743" v="2442"/>
          <ac:spMkLst>
            <pc:docMk/>
            <pc:sldMk cId="2810761161" sldId="393"/>
            <ac:spMk id="2" creationId="{4797C84D-3DB5-8A59-84E1-DDD16B7C83C7}"/>
          </ac:spMkLst>
        </pc:spChg>
        <pc:spChg chg="add mod">
          <ac:chgData name="Bloser, Steve" userId="84e9379b-616b-44d5-8abb-99707b706c47" providerId="ADAL" clId="{AD57544A-8E84-4340-A8AF-5E4D2D630A95}" dt="2024-02-05T18:44:26.897" v="3078" actId="1076"/>
          <ac:spMkLst>
            <pc:docMk/>
            <pc:sldMk cId="2810761161" sldId="393"/>
            <ac:spMk id="3" creationId="{A4200097-D93D-E001-0CDC-2EFCDD44747A}"/>
          </ac:spMkLst>
        </pc:spChg>
      </pc:sldChg>
      <pc:sldChg chg="addSp modSp mod ord">
        <pc:chgData name="Bloser, Steve" userId="84e9379b-616b-44d5-8abb-99707b706c47" providerId="ADAL" clId="{AD57544A-8E84-4340-A8AF-5E4D2D630A95}" dt="2024-02-08T13:12:01.768" v="7853" actId="108"/>
        <pc:sldMkLst>
          <pc:docMk/>
          <pc:sldMk cId="3322289104" sldId="394"/>
        </pc:sldMkLst>
        <pc:spChg chg="add mod">
          <ac:chgData name="Bloser, Steve" userId="84e9379b-616b-44d5-8abb-99707b706c47" providerId="ADAL" clId="{AD57544A-8E84-4340-A8AF-5E4D2D630A95}" dt="2024-02-05T15:32:40.458" v="2441"/>
          <ac:spMkLst>
            <pc:docMk/>
            <pc:sldMk cId="3322289104" sldId="394"/>
            <ac:spMk id="2" creationId="{4469B50E-9EB1-3A42-B9A9-89BDD7CDBF85}"/>
          </ac:spMkLst>
        </pc:spChg>
        <pc:spChg chg="add mod">
          <ac:chgData name="Bloser, Steve" userId="84e9379b-616b-44d5-8abb-99707b706c47" providerId="ADAL" clId="{AD57544A-8E84-4340-A8AF-5E4D2D630A95}" dt="2024-02-05T15:32:40.458" v="2441"/>
          <ac:spMkLst>
            <pc:docMk/>
            <pc:sldMk cId="3322289104" sldId="394"/>
            <ac:spMk id="3" creationId="{6C90CC07-8830-7991-566D-CEA7F8964C79}"/>
          </ac:spMkLst>
        </pc:spChg>
        <pc:spChg chg="add mod">
          <ac:chgData name="Bloser, Steve" userId="84e9379b-616b-44d5-8abb-99707b706c47" providerId="ADAL" clId="{AD57544A-8E84-4340-A8AF-5E4D2D630A95}" dt="2024-02-05T18:07:06.933" v="3001" actId="108"/>
          <ac:spMkLst>
            <pc:docMk/>
            <pc:sldMk cId="3322289104" sldId="394"/>
            <ac:spMk id="4" creationId="{6580C76C-4DF9-58E3-EFD3-E114CB05A796}"/>
          </ac:spMkLst>
        </pc:spChg>
        <pc:spChg chg="add mod">
          <ac:chgData name="Bloser, Steve" userId="84e9379b-616b-44d5-8abb-99707b706c47" providerId="ADAL" clId="{AD57544A-8E84-4340-A8AF-5E4D2D630A95}" dt="2024-02-05T18:07:05.900" v="3000" actId="108"/>
          <ac:spMkLst>
            <pc:docMk/>
            <pc:sldMk cId="3322289104" sldId="394"/>
            <ac:spMk id="5" creationId="{D2CECC25-59BD-ABE5-A929-CA7093417489}"/>
          </ac:spMkLst>
        </pc:spChg>
        <pc:picChg chg="mod">
          <ac:chgData name="Bloser, Steve" userId="84e9379b-616b-44d5-8abb-99707b706c47" providerId="ADAL" clId="{AD57544A-8E84-4340-A8AF-5E4D2D630A95}" dt="2024-02-08T13:12:01.768" v="7853" actId="108"/>
          <ac:picMkLst>
            <pc:docMk/>
            <pc:sldMk cId="3322289104" sldId="394"/>
            <ac:picMk id="12" creationId="{AC6F56E1-E2BE-4098-8249-6E20CD78F885}"/>
          </ac:picMkLst>
        </pc:picChg>
      </pc:sldChg>
      <pc:sldChg chg="addSp delSp modSp del mod">
        <pc:chgData name="Bloser, Steve" userId="84e9379b-616b-44d5-8abb-99707b706c47" providerId="ADAL" clId="{AD57544A-8E84-4340-A8AF-5E4D2D630A95}" dt="2024-02-05T18:43:27.501" v="3076" actId="47"/>
        <pc:sldMkLst>
          <pc:docMk/>
          <pc:sldMk cId="581560463" sldId="395"/>
        </pc:sldMkLst>
        <pc:spChg chg="add del mod">
          <ac:chgData name="Bloser, Steve" userId="84e9379b-616b-44d5-8abb-99707b706c47" providerId="ADAL" clId="{AD57544A-8E84-4340-A8AF-5E4D2D630A95}" dt="2024-02-05T15:35:19.177" v="2528" actId="478"/>
          <ac:spMkLst>
            <pc:docMk/>
            <pc:sldMk cId="581560463" sldId="395"/>
            <ac:spMk id="2" creationId="{11D2F7F5-E253-471B-AEFA-C46B73BF2B7F}"/>
          </ac:spMkLst>
        </pc:spChg>
        <pc:spChg chg="add mod">
          <ac:chgData name="Bloser, Steve" userId="84e9379b-616b-44d5-8abb-99707b706c47" providerId="ADAL" clId="{AD57544A-8E84-4340-A8AF-5E4D2D630A95}" dt="2024-02-05T18:06:56.729" v="2996" actId="108"/>
          <ac:spMkLst>
            <pc:docMk/>
            <pc:sldMk cId="581560463" sldId="395"/>
            <ac:spMk id="4" creationId="{C23171E0-7B35-9CB4-2D24-DFF545416707}"/>
          </ac:spMkLst>
        </pc:spChg>
      </pc:sldChg>
      <pc:sldChg chg="ord">
        <pc:chgData name="Bloser, Steve" userId="84e9379b-616b-44d5-8abb-99707b706c47" providerId="ADAL" clId="{AD57544A-8E84-4340-A8AF-5E4D2D630A95}" dt="2024-02-05T18:22:48.505" v="3023"/>
        <pc:sldMkLst>
          <pc:docMk/>
          <pc:sldMk cId="2316745114" sldId="396"/>
        </pc:sldMkLst>
      </pc:sldChg>
      <pc:sldChg chg="addSp delSp modSp mod ord">
        <pc:chgData name="Bloser, Steve" userId="84e9379b-616b-44d5-8abb-99707b706c47" providerId="ADAL" clId="{AD57544A-8E84-4340-A8AF-5E4D2D630A95}" dt="2024-02-05T19:16:54.335" v="3209" actId="20577"/>
        <pc:sldMkLst>
          <pc:docMk/>
          <pc:sldMk cId="782853700" sldId="397"/>
        </pc:sldMkLst>
        <pc:spChg chg="add del mod">
          <ac:chgData name="Bloser, Steve" userId="84e9379b-616b-44d5-8abb-99707b706c47" providerId="ADAL" clId="{AD57544A-8E84-4340-A8AF-5E4D2D630A95}" dt="2024-02-05T18:40:38.889" v="3071" actId="478"/>
          <ac:spMkLst>
            <pc:docMk/>
            <pc:sldMk cId="782853700" sldId="397"/>
            <ac:spMk id="2" creationId="{248FA503-363D-1BA6-00D7-311D4E82FF14}"/>
          </ac:spMkLst>
        </pc:spChg>
        <pc:spChg chg="mod">
          <ac:chgData name="Bloser, Steve" userId="84e9379b-616b-44d5-8abb-99707b706c47" providerId="ADAL" clId="{AD57544A-8E84-4340-A8AF-5E4D2D630A95}" dt="2024-02-05T19:16:54.335" v="3209" actId="20577"/>
          <ac:spMkLst>
            <pc:docMk/>
            <pc:sldMk cId="782853700" sldId="397"/>
            <ac:spMk id="4" creationId="{06D23F94-C6F4-183C-D65D-4A6A9ACD040D}"/>
          </ac:spMkLst>
        </pc:spChg>
      </pc:sldChg>
      <pc:sldChg chg="ord">
        <pc:chgData name="Bloser, Steve" userId="84e9379b-616b-44d5-8abb-99707b706c47" providerId="ADAL" clId="{AD57544A-8E84-4340-A8AF-5E4D2D630A95}" dt="2024-02-05T18:22:48.505" v="3023"/>
        <pc:sldMkLst>
          <pc:docMk/>
          <pc:sldMk cId="1266991361" sldId="398"/>
        </pc:sldMkLst>
      </pc:sldChg>
      <pc:sldChg chg="addSp modSp mod ord">
        <pc:chgData name="Bloser, Steve" userId="84e9379b-616b-44d5-8abb-99707b706c47" providerId="ADAL" clId="{AD57544A-8E84-4340-A8AF-5E4D2D630A95}" dt="2024-02-07T17:28:41.380" v="7717" actId="20577"/>
        <pc:sldMkLst>
          <pc:docMk/>
          <pc:sldMk cId="3085898365" sldId="399"/>
        </pc:sldMkLst>
        <pc:spChg chg="add mod">
          <ac:chgData name="Bloser, Steve" userId="84e9379b-616b-44d5-8abb-99707b706c47" providerId="ADAL" clId="{AD57544A-8E84-4340-A8AF-5E4D2D630A95}" dt="2024-02-07T17:28:41.380" v="7717" actId="20577"/>
          <ac:spMkLst>
            <pc:docMk/>
            <pc:sldMk cId="3085898365" sldId="399"/>
            <ac:spMk id="2" creationId="{88710880-245D-7707-906A-FEFF822F3091}"/>
          </ac:spMkLst>
        </pc:spChg>
        <pc:spChg chg="add mod">
          <ac:chgData name="Bloser, Steve" userId="84e9379b-616b-44d5-8abb-99707b706c47" providerId="ADAL" clId="{AD57544A-8E84-4340-A8AF-5E4D2D630A95}" dt="2024-02-05T20:31:16.102" v="5014"/>
          <ac:spMkLst>
            <pc:docMk/>
            <pc:sldMk cId="3085898365" sldId="399"/>
            <ac:spMk id="3" creationId="{15F73D93-25F0-8EEB-99AF-E5FBEBB8D407}"/>
          </ac:spMkLst>
        </pc:spChg>
        <pc:spChg chg="mod">
          <ac:chgData name="Bloser, Steve" userId="84e9379b-616b-44d5-8abb-99707b706c47" providerId="ADAL" clId="{AD57544A-8E84-4340-A8AF-5E4D2D630A95}" dt="2024-02-05T20:31:22.149" v="5017" actId="1076"/>
          <ac:spMkLst>
            <pc:docMk/>
            <pc:sldMk cId="3085898365" sldId="399"/>
            <ac:spMk id="4" creationId="{06D23F94-C6F4-183C-D65D-4A6A9ACD040D}"/>
          </ac:spMkLst>
        </pc:spChg>
      </pc:sldChg>
      <pc:sldChg chg="addSp delSp modSp del mod">
        <pc:chgData name="Bloser, Steve" userId="84e9379b-616b-44d5-8abb-99707b706c47" providerId="ADAL" clId="{AD57544A-8E84-4340-A8AF-5E4D2D630A95}" dt="2024-02-05T18:43:27.501" v="3076" actId="47"/>
        <pc:sldMkLst>
          <pc:docMk/>
          <pc:sldMk cId="36886878" sldId="400"/>
        </pc:sldMkLst>
        <pc:spChg chg="add del mod">
          <ac:chgData name="Bloser, Steve" userId="84e9379b-616b-44d5-8abb-99707b706c47" providerId="ADAL" clId="{AD57544A-8E84-4340-A8AF-5E4D2D630A95}" dt="2024-02-05T15:33:01.085" v="2445" actId="478"/>
          <ac:spMkLst>
            <pc:docMk/>
            <pc:sldMk cId="36886878" sldId="400"/>
            <ac:spMk id="2" creationId="{04240332-F130-C097-9AF9-ECA4DB7A4AFE}"/>
          </ac:spMkLst>
        </pc:spChg>
        <pc:spChg chg="add del mod">
          <ac:chgData name="Bloser, Steve" userId="84e9379b-616b-44d5-8abb-99707b706c47" providerId="ADAL" clId="{AD57544A-8E84-4340-A8AF-5E4D2D630A95}" dt="2024-02-05T15:35:23.619" v="2529" actId="478"/>
          <ac:spMkLst>
            <pc:docMk/>
            <pc:sldMk cId="36886878" sldId="400"/>
            <ac:spMk id="3" creationId="{6ECC90AD-DEB8-968A-C313-356FEF4F0691}"/>
          </ac:spMkLst>
        </pc:spChg>
        <pc:spChg chg="add mod">
          <ac:chgData name="Bloser, Steve" userId="84e9379b-616b-44d5-8abb-99707b706c47" providerId="ADAL" clId="{AD57544A-8E84-4340-A8AF-5E4D2D630A95}" dt="2024-02-05T18:06:52.070" v="2994" actId="108"/>
          <ac:spMkLst>
            <pc:docMk/>
            <pc:sldMk cId="36886878" sldId="400"/>
            <ac:spMk id="4" creationId="{3391681C-09FB-23B3-E18C-76A6C31CA25B}"/>
          </ac:spMkLst>
        </pc:spChg>
        <pc:spChg chg="add mod">
          <ac:chgData name="Bloser, Steve" userId="84e9379b-616b-44d5-8abb-99707b706c47" providerId="ADAL" clId="{AD57544A-8E84-4340-A8AF-5E4D2D630A95}" dt="2024-02-05T18:06:53.487" v="2995" actId="108"/>
          <ac:spMkLst>
            <pc:docMk/>
            <pc:sldMk cId="36886878" sldId="400"/>
            <ac:spMk id="6" creationId="{2EA50D61-C826-044D-453C-59BE7981045C}"/>
          </ac:spMkLst>
        </pc:spChg>
      </pc:sldChg>
      <pc:sldChg chg="addSp delSp modSp mod ord">
        <pc:chgData name="Bloser, Steve" userId="84e9379b-616b-44d5-8abb-99707b706c47" providerId="ADAL" clId="{AD57544A-8E84-4340-A8AF-5E4D2D630A95}" dt="2024-02-08T13:11:59.857" v="7851" actId="108"/>
        <pc:sldMkLst>
          <pc:docMk/>
          <pc:sldMk cId="2916169057" sldId="401"/>
        </pc:sldMkLst>
        <pc:spChg chg="add mod">
          <ac:chgData name="Bloser, Steve" userId="84e9379b-616b-44d5-8abb-99707b706c47" providerId="ADAL" clId="{AD57544A-8E84-4340-A8AF-5E4D2D630A95}" dt="2024-02-05T15:32:25.042" v="2436" actId="1582"/>
          <ac:spMkLst>
            <pc:docMk/>
            <pc:sldMk cId="2916169057" sldId="401"/>
            <ac:spMk id="2" creationId="{09B0D350-AF7A-014B-B1DE-92D95FE4E5E6}"/>
          </ac:spMkLst>
        </pc:spChg>
        <pc:spChg chg="add del mod">
          <ac:chgData name="Bloser, Steve" userId="84e9379b-616b-44d5-8abb-99707b706c47" providerId="ADAL" clId="{AD57544A-8E84-4340-A8AF-5E4D2D630A95}" dt="2024-02-05T15:30:40.067" v="2402" actId="478"/>
          <ac:spMkLst>
            <pc:docMk/>
            <pc:sldMk cId="2916169057" sldId="401"/>
            <ac:spMk id="3" creationId="{C24DB0D7-7798-65FC-E794-3C9B4CE24E4E}"/>
          </ac:spMkLst>
        </pc:spChg>
        <pc:spChg chg="add mod">
          <ac:chgData name="Bloser, Steve" userId="84e9379b-616b-44d5-8abb-99707b706c47" providerId="ADAL" clId="{AD57544A-8E84-4340-A8AF-5E4D2D630A95}" dt="2024-02-05T15:32:03.377" v="2433" actId="1076"/>
          <ac:spMkLst>
            <pc:docMk/>
            <pc:sldMk cId="2916169057" sldId="401"/>
            <ac:spMk id="4" creationId="{3F294555-4C80-952D-4467-4007B60371C8}"/>
          </ac:spMkLst>
        </pc:spChg>
        <pc:spChg chg="add mod">
          <ac:chgData name="Bloser, Steve" userId="84e9379b-616b-44d5-8abb-99707b706c47" providerId="ADAL" clId="{AD57544A-8E84-4340-A8AF-5E4D2D630A95}" dt="2024-02-05T18:06:59.110" v="2997" actId="108"/>
          <ac:spMkLst>
            <pc:docMk/>
            <pc:sldMk cId="2916169057" sldId="401"/>
            <ac:spMk id="5" creationId="{2DD09567-20E4-9E4E-7500-93FF8C14AD5A}"/>
          </ac:spMkLst>
        </pc:spChg>
        <pc:picChg chg="mod">
          <ac:chgData name="Bloser, Steve" userId="84e9379b-616b-44d5-8abb-99707b706c47" providerId="ADAL" clId="{AD57544A-8E84-4340-A8AF-5E4D2D630A95}" dt="2024-02-08T13:11:59.418" v="7850" actId="108"/>
          <ac:picMkLst>
            <pc:docMk/>
            <pc:sldMk cId="2916169057" sldId="401"/>
            <ac:picMk id="14" creationId="{7BB7C9F3-721C-4C4A-9B71-B4090C94C2B5}"/>
          </ac:picMkLst>
        </pc:picChg>
        <pc:picChg chg="mod">
          <ac:chgData name="Bloser, Steve" userId="84e9379b-616b-44d5-8abb-99707b706c47" providerId="ADAL" clId="{AD57544A-8E84-4340-A8AF-5E4D2D630A95}" dt="2024-02-08T13:11:59.857" v="7851" actId="108"/>
          <ac:picMkLst>
            <pc:docMk/>
            <pc:sldMk cId="2916169057" sldId="401"/>
            <ac:picMk id="15" creationId="{B003BF98-0D66-4A69-AE53-1FCC3318CF69}"/>
          </ac:picMkLst>
        </pc:picChg>
      </pc:sldChg>
      <pc:sldChg chg="addSp modSp mod ord">
        <pc:chgData name="Bloser, Steve" userId="84e9379b-616b-44d5-8abb-99707b706c47" providerId="ADAL" clId="{AD57544A-8E84-4340-A8AF-5E4D2D630A95}" dt="2024-02-07T17:28:34.045" v="7713"/>
        <pc:sldMkLst>
          <pc:docMk/>
          <pc:sldMk cId="2185845972" sldId="402"/>
        </pc:sldMkLst>
        <pc:spChg chg="add mod">
          <ac:chgData name="Bloser, Steve" userId="84e9379b-616b-44d5-8abb-99707b706c47" providerId="ADAL" clId="{AD57544A-8E84-4340-A8AF-5E4D2D630A95}" dt="2024-02-05T20:31:41.895" v="5038"/>
          <ac:spMkLst>
            <pc:docMk/>
            <pc:sldMk cId="2185845972" sldId="402"/>
            <ac:spMk id="2" creationId="{8DB5282E-9D7D-B6B4-0F8F-344B9A492E54}"/>
          </ac:spMkLst>
        </pc:spChg>
        <pc:spChg chg="add mod">
          <ac:chgData name="Bloser, Steve" userId="84e9379b-616b-44d5-8abb-99707b706c47" providerId="ADAL" clId="{AD57544A-8E84-4340-A8AF-5E4D2D630A95}" dt="2024-02-05T20:31:41.895" v="5038"/>
          <ac:spMkLst>
            <pc:docMk/>
            <pc:sldMk cId="2185845972" sldId="402"/>
            <ac:spMk id="3" creationId="{E0BB738C-B137-99F3-D1E7-6588DFFA764E}"/>
          </ac:spMkLst>
        </pc:spChg>
        <pc:spChg chg="mod">
          <ac:chgData name="Bloser, Steve" userId="84e9379b-616b-44d5-8abb-99707b706c47" providerId="ADAL" clId="{AD57544A-8E84-4340-A8AF-5E4D2D630A95}" dt="2024-02-05T20:31:41.510" v="5037" actId="20577"/>
          <ac:spMkLst>
            <pc:docMk/>
            <pc:sldMk cId="2185845972" sldId="402"/>
            <ac:spMk id="4" creationId="{06D23F94-C6F4-183C-D65D-4A6A9ACD040D}"/>
          </ac:spMkLst>
        </pc:spChg>
      </pc:sldChg>
      <pc:sldChg chg="del">
        <pc:chgData name="Bloser, Steve" userId="84e9379b-616b-44d5-8abb-99707b706c47" providerId="ADAL" clId="{AD57544A-8E84-4340-A8AF-5E4D2D630A95}" dt="2024-02-05T15:27:49.798" v="2349" actId="47"/>
        <pc:sldMkLst>
          <pc:docMk/>
          <pc:sldMk cId="1158674941" sldId="403"/>
        </pc:sldMkLst>
      </pc:sldChg>
      <pc:sldChg chg="del">
        <pc:chgData name="Bloser, Steve" userId="84e9379b-616b-44d5-8abb-99707b706c47" providerId="ADAL" clId="{AD57544A-8E84-4340-A8AF-5E4D2D630A95}" dt="2024-02-05T15:27:49.798" v="2349" actId="47"/>
        <pc:sldMkLst>
          <pc:docMk/>
          <pc:sldMk cId="2713013819" sldId="404"/>
        </pc:sldMkLst>
      </pc:sldChg>
      <pc:sldChg chg="del">
        <pc:chgData name="Bloser, Steve" userId="84e9379b-616b-44d5-8abb-99707b706c47" providerId="ADAL" clId="{AD57544A-8E84-4340-A8AF-5E4D2D630A95}" dt="2024-02-05T15:27:49.798" v="2349" actId="47"/>
        <pc:sldMkLst>
          <pc:docMk/>
          <pc:sldMk cId="365425853" sldId="405"/>
        </pc:sldMkLst>
      </pc:sldChg>
      <pc:sldChg chg="ord">
        <pc:chgData name="Bloser, Steve" userId="84e9379b-616b-44d5-8abb-99707b706c47" providerId="ADAL" clId="{AD57544A-8E84-4340-A8AF-5E4D2D630A95}" dt="2024-02-07T17:28:34.045" v="7713"/>
        <pc:sldMkLst>
          <pc:docMk/>
          <pc:sldMk cId="3804447668" sldId="406"/>
        </pc:sldMkLst>
      </pc:sldChg>
      <pc:sldChg chg="ord">
        <pc:chgData name="Bloser, Steve" userId="84e9379b-616b-44d5-8abb-99707b706c47" providerId="ADAL" clId="{AD57544A-8E84-4340-A8AF-5E4D2D630A95}" dt="2024-02-05T18:22:48.505" v="3023"/>
        <pc:sldMkLst>
          <pc:docMk/>
          <pc:sldMk cId="1097527344" sldId="407"/>
        </pc:sldMkLst>
      </pc:sldChg>
      <pc:sldChg chg="addSp modSp mod ord">
        <pc:chgData name="Bloser, Steve" userId="84e9379b-616b-44d5-8abb-99707b706c47" providerId="ADAL" clId="{AD57544A-8E84-4340-A8AF-5E4D2D630A95}" dt="2024-02-07T17:28:34.045" v="7713"/>
        <pc:sldMkLst>
          <pc:docMk/>
          <pc:sldMk cId="3763746151" sldId="408"/>
        </pc:sldMkLst>
        <pc:spChg chg="add mod">
          <ac:chgData name="Bloser, Steve" userId="84e9379b-616b-44d5-8abb-99707b706c47" providerId="ADAL" clId="{AD57544A-8E84-4340-A8AF-5E4D2D630A95}" dt="2024-02-05T20:31:54.617" v="5043"/>
          <ac:spMkLst>
            <pc:docMk/>
            <pc:sldMk cId="3763746151" sldId="408"/>
            <ac:spMk id="2" creationId="{4F976436-F298-0FB4-77D1-4B9D9F7EE1D8}"/>
          </ac:spMkLst>
        </pc:spChg>
        <pc:spChg chg="add mod">
          <ac:chgData name="Bloser, Steve" userId="84e9379b-616b-44d5-8abb-99707b706c47" providerId="ADAL" clId="{AD57544A-8E84-4340-A8AF-5E4D2D630A95}" dt="2024-02-05T20:31:54.617" v="5043"/>
          <ac:spMkLst>
            <pc:docMk/>
            <pc:sldMk cId="3763746151" sldId="408"/>
            <ac:spMk id="3" creationId="{7AA01898-38B2-9A1A-085F-7DD6DD8C300A}"/>
          </ac:spMkLst>
        </pc:spChg>
        <pc:spChg chg="mod">
          <ac:chgData name="Bloser, Steve" userId="84e9379b-616b-44d5-8abb-99707b706c47" providerId="ADAL" clId="{AD57544A-8E84-4340-A8AF-5E4D2D630A95}" dt="2024-02-06T14:37:24.604" v="5334" actId="207"/>
          <ac:spMkLst>
            <pc:docMk/>
            <pc:sldMk cId="3763746151" sldId="408"/>
            <ac:spMk id="4" creationId="{06D23F94-C6F4-183C-D65D-4A6A9ACD040D}"/>
          </ac:spMkLst>
        </pc:spChg>
      </pc:sldChg>
      <pc:sldChg chg="addSp delSp modSp mod ord">
        <pc:chgData name="Bloser, Steve" userId="84e9379b-616b-44d5-8abb-99707b706c47" providerId="ADAL" clId="{AD57544A-8E84-4340-A8AF-5E4D2D630A95}" dt="2024-02-08T13:12:07.762" v="7855" actId="108"/>
        <pc:sldMkLst>
          <pc:docMk/>
          <pc:sldMk cId="3383045405" sldId="409"/>
        </pc:sldMkLst>
        <pc:spChg chg="add del mod">
          <ac:chgData name="Bloser, Steve" userId="84e9379b-616b-44d5-8abb-99707b706c47" providerId="ADAL" clId="{AD57544A-8E84-4340-A8AF-5E4D2D630A95}" dt="2024-02-05T18:46:33.134" v="3080" actId="478"/>
          <ac:spMkLst>
            <pc:docMk/>
            <pc:sldMk cId="3383045405" sldId="409"/>
            <ac:spMk id="2" creationId="{DEB94D63-F532-0134-A3AD-41971C526F2A}"/>
          </ac:spMkLst>
        </pc:spChg>
        <pc:grpChg chg="mod">
          <ac:chgData name="Bloser, Steve" userId="84e9379b-616b-44d5-8abb-99707b706c47" providerId="ADAL" clId="{AD57544A-8E84-4340-A8AF-5E4D2D630A95}" dt="2024-02-05T18:47:44.614" v="3084" actId="1076"/>
          <ac:grpSpMkLst>
            <pc:docMk/>
            <pc:sldMk cId="3383045405" sldId="409"/>
            <ac:grpSpMk id="23" creationId="{155F45A1-0797-4FC5-B733-DF8F5004FCD7}"/>
          </ac:grpSpMkLst>
        </pc:grpChg>
        <pc:picChg chg="mod">
          <ac:chgData name="Bloser, Steve" userId="84e9379b-616b-44d5-8abb-99707b706c47" providerId="ADAL" clId="{AD57544A-8E84-4340-A8AF-5E4D2D630A95}" dt="2024-02-08T13:12:07.762" v="7855" actId="108"/>
          <ac:picMkLst>
            <pc:docMk/>
            <pc:sldMk cId="3383045405" sldId="409"/>
            <ac:picMk id="22" creationId="{5FBFD60F-E58C-48EE-ACB4-7D4227DF386A}"/>
          </ac:picMkLst>
        </pc:picChg>
      </pc:sldChg>
      <pc:sldChg chg="addSp delSp modSp mod ord">
        <pc:chgData name="Bloser, Steve" userId="84e9379b-616b-44d5-8abb-99707b706c47" providerId="ADAL" clId="{AD57544A-8E84-4340-A8AF-5E4D2D630A95}" dt="2024-02-08T13:12:09.004" v="7856" actId="108"/>
        <pc:sldMkLst>
          <pc:docMk/>
          <pc:sldMk cId="1968534768" sldId="410"/>
        </pc:sldMkLst>
        <pc:picChg chg="add del mod">
          <ac:chgData name="Bloser, Steve" userId="84e9379b-616b-44d5-8abb-99707b706c47" providerId="ADAL" clId="{AD57544A-8E84-4340-A8AF-5E4D2D630A95}" dt="2024-02-05T15:25:26.868" v="2333" actId="21"/>
          <ac:picMkLst>
            <pc:docMk/>
            <pc:sldMk cId="1968534768" sldId="410"/>
            <ac:picMk id="2" creationId="{02C23D01-6670-E20D-1357-A6489C5C160C}"/>
          </ac:picMkLst>
        </pc:picChg>
        <pc:picChg chg="mod">
          <ac:chgData name="Bloser, Steve" userId="84e9379b-616b-44d5-8abb-99707b706c47" providerId="ADAL" clId="{AD57544A-8E84-4340-A8AF-5E4D2D630A95}" dt="2024-02-08T13:12:09.004" v="7856" actId="108"/>
          <ac:picMkLst>
            <pc:docMk/>
            <pc:sldMk cId="1968534768" sldId="410"/>
            <ac:picMk id="7" creationId="{77F9D5C5-7CA4-408E-8CD5-D27B9CA8394D}"/>
          </ac:picMkLst>
        </pc:picChg>
      </pc:sldChg>
      <pc:sldChg chg="addSp delSp modSp mod ord">
        <pc:chgData name="Bloser, Steve" userId="84e9379b-616b-44d5-8abb-99707b706c47" providerId="ADAL" clId="{AD57544A-8E84-4340-A8AF-5E4D2D630A95}" dt="2024-02-08T13:12:03.456" v="7854" actId="108"/>
        <pc:sldMkLst>
          <pc:docMk/>
          <pc:sldMk cId="4045998742" sldId="411"/>
        </pc:sldMkLst>
        <pc:picChg chg="add del mod">
          <ac:chgData name="Bloser, Steve" userId="84e9379b-616b-44d5-8abb-99707b706c47" providerId="ADAL" clId="{AD57544A-8E84-4340-A8AF-5E4D2D630A95}" dt="2024-02-05T15:25:14.262" v="2329" actId="21"/>
          <ac:picMkLst>
            <pc:docMk/>
            <pc:sldMk cId="4045998742" sldId="411"/>
            <ac:picMk id="2" creationId="{02C23D01-6670-E20D-1357-A6489C5C160C}"/>
          </ac:picMkLst>
        </pc:picChg>
        <pc:picChg chg="mod">
          <ac:chgData name="Bloser, Steve" userId="84e9379b-616b-44d5-8abb-99707b706c47" providerId="ADAL" clId="{AD57544A-8E84-4340-A8AF-5E4D2D630A95}" dt="2024-02-08T13:12:03.456" v="7854" actId="108"/>
          <ac:picMkLst>
            <pc:docMk/>
            <pc:sldMk cId="4045998742" sldId="411"/>
            <ac:picMk id="4" creationId="{788478C8-4F11-41B7-9E8D-F97FD541833C}"/>
          </ac:picMkLst>
        </pc:picChg>
        <pc:picChg chg="add mod ord modCrop">
          <ac:chgData name="Bloser, Steve" userId="84e9379b-616b-44d5-8abb-99707b706c47" providerId="ADAL" clId="{AD57544A-8E84-4340-A8AF-5E4D2D630A95}" dt="2024-02-05T15:26:19.861" v="2348" actId="1076"/>
          <ac:picMkLst>
            <pc:docMk/>
            <pc:sldMk cId="4045998742" sldId="411"/>
            <ac:picMk id="5" creationId="{02C23D01-6670-E20D-1357-A6489C5C160C}"/>
          </ac:picMkLst>
        </pc:picChg>
        <pc:cxnChg chg="add mod">
          <ac:chgData name="Bloser, Steve" userId="84e9379b-616b-44d5-8abb-99707b706c47" providerId="ADAL" clId="{AD57544A-8E84-4340-A8AF-5E4D2D630A95}" dt="2024-02-05T15:26:14.895" v="2347" actId="1076"/>
          <ac:cxnSpMkLst>
            <pc:docMk/>
            <pc:sldMk cId="4045998742" sldId="411"/>
            <ac:cxnSpMk id="8" creationId="{7F5670BD-9984-1EA1-6429-DE78A81351C9}"/>
          </ac:cxnSpMkLst>
        </pc:cxnChg>
      </pc:sldChg>
      <pc:sldChg chg="addSp delSp modSp add mod">
        <pc:chgData name="Bloser, Steve" userId="84e9379b-616b-44d5-8abb-99707b706c47" providerId="ADAL" clId="{AD57544A-8E84-4340-A8AF-5E4D2D630A95}" dt="2024-02-06T14:40:02.316" v="5400" actId="14100"/>
        <pc:sldMkLst>
          <pc:docMk/>
          <pc:sldMk cId="1219330961" sldId="412"/>
        </pc:sldMkLst>
        <pc:spChg chg="add del mod">
          <ac:chgData name="Bloser, Steve" userId="84e9379b-616b-44d5-8abb-99707b706c47" providerId="ADAL" clId="{AD57544A-8E84-4340-A8AF-5E4D2D630A95}" dt="2024-02-05T15:00:45.182" v="640" actId="478"/>
          <ac:spMkLst>
            <pc:docMk/>
            <pc:sldMk cId="1219330961" sldId="412"/>
            <ac:spMk id="3" creationId="{7423BA6F-1F12-080C-994C-253B17BBA9E4}"/>
          </ac:spMkLst>
        </pc:spChg>
        <pc:spChg chg="mod">
          <ac:chgData name="Bloser, Steve" userId="84e9379b-616b-44d5-8abb-99707b706c47" providerId="ADAL" clId="{AD57544A-8E84-4340-A8AF-5E4D2D630A95}" dt="2024-02-06T14:40:02.316" v="5400" actId="14100"/>
          <ac:spMkLst>
            <pc:docMk/>
            <pc:sldMk cId="1219330961" sldId="412"/>
            <ac:spMk id="4" creationId="{76044D34-CA5D-7A8B-224D-B8F8463F3E94}"/>
          </ac:spMkLst>
        </pc:spChg>
        <pc:spChg chg="mod">
          <ac:chgData name="Bloser, Steve" userId="84e9379b-616b-44d5-8abb-99707b706c47" providerId="ADAL" clId="{AD57544A-8E84-4340-A8AF-5E4D2D630A95}" dt="2024-02-05T14:54:32.595" v="151" actId="20577"/>
          <ac:spMkLst>
            <pc:docMk/>
            <pc:sldMk cId="1219330961" sldId="412"/>
            <ac:spMk id="13" creationId="{4BEDA613-925A-E2AD-9086-8249B729E2F8}"/>
          </ac:spMkLst>
        </pc:spChg>
      </pc:sldChg>
      <pc:sldChg chg="addSp delSp modSp add mod">
        <pc:chgData name="Bloser, Steve" userId="84e9379b-616b-44d5-8abb-99707b706c47" providerId="ADAL" clId="{AD57544A-8E84-4340-A8AF-5E4D2D630A95}" dt="2024-02-05T15:14:57.558" v="1428" actId="1076"/>
        <pc:sldMkLst>
          <pc:docMk/>
          <pc:sldMk cId="2442423626" sldId="413"/>
        </pc:sldMkLst>
        <pc:spChg chg="add del mod">
          <ac:chgData name="Bloser, Steve" userId="84e9379b-616b-44d5-8abb-99707b706c47" providerId="ADAL" clId="{AD57544A-8E84-4340-A8AF-5E4D2D630A95}" dt="2024-02-05T15:07:45.247" v="1139" actId="478"/>
          <ac:spMkLst>
            <pc:docMk/>
            <pc:sldMk cId="2442423626" sldId="413"/>
            <ac:spMk id="2" creationId="{7A573B2C-8424-258D-439A-9F1692669C5C}"/>
          </ac:spMkLst>
        </pc:spChg>
        <pc:spChg chg="del mod">
          <ac:chgData name="Bloser, Steve" userId="84e9379b-616b-44d5-8abb-99707b706c47" providerId="ADAL" clId="{AD57544A-8E84-4340-A8AF-5E4D2D630A95}" dt="2024-02-05T15:07:45.247" v="1139" actId="478"/>
          <ac:spMkLst>
            <pc:docMk/>
            <pc:sldMk cId="2442423626" sldId="413"/>
            <ac:spMk id="3" creationId="{42C5C400-0BC7-D110-0973-2F0B9AB830A7}"/>
          </ac:spMkLst>
        </pc:spChg>
        <pc:spChg chg="mod">
          <ac:chgData name="Bloser, Steve" userId="84e9379b-616b-44d5-8abb-99707b706c47" providerId="ADAL" clId="{AD57544A-8E84-4340-A8AF-5E4D2D630A95}" dt="2024-02-05T15:14:57.558" v="1428" actId="1076"/>
          <ac:spMkLst>
            <pc:docMk/>
            <pc:sldMk cId="2442423626" sldId="413"/>
            <ac:spMk id="4" creationId="{B98729A4-E660-61A9-9B73-B31B1510171E}"/>
          </ac:spMkLst>
        </pc:spChg>
        <pc:picChg chg="add mod ord modCrop">
          <ac:chgData name="Bloser, Steve" userId="84e9379b-616b-44d5-8abb-99707b706c47" providerId="ADAL" clId="{AD57544A-8E84-4340-A8AF-5E4D2D630A95}" dt="2024-02-05T15:14:07.664" v="1422" actId="732"/>
          <ac:picMkLst>
            <pc:docMk/>
            <pc:sldMk cId="2442423626" sldId="413"/>
            <ac:picMk id="5" creationId="{ECF81157-571A-5BB8-4B03-D4DCD4C2B129}"/>
          </ac:picMkLst>
        </pc:picChg>
      </pc:sldChg>
      <pc:sldChg chg="add del ord">
        <pc:chgData name="Bloser, Steve" userId="84e9379b-616b-44d5-8abb-99707b706c47" providerId="ADAL" clId="{AD57544A-8E84-4340-A8AF-5E4D2D630A95}" dt="2024-02-05T15:22:10.465" v="2320" actId="47"/>
        <pc:sldMkLst>
          <pc:docMk/>
          <pc:sldMk cId="3801926429" sldId="414"/>
        </pc:sldMkLst>
      </pc:sldChg>
      <pc:sldChg chg="addSp delSp modSp add mod">
        <pc:chgData name="Bloser, Steve" userId="84e9379b-616b-44d5-8abb-99707b706c47" providerId="ADAL" clId="{AD57544A-8E84-4340-A8AF-5E4D2D630A95}" dt="2024-02-05T15:22:24.009" v="2321" actId="6549"/>
        <pc:sldMkLst>
          <pc:docMk/>
          <pc:sldMk cId="91535729" sldId="415"/>
        </pc:sldMkLst>
        <pc:spChg chg="mod">
          <ac:chgData name="Bloser, Steve" userId="84e9379b-616b-44d5-8abb-99707b706c47" providerId="ADAL" clId="{AD57544A-8E84-4340-A8AF-5E4D2D630A95}" dt="2024-02-05T15:22:24.009" v="2321" actId="6549"/>
          <ac:spMkLst>
            <pc:docMk/>
            <pc:sldMk cId="91535729" sldId="415"/>
            <ac:spMk id="2" creationId="{B579AC4A-31BF-E6C7-E16C-CA2879511443}"/>
          </ac:spMkLst>
        </pc:spChg>
        <pc:spChg chg="del">
          <ac:chgData name="Bloser, Steve" userId="84e9379b-616b-44d5-8abb-99707b706c47" providerId="ADAL" clId="{AD57544A-8E84-4340-A8AF-5E4D2D630A95}" dt="2024-02-05T15:10:44.112" v="1395" actId="478"/>
          <ac:spMkLst>
            <pc:docMk/>
            <pc:sldMk cId="91535729" sldId="415"/>
            <ac:spMk id="3" creationId="{34035E4B-803F-FD5D-31E6-B25FEA71B6A1}"/>
          </ac:spMkLst>
        </pc:spChg>
        <pc:spChg chg="mod">
          <ac:chgData name="Bloser, Steve" userId="84e9379b-616b-44d5-8abb-99707b706c47" providerId="ADAL" clId="{AD57544A-8E84-4340-A8AF-5E4D2D630A95}" dt="2024-02-05T15:09:17.921" v="1294" actId="1076"/>
          <ac:spMkLst>
            <pc:docMk/>
            <pc:sldMk cId="91535729" sldId="415"/>
            <ac:spMk id="4" creationId="{18B5D6D5-ABDA-3445-8513-997D62057D10}"/>
          </ac:spMkLst>
        </pc:spChg>
        <pc:spChg chg="add mod">
          <ac:chgData name="Bloser, Steve" userId="84e9379b-616b-44d5-8abb-99707b706c47" providerId="ADAL" clId="{AD57544A-8E84-4340-A8AF-5E4D2D630A95}" dt="2024-02-05T15:18:18.227" v="1805" actId="20577"/>
          <ac:spMkLst>
            <pc:docMk/>
            <pc:sldMk cId="91535729" sldId="415"/>
            <ac:spMk id="5" creationId="{E3883852-8664-9D11-2547-691818B4B537}"/>
          </ac:spMkLst>
        </pc:spChg>
      </pc:sldChg>
      <pc:sldChg chg="add del">
        <pc:chgData name="Bloser, Steve" userId="84e9379b-616b-44d5-8abb-99707b706c47" providerId="ADAL" clId="{AD57544A-8E84-4340-A8AF-5E4D2D630A95}" dt="2024-02-05T15:15:22.045" v="1429" actId="47"/>
        <pc:sldMkLst>
          <pc:docMk/>
          <pc:sldMk cId="2553325649" sldId="416"/>
        </pc:sldMkLst>
      </pc:sldChg>
      <pc:sldChg chg="modSp add mod">
        <pc:chgData name="Bloser, Steve" userId="84e9379b-616b-44d5-8abb-99707b706c47" providerId="ADAL" clId="{AD57544A-8E84-4340-A8AF-5E4D2D630A95}" dt="2024-02-07T17:14:28.872" v="7533" actId="20577"/>
        <pc:sldMkLst>
          <pc:docMk/>
          <pc:sldMk cId="3312080253" sldId="416"/>
        </pc:sldMkLst>
        <pc:spChg chg="mod">
          <ac:chgData name="Bloser, Steve" userId="84e9379b-616b-44d5-8abb-99707b706c47" providerId="ADAL" clId="{AD57544A-8E84-4340-A8AF-5E4D2D630A95}" dt="2024-02-05T15:15:40.587" v="1456" actId="20577"/>
          <ac:spMkLst>
            <pc:docMk/>
            <pc:sldMk cId="3312080253" sldId="416"/>
            <ac:spMk id="2" creationId="{B32DEA05-5E4D-5FCB-FF20-AE24504B621E}"/>
          </ac:spMkLst>
        </pc:spChg>
        <pc:spChg chg="mod">
          <ac:chgData name="Bloser, Steve" userId="84e9379b-616b-44d5-8abb-99707b706c47" providerId="ADAL" clId="{AD57544A-8E84-4340-A8AF-5E4D2D630A95}" dt="2024-02-07T17:14:28.872" v="7533" actId="20577"/>
          <ac:spMkLst>
            <pc:docMk/>
            <pc:sldMk cId="3312080253" sldId="416"/>
            <ac:spMk id="4" creationId="{65EE5D95-B913-A6B0-983F-BD6240620D38}"/>
          </ac:spMkLst>
        </pc:spChg>
        <pc:spChg chg="mod">
          <ac:chgData name="Bloser, Steve" userId="84e9379b-616b-44d5-8abb-99707b706c47" providerId="ADAL" clId="{AD57544A-8E84-4340-A8AF-5E4D2D630A95}" dt="2024-02-05T15:19:19.627" v="2001" actId="20577"/>
          <ac:spMkLst>
            <pc:docMk/>
            <pc:sldMk cId="3312080253" sldId="416"/>
            <ac:spMk id="5" creationId="{81812251-4B14-60F9-5611-AAC7A32557F3}"/>
          </ac:spMkLst>
        </pc:spChg>
      </pc:sldChg>
      <pc:sldChg chg="modSp add mod">
        <pc:chgData name="Bloser, Steve" userId="84e9379b-616b-44d5-8abb-99707b706c47" providerId="ADAL" clId="{AD57544A-8E84-4340-A8AF-5E4D2D630A95}" dt="2024-02-07T17:14:32.274" v="7534" actId="20577"/>
        <pc:sldMkLst>
          <pc:docMk/>
          <pc:sldMk cId="3188226991" sldId="417"/>
        </pc:sldMkLst>
        <pc:spChg chg="mod">
          <ac:chgData name="Bloser, Steve" userId="84e9379b-616b-44d5-8abb-99707b706c47" providerId="ADAL" clId="{AD57544A-8E84-4340-A8AF-5E4D2D630A95}" dt="2024-02-05T15:19:49.324" v="2049" actId="20577"/>
          <ac:spMkLst>
            <pc:docMk/>
            <pc:sldMk cId="3188226991" sldId="417"/>
            <ac:spMk id="2" creationId="{F5A007E8-8F43-8BAE-A349-7F89F20C1050}"/>
          </ac:spMkLst>
        </pc:spChg>
        <pc:spChg chg="mod">
          <ac:chgData name="Bloser, Steve" userId="84e9379b-616b-44d5-8abb-99707b706c47" providerId="ADAL" clId="{AD57544A-8E84-4340-A8AF-5E4D2D630A95}" dt="2024-02-07T17:14:32.274" v="7534" actId="20577"/>
          <ac:spMkLst>
            <pc:docMk/>
            <pc:sldMk cId="3188226991" sldId="417"/>
            <ac:spMk id="4" creationId="{16E2FDBA-59A1-A296-1934-C9F7CC3B8341}"/>
          </ac:spMkLst>
        </pc:spChg>
        <pc:spChg chg="mod">
          <ac:chgData name="Bloser, Steve" userId="84e9379b-616b-44d5-8abb-99707b706c47" providerId="ADAL" clId="{AD57544A-8E84-4340-A8AF-5E4D2D630A95}" dt="2024-02-05T15:21:36.043" v="2319" actId="33524"/>
          <ac:spMkLst>
            <pc:docMk/>
            <pc:sldMk cId="3188226991" sldId="417"/>
            <ac:spMk id="5" creationId="{3359DBD3-D983-3AEF-F4E8-D546F4E20466}"/>
          </ac:spMkLst>
        </pc:spChg>
      </pc:sldChg>
      <pc:sldChg chg="delSp modSp add mod">
        <pc:chgData name="Bloser, Steve" userId="84e9379b-616b-44d5-8abb-99707b706c47" providerId="ADAL" clId="{AD57544A-8E84-4340-A8AF-5E4D2D630A95}" dt="2024-02-08T13:11:25.254" v="7827" actId="108"/>
        <pc:sldMkLst>
          <pc:docMk/>
          <pc:sldMk cId="1068389957" sldId="418"/>
        </pc:sldMkLst>
        <pc:spChg chg="mod">
          <ac:chgData name="Bloser, Steve" userId="84e9379b-616b-44d5-8abb-99707b706c47" providerId="ADAL" clId="{AD57544A-8E84-4340-A8AF-5E4D2D630A95}" dt="2024-02-05T15:42:29.939" v="2617"/>
          <ac:spMkLst>
            <pc:docMk/>
            <pc:sldMk cId="1068389957" sldId="418"/>
            <ac:spMk id="4" creationId="{F5480F58-DD1E-3D3D-DAAE-88BC9BB0B351}"/>
          </ac:spMkLst>
        </pc:spChg>
        <pc:spChg chg="mod">
          <ac:chgData name="Bloser, Steve" userId="84e9379b-616b-44d5-8abb-99707b706c47" providerId="ADAL" clId="{AD57544A-8E84-4340-A8AF-5E4D2D630A95}" dt="2024-02-05T15:37:30.699" v="2544" actId="20577"/>
          <ac:spMkLst>
            <pc:docMk/>
            <pc:sldMk cId="1068389957" sldId="418"/>
            <ac:spMk id="8" creationId="{CDA25F6E-5B31-F987-6245-B9C78812123C}"/>
          </ac:spMkLst>
        </pc:spChg>
        <pc:picChg chg="mod ord modCrop">
          <ac:chgData name="Bloser, Steve" userId="84e9379b-616b-44d5-8abb-99707b706c47" providerId="ADAL" clId="{AD57544A-8E84-4340-A8AF-5E4D2D630A95}" dt="2024-02-08T13:11:25.254" v="7827" actId="108"/>
          <ac:picMkLst>
            <pc:docMk/>
            <pc:sldMk cId="1068389957" sldId="418"/>
            <ac:picMk id="3" creationId="{454A8C39-1FF8-94F8-B3EB-BAD901A42DC9}"/>
          </ac:picMkLst>
        </pc:picChg>
        <pc:picChg chg="del">
          <ac:chgData name="Bloser, Steve" userId="84e9379b-616b-44d5-8abb-99707b706c47" providerId="ADAL" clId="{AD57544A-8E84-4340-A8AF-5E4D2D630A95}" dt="2024-02-05T18:00:12.745" v="2967" actId="478"/>
          <ac:picMkLst>
            <pc:docMk/>
            <pc:sldMk cId="1068389957" sldId="418"/>
            <ac:picMk id="5" creationId="{19AAA3E2-6352-C4F5-AE6C-50CB32B67916}"/>
          </ac:picMkLst>
        </pc:picChg>
        <pc:picChg chg="del">
          <ac:chgData name="Bloser, Steve" userId="84e9379b-616b-44d5-8abb-99707b706c47" providerId="ADAL" clId="{AD57544A-8E84-4340-A8AF-5E4D2D630A95}" dt="2024-02-05T18:00:11.758" v="2966" actId="478"/>
          <ac:picMkLst>
            <pc:docMk/>
            <pc:sldMk cId="1068389957" sldId="418"/>
            <ac:picMk id="6" creationId="{341DA7A0-845F-D7DF-BC9F-AF18653CB043}"/>
          </ac:picMkLst>
        </pc:picChg>
        <pc:picChg chg="del">
          <ac:chgData name="Bloser, Steve" userId="84e9379b-616b-44d5-8abb-99707b706c47" providerId="ADAL" clId="{AD57544A-8E84-4340-A8AF-5E4D2D630A95}" dt="2024-02-05T15:36:48.591" v="2532" actId="478"/>
          <ac:picMkLst>
            <pc:docMk/>
            <pc:sldMk cId="1068389957" sldId="418"/>
            <ac:picMk id="7" creationId="{6E29F754-E62A-C723-6497-FD73EE106E48}"/>
          </ac:picMkLst>
        </pc:picChg>
      </pc:sldChg>
      <pc:sldChg chg="addSp delSp modSp add mod">
        <pc:chgData name="Bloser, Steve" userId="84e9379b-616b-44d5-8abb-99707b706c47" providerId="ADAL" clId="{AD57544A-8E84-4340-A8AF-5E4D2D630A95}" dt="2024-02-08T13:11:27.685" v="7829" actId="108"/>
        <pc:sldMkLst>
          <pc:docMk/>
          <pc:sldMk cId="3237512890" sldId="419"/>
        </pc:sldMkLst>
        <pc:spChg chg="mod">
          <ac:chgData name="Bloser, Steve" userId="84e9379b-616b-44d5-8abb-99707b706c47" providerId="ADAL" clId="{AD57544A-8E84-4340-A8AF-5E4D2D630A95}" dt="2024-02-08T13:10:50.581" v="7812" actId="1582"/>
          <ac:spMkLst>
            <pc:docMk/>
            <pc:sldMk cId="3237512890" sldId="419"/>
            <ac:spMk id="4" creationId="{AEB44515-B3A4-C523-7CB9-758D39F8FB64}"/>
          </ac:spMkLst>
        </pc:spChg>
        <pc:spChg chg="add del mod">
          <ac:chgData name="Bloser, Steve" userId="84e9379b-616b-44d5-8abb-99707b706c47" providerId="ADAL" clId="{AD57544A-8E84-4340-A8AF-5E4D2D630A95}" dt="2024-02-05T15:42:02.177" v="2610" actId="21"/>
          <ac:spMkLst>
            <pc:docMk/>
            <pc:sldMk cId="3237512890" sldId="419"/>
            <ac:spMk id="7" creationId="{3258C3B7-7619-6207-6784-5759A465E183}"/>
          </ac:spMkLst>
        </pc:spChg>
        <pc:picChg chg="del">
          <ac:chgData name="Bloser, Steve" userId="84e9379b-616b-44d5-8abb-99707b706c47" providerId="ADAL" clId="{AD57544A-8E84-4340-A8AF-5E4D2D630A95}" dt="2024-02-05T15:38:09.050" v="2551" actId="478"/>
          <ac:picMkLst>
            <pc:docMk/>
            <pc:sldMk cId="3237512890" sldId="419"/>
            <ac:picMk id="3" creationId="{8F494EE8-3034-0866-19A8-821BEA85B712}"/>
          </ac:picMkLst>
        </pc:picChg>
        <pc:picChg chg="del mod ord modCrop">
          <ac:chgData name="Bloser, Steve" userId="84e9379b-616b-44d5-8abb-99707b706c47" providerId="ADAL" clId="{AD57544A-8E84-4340-A8AF-5E4D2D630A95}" dt="2024-02-05T15:41:22.500" v="2599" actId="478"/>
          <ac:picMkLst>
            <pc:docMk/>
            <pc:sldMk cId="3237512890" sldId="419"/>
            <ac:picMk id="5" creationId="{14F2B06B-5804-747D-C807-8B2D5B7E8E42}"/>
          </ac:picMkLst>
        </pc:picChg>
        <pc:picChg chg="del mod ord">
          <ac:chgData name="Bloser, Steve" userId="84e9379b-616b-44d5-8abb-99707b706c47" providerId="ADAL" clId="{AD57544A-8E84-4340-A8AF-5E4D2D630A95}" dt="2024-02-05T15:41:40.459" v="2602" actId="21"/>
          <ac:picMkLst>
            <pc:docMk/>
            <pc:sldMk cId="3237512890" sldId="419"/>
            <ac:picMk id="6" creationId="{5A9A33FC-9252-A91B-219C-1A108E887864}"/>
          </ac:picMkLst>
        </pc:picChg>
        <pc:picChg chg="add mod ord">
          <ac:chgData name="Bloser, Steve" userId="84e9379b-616b-44d5-8abb-99707b706c47" providerId="ADAL" clId="{AD57544A-8E84-4340-A8AF-5E4D2D630A95}" dt="2024-02-08T13:11:27.685" v="7829" actId="108"/>
          <ac:picMkLst>
            <pc:docMk/>
            <pc:sldMk cId="3237512890" sldId="419"/>
            <ac:picMk id="9" creationId="{5A9A33FC-9252-A91B-219C-1A108E887864}"/>
          </ac:picMkLst>
        </pc:picChg>
      </pc:sldChg>
      <pc:sldChg chg="addSp delSp modSp add mod ord">
        <pc:chgData name="Bloser, Steve" userId="84e9379b-616b-44d5-8abb-99707b706c47" providerId="ADAL" clId="{AD57544A-8E84-4340-A8AF-5E4D2D630A95}" dt="2024-02-08T13:11:26.263" v="7828" actId="108"/>
        <pc:sldMkLst>
          <pc:docMk/>
          <pc:sldMk cId="37134200" sldId="420"/>
        </pc:sldMkLst>
        <pc:spChg chg="mod">
          <ac:chgData name="Bloser, Steve" userId="84e9379b-616b-44d5-8abb-99707b706c47" providerId="ADAL" clId="{AD57544A-8E84-4340-A8AF-5E4D2D630A95}" dt="2024-02-05T15:42:32.814" v="2618"/>
          <ac:spMkLst>
            <pc:docMk/>
            <pc:sldMk cId="37134200" sldId="420"/>
            <ac:spMk id="4" creationId="{CDBAFC96-3AA9-3484-C440-D1871572D609}"/>
          </ac:spMkLst>
        </pc:spChg>
        <pc:spChg chg="add mod">
          <ac:chgData name="Bloser, Steve" userId="84e9379b-616b-44d5-8abb-99707b706c47" providerId="ADAL" clId="{AD57544A-8E84-4340-A8AF-5E4D2D630A95}" dt="2024-02-05T15:52:42.241" v="2706" actId="1582"/>
          <ac:spMkLst>
            <pc:docMk/>
            <pc:sldMk cId="37134200" sldId="420"/>
            <ac:spMk id="7" creationId="{3258C3B7-7619-6207-6784-5759A465E183}"/>
          </ac:spMkLst>
        </pc:spChg>
        <pc:spChg chg="del">
          <ac:chgData name="Bloser, Steve" userId="84e9379b-616b-44d5-8abb-99707b706c47" providerId="ADAL" clId="{AD57544A-8E84-4340-A8AF-5E4D2D630A95}" dt="2024-02-05T15:38:57.801" v="2562" actId="478"/>
          <ac:spMkLst>
            <pc:docMk/>
            <pc:sldMk cId="37134200" sldId="420"/>
            <ac:spMk id="8" creationId="{C642F600-54B5-8DD0-C6CD-D89931A6ECD2}"/>
          </ac:spMkLst>
        </pc:spChg>
        <pc:picChg chg="add del mod modCrop">
          <ac:chgData name="Bloser, Steve" userId="84e9379b-616b-44d5-8abb-99707b706c47" providerId="ADAL" clId="{AD57544A-8E84-4340-A8AF-5E4D2D630A95}" dt="2024-02-05T15:41:56.472" v="2607" actId="21"/>
          <ac:picMkLst>
            <pc:docMk/>
            <pc:sldMk cId="37134200" sldId="420"/>
            <ac:picMk id="3" creationId="{5A9A33FC-9252-A91B-219C-1A108E887864}"/>
          </ac:picMkLst>
        </pc:picChg>
        <pc:picChg chg="mod modCrop">
          <ac:chgData name="Bloser, Steve" userId="84e9379b-616b-44d5-8abb-99707b706c47" providerId="ADAL" clId="{AD57544A-8E84-4340-A8AF-5E4D2D630A95}" dt="2024-02-08T13:11:26.263" v="7828" actId="108"/>
          <ac:picMkLst>
            <pc:docMk/>
            <pc:sldMk cId="37134200" sldId="420"/>
            <ac:picMk id="5" creationId="{E5E0C48F-3AAD-44E9-8006-CCC5E16FC7CE}"/>
          </ac:picMkLst>
        </pc:picChg>
        <pc:picChg chg="mod ord modCrop">
          <ac:chgData name="Bloser, Steve" userId="84e9379b-616b-44d5-8abb-99707b706c47" providerId="ADAL" clId="{AD57544A-8E84-4340-A8AF-5E4D2D630A95}" dt="2024-02-05T15:38:54.953" v="2561" actId="167"/>
          <ac:picMkLst>
            <pc:docMk/>
            <pc:sldMk cId="37134200" sldId="420"/>
            <ac:picMk id="6" creationId="{CF4F7585-A653-6C6D-BF22-2CBEA3FFB51F}"/>
          </ac:picMkLst>
        </pc:picChg>
      </pc:sldChg>
      <pc:sldChg chg="addSp delSp modSp add mod">
        <pc:chgData name="Bloser, Steve" userId="84e9379b-616b-44d5-8abb-99707b706c47" providerId="ADAL" clId="{AD57544A-8E84-4340-A8AF-5E4D2D630A95}" dt="2024-02-08T13:11:33.442" v="7836" actId="108"/>
        <pc:sldMkLst>
          <pc:docMk/>
          <pc:sldMk cId="264175307" sldId="421"/>
        </pc:sldMkLst>
        <pc:spChg chg="add mod">
          <ac:chgData name="Bloser, Steve" userId="84e9379b-616b-44d5-8abb-99707b706c47" providerId="ADAL" clId="{AD57544A-8E84-4340-A8AF-5E4D2D630A95}" dt="2024-02-07T13:48:34.532" v="5843"/>
          <ac:spMkLst>
            <pc:docMk/>
            <pc:sldMk cId="264175307" sldId="421"/>
            <ac:spMk id="2" creationId="{39111DF5-787C-3399-6544-EB5021A77246}"/>
          </ac:spMkLst>
        </pc:spChg>
        <pc:spChg chg="add mod ord">
          <ac:chgData name="Bloser, Steve" userId="84e9379b-616b-44d5-8abb-99707b706c47" providerId="ADAL" clId="{AD57544A-8E84-4340-A8AF-5E4D2D630A95}" dt="2024-02-07T13:50:39.279" v="5871" actId="166"/>
          <ac:spMkLst>
            <pc:docMk/>
            <pc:sldMk cId="264175307" sldId="421"/>
            <ac:spMk id="7" creationId="{420D5D2D-DF72-AFDE-5D00-5BCEADF29584}"/>
          </ac:spMkLst>
        </pc:spChg>
        <pc:spChg chg="add mod">
          <ac:chgData name="Bloser, Steve" userId="84e9379b-616b-44d5-8abb-99707b706c47" providerId="ADAL" clId="{AD57544A-8E84-4340-A8AF-5E4D2D630A95}" dt="2024-02-05T18:06:30.337" v="2988" actId="108"/>
          <ac:spMkLst>
            <pc:docMk/>
            <pc:sldMk cId="264175307" sldId="421"/>
            <ac:spMk id="9" creationId="{D8714C07-F421-1DE3-0E34-F77273AC84BB}"/>
          </ac:spMkLst>
        </pc:spChg>
        <pc:spChg chg="add mod">
          <ac:chgData name="Bloser, Steve" userId="84e9379b-616b-44d5-8abb-99707b706c47" providerId="ADAL" clId="{AD57544A-8E84-4340-A8AF-5E4D2D630A95}" dt="2024-02-07T13:50:58.601" v="5907" actId="1076"/>
          <ac:spMkLst>
            <pc:docMk/>
            <pc:sldMk cId="264175307" sldId="421"/>
            <ac:spMk id="17" creationId="{30C72E0A-B56C-2585-4FBC-7268802683F5}"/>
          </ac:spMkLst>
        </pc:spChg>
        <pc:spChg chg="add mod">
          <ac:chgData name="Bloser, Steve" userId="84e9379b-616b-44d5-8abb-99707b706c47" providerId="ADAL" clId="{AD57544A-8E84-4340-A8AF-5E4D2D630A95}" dt="2024-02-07T13:51:22.143" v="5928" actId="1076"/>
          <ac:spMkLst>
            <pc:docMk/>
            <pc:sldMk cId="264175307" sldId="421"/>
            <ac:spMk id="19" creationId="{47C8CDD1-3EE4-918C-D48D-B26CC116CACB}"/>
          </ac:spMkLst>
        </pc:spChg>
        <pc:picChg chg="add mod ord modCrop">
          <ac:chgData name="Bloser, Steve" userId="84e9379b-616b-44d5-8abb-99707b706c47" providerId="ADAL" clId="{AD57544A-8E84-4340-A8AF-5E4D2D630A95}" dt="2024-02-08T13:11:33.442" v="7836" actId="108"/>
          <ac:picMkLst>
            <pc:docMk/>
            <pc:sldMk cId="264175307" sldId="421"/>
            <ac:picMk id="3" creationId="{8F8D0F5F-9233-FD22-B355-A8B5C3BC0073}"/>
          </ac:picMkLst>
        </pc:picChg>
        <pc:picChg chg="del">
          <ac:chgData name="Bloser, Steve" userId="84e9379b-616b-44d5-8abb-99707b706c47" providerId="ADAL" clId="{AD57544A-8E84-4340-A8AF-5E4D2D630A95}" dt="2024-02-05T15:46:13.810" v="2657" actId="478"/>
          <ac:picMkLst>
            <pc:docMk/>
            <pc:sldMk cId="264175307" sldId="421"/>
            <ac:picMk id="5" creationId="{52DCFC9E-8A5B-4976-455C-ED0327D2E120}"/>
          </ac:picMkLst>
        </pc:picChg>
        <pc:picChg chg="add del">
          <ac:chgData name="Bloser, Steve" userId="84e9379b-616b-44d5-8abb-99707b706c47" providerId="ADAL" clId="{AD57544A-8E84-4340-A8AF-5E4D2D630A95}" dt="2024-02-05T15:49:38.290" v="2659" actId="22"/>
          <ac:picMkLst>
            <pc:docMk/>
            <pc:sldMk cId="264175307" sldId="421"/>
            <ac:picMk id="8" creationId="{F6E2E962-3DE6-EB2A-1081-33A318F1D662}"/>
          </ac:picMkLst>
        </pc:picChg>
        <pc:cxnChg chg="add mod">
          <ac:chgData name="Bloser, Steve" userId="84e9379b-616b-44d5-8abb-99707b706c47" providerId="ADAL" clId="{AD57544A-8E84-4340-A8AF-5E4D2D630A95}" dt="2024-02-07T13:52:17.844" v="5965" actId="14861"/>
          <ac:cxnSpMkLst>
            <pc:docMk/>
            <pc:sldMk cId="264175307" sldId="421"/>
            <ac:cxnSpMk id="5" creationId="{CD3EE49C-EAED-DB1C-AA73-1FC03FD0D617}"/>
          </ac:cxnSpMkLst>
        </pc:cxnChg>
        <pc:cxnChg chg="add mod">
          <ac:chgData name="Bloser, Steve" userId="84e9379b-616b-44d5-8abb-99707b706c47" providerId="ADAL" clId="{AD57544A-8E84-4340-A8AF-5E4D2D630A95}" dt="2024-02-07T13:52:21.828" v="5966" actId="108"/>
          <ac:cxnSpMkLst>
            <pc:docMk/>
            <pc:sldMk cId="264175307" sldId="421"/>
            <ac:cxnSpMk id="12" creationId="{5AF1EFC8-92C3-5480-4CC3-690F23D40DA5}"/>
          </ac:cxnSpMkLst>
        </pc:cxnChg>
      </pc:sldChg>
      <pc:sldChg chg="addSp modSp add mod">
        <pc:chgData name="Bloser, Steve" userId="84e9379b-616b-44d5-8abb-99707b706c47" providerId="ADAL" clId="{AD57544A-8E84-4340-A8AF-5E4D2D630A95}" dt="2024-02-08T13:11:32.634" v="7835" actId="108"/>
        <pc:sldMkLst>
          <pc:docMk/>
          <pc:sldMk cId="2762162730" sldId="422"/>
        </pc:sldMkLst>
        <pc:spChg chg="add mod">
          <ac:chgData name="Bloser, Steve" userId="84e9379b-616b-44d5-8abb-99707b706c47" providerId="ADAL" clId="{AD57544A-8E84-4340-A8AF-5E4D2D630A95}" dt="2024-02-05T18:06:32.237" v="2989" actId="108"/>
          <ac:spMkLst>
            <pc:docMk/>
            <pc:sldMk cId="2762162730" sldId="422"/>
            <ac:spMk id="2" creationId="{BEA7F5CC-CF19-1D29-C69A-DAC32126C131}"/>
          </ac:spMkLst>
        </pc:spChg>
        <pc:spChg chg="add mod">
          <ac:chgData name="Bloser, Steve" userId="84e9379b-616b-44d5-8abb-99707b706c47" providerId="ADAL" clId="{AD57544A-8E84-4340-A8AF-5E4D2D630A95}" dt="2024-02-07T13:48:26.605" v="5842" actId="14100"/>
          <ac:spMkLst>
            <pc:docMk/>
            <pc:sldMk cId="2762162730" sldId="422"/>
            <ac:spMk id="3" creationId="{DF02EEBF-1DCD-A675-8F9A-8A61FD4C4950}"/>
          </ac:spMkLst>
        </pc:spChg>
        <pc:picChg chg="mod">
          <ac:chgData name="Bloser, Steve" userId="84e9379b-616b-44d5-8abb-99707b706c47" providerId="ADAL" clId="{AD57544A-8E84-4340-A8AF-5E4D2D630A95}" dt="2024-02-08T13:11:32.634" v="7835" actId="108"/>
          <ac:picMkLst>
            <pc:docMk/>
            <pc:sldMk cId="2762162730" sldId="422"/>
            <ac:picMk id="5" creationId="{FAA56BAE-2709-63C4-2F53-CC6A1CEED0FD}"/>
          </ac:picMkLst>
        </pc:picChg>
      </pc:sldChg>
      <pc:sldChg chg="addSp delSp modSp add del mod">
        <pc:chgData name="Bloser, Steve" userId="84e9379b-616b-44d5-8abb-99707b706c47" providerId="ADAL" clId="{AD57544A-8E84-4340-A8AF-5E4D2D630A95}" dt="2024-02-05T19:13:55.462" v="3186" actId="47"/>
        <pc:sldMkLst>
          <pc:docMk/>
          <pc:sldMk cId="58649514" sldId="423"/>
        </pc:sldMkLst>
        <pc:spChg chg="add del mod">
          <ac:chgData name="Bloser, Steve" userId="84e9379b-616b-44d5-8abb-99707b706c47" providerId="ADAL" clId="{AD57544A-8E84-4340-A8AF-5E4D2D630A95}" dt="2024-02-05T19:13:01.167" v="3135" actId="478"/>
          <ac:spMkLst>
            <pc:docMk/>
            <pc:sldMk cId="58649514" sldId="423"/>
            <ac:spMk id="2" creationId="{45BF24EC-C966-7BC4-514C-23763E30F824}"/>
          </ac:spMkLst>
        </pc:spChg>
        <pc:spChg chg="mod">
          <ac:chgData name="Bloser, Steve" userId="84e9379b-616b-44d5-8abb-99707b706c47" providerId="ADAL" clId="{AD57544A-8E84-4340-A8AF-5E4D2D630A95}" dt="2024-02-05T19:13:45.036" v="3185" actId="20577"/>
          <ac:spMkLst>
            <pc:docMk/>
            <pc:sldMk cId="58649514" sldId="423"/>
            <ac:spMk id="4" creationId="{FC1007A6-EB99-7C1C-1480-5DA12C4E74EA}"/>
          </ac:spMkLst>
        </pc:spChg>
        <pc:spChg chg="add del mod">
          <ac:chgData name="Bloser, Steve" userId="84e9379b-616b-44d5-8abb-99707b706c47" providerId="ADAL" clId="{AD57544A-8E84-4340-A8AF-5E4D2D630A95}" dt="2024-02-05T19:12:59.231" v="3134" actId="478"/>
          <ac:spMkLst>
            <pc:docMk/>
            <pc:sldMk cId="58649514" sldId="423"/>
            <ac:spMk id="6" creationId="{A55FC449-D26A-B637-B31B-D9F9141F52F8}"/>
          </ac:spMkLst>
        </pc:spChg>
        <pc:spChg chg="del">
          <ac:chgData name="Bloser, Steve" userId="84e9379b-616b-44d5-8abb-99707b706c47" providerId="ADAL" clId="{AD57544A-8E84-4340-A8AF-5E4D2D630A95}" dt="2024-02-05T19:13:02.738" v="3136" actId="478"/>
          <ac:spMkLst>
            <pc:docMk/>
            <pc:sldMk cId="58649514" sldId="423"/>
            <ac:spMk id="8" creationId="{7670C31B-C228-6F4B-7C8E-DC39E72EA0D5}"/>
          </ac:spMkLst>
        </pc:spChg>
        <pc:picChg chg="add del mod modCrop">
          <ac:chgData name="Bloser, Steve" userId="84e9379b-616b-44d5-8abb-99707b706c47" providerId="ADAL" clId="{AD57544A-8E84-4340-A8AF-5E4D2D630A95}" dt="2024-02-05T16:14:08.711" v="2960" actId="478"/>
          <ac:picMkLst>
            <pc:docMk/>
            <pc:sldMk cId="58649514" sldId="423"/>
            <ac:picMk id="3" creationId="{73421F81-DB82-0AC2-A9F8-417214E0C426}"/>
          </ac:picMkLst>
        </pc:picChg>
        <pc:picChg chg="del">
          <ac:chgData name="Bloser, Steve" userId="84e9379b-616b-44d5-8abb-99707b706c47" providerId="ADAL" clId="{AD57544A-8E84-4340-A8AF-5E4D2D630A95}" dt="2024-02-05T19:12:58.160" v="3133" actId="478"/>
          <ac:picMkLst>
            <pc:docMk/>
            <pc:sldMk cId="58649514" sldId="423"/>
            <ac:picMk id="5" creationId="{0338298D-1B9E-37D0-C365-DEF8B78FF816}"/>
          </ac:picMkLst>
        </pc:picChg>
        <pc:picChg chg="del mod modCrop">
          <ac:chgData name="Bloser, Steve" userId="84e9379b-616b-44d5-8abb-99707b706c47" providerId="ADAL" clId="{AD57544A-8E84-4340-A8AF-5E4D2D630A95}" dt="2024-02-05T19:12:57.227" v="3132" actId="478"/>
          <ac:picMkLst>
            <pc:docMk/>
            <pc:sldMk cId="58649514" sldId="423"/>
            <ac:picMk id="7" creationId="{8EA74729-0B6E-EF4D-8C57-1CF6A80214C6}"/>
          </ac:picMkLst>
        </pc:picChg>
      </pc:sldChg>
      <pc:sldChg chg="add del setBg">
        <pc:chgData name="Bloser, Steve" userId="84e9379b-616b-44d5-8abb-99707b706c47" providerId="ADAL" clId="{AD57544A-8E84-4340-A8AF-5E4D2D630A95}" dt="2024-02-05T16:11:51.858" v="2900"/>
        <pc:sldMkLst>
          <pc:docMk/>
          <pc:sldMk cId="132845432" sldId="424"/>
        </pc:sldMkLst>
      </pc:sldChg>
      <pc:sldChg chg="modSp add mod ord">
        <pc:chgData name="Bloser, Steve" userId="84e9379b-616b-44d5-8abb-99707b706c47" providerId="ADAL" clId="{AD57544A-8E84-4340-A8AF-5E4D2D630A95}" dt="2024-02-07T16:43:58.823" v="7467"/>
        <pc:sldMkLst>
          <pc:docMk/>
          <pc:sldMk cId="1269260927" sldId="424"/>
        </pc:sldMkLst>
        <pc:spChg chg="mod">
          <ac:chgData name="Bloser, Steve" userId="84e9379b-616b-44d5-8abb-99707b706c47" providerId="ADAL" clId="{AD57544A-8E84-4340-A8AF-5E4D2D630A95}" dt="2024-02-07T16:43:53.793" v="7465" actId="20577"/>
          <ac:spMkLst>
            <pc:docMk/>
            <pc:sldMk cId="1269260927" sldId="424"/>
            <ac:spMk id="10" creationId="{9F7CE7EE-9A5D-6310-540F-051178C9643B}"/>
          </ac:spMkLst>
        </pc:spChg>
      </pc:sldChg>
      <pc:sldChg chg="add del">
        <pc:chgData name="Bloser, Steve" userId="84e9379b-616b-44d5-8abb-99707b706c47" providerId="ADAL" clId="{AD57544A-8E84-4340-A8AF-5E4D2D630A95}" dt="2024-02-05T16:11:41.541" v="2897"/>
        <pc:sldMkLst>
          <pc:docMk/>
          <pc:sldMk cId="3209984208" sldId="424"/>
        </pc:sldMkLst>
      </pc:sldChg>
      <pc:sldChg chg="add del setBg">
        <pc:chgData name="Bloser, Steve" userId="84e9379b-616b-44d5-8abb-99707b706c47" providerId="ADAL" clId="{AD57544A-8E84-4340-A8AF-5E4D2D630A95}" dt="2024-02-05T16:12:14.236" v="2925"/>
        <pc:sldMkLst>
          <pc:docMk/>
          <pc:sldMk cId="1470604794" sldId="425"/>
        </pc:sldMkLst>
      </pc:sldChg>
      <pc:sldChg chg="modSp add mod ord">
        <pc:chgData name="Bloser, Steve" userId="84e9379b-616b-44d5-8abb-99707b706c47" providerId="ADAL" clId="{AD57544A-8E84-4340-A8AF-5E4D2D630A95}" dt="2024-02-07T16:44:26.561" v="7475" actId="20577"/>
        <pc:sldMkLst>
          <pc:docMk/>
          <pc:sldMk cId="4126905947" sldId="425"/>
        </pc:sldMkLst>
        <pc:spChg chg="mod">
          <ac:chgData name="Bloser, Steve" userId="84e9379b-616b-44d5-8abb-99707b706c47" providerId="ADAL" clId="{AD57544A-8E84-4340-A8AF-5E4D2D630A95}" dt="2024-02-07T16:44:26.561" v="7475" actId="20577"/>
          <ac:spMkLst>
            <pc:docMk/>
            <pc:sldMk cId="4126905947" sldId="425"/>
            <ac:spMk id="10" creationId="{64BA1C6F-DBC8-9F67-C8D1-E291F8FA313C}"/>
          </ac:spMkLst>
        </pc:spChg>
      </pc:sldChg>
      <pc:sldChg chg="add del setBg">
        <pc:chgData name="Bloser, Steve" userId="84e9379b-616b-44d5-8abb-99707b706c47" providerId="ADAL" clId="{AD57544A-8E84-4340-A8AF-5E4D2D630A95}" dt="2024-02-05T16:12:34.108" v="2933"/>
        <pc:sldMkLst>
          <pc:docMk/>
          <pc:sldMk cId="1983507316" sldId="426"/>
        </pc:sldMkLst>
      </pc:sldChg>
      <pc:sldChg chg="modSp add del mod">
        <pc:chgData name="Bloser, Steve" userId="84e9379b-616b-44d5-8abb-99707b706c47" providerId="ADAL" clId="{AD57544A-8E84-4340-A8AF-5E4D2D630A95}" dt="2024-02-08T13:17:32.916" v="7864" actId="47"/>
        <pc:sldMkLst>
          <pc:docMk/>
          <pc:sldMk cId="3460578354" sldId="426"/>
        </pc:sldMkLst>
        <pc:spChg chg="mod">
          <ac:chgData name="Bloser, Steve" userId="84e9379b-616b-44d5-8abb-99707b706c47" providerId="ADAL" clId="{AD57544A-8E84-4340-A8AF-5E4D2D630A95}" dt="2024-02-07T16:50:15.020" v="7506" actId="20577"/>
          <ac:spMkLst>
            <pc:docMk/>
            <pc:sldMk cId="3460578354" sldId="426"/>
            <ac:spMk id="10" creationId="{395C92B2-DC39-C1FA-CC6D-9EEE89181EF1}"/>
          </ac:spMkLst>
        </pc:spChg>
      </pc:sldChg>
      <pc:sldChg chg="addSp modSp add mod">
        <pc:chgData name="Bloser, Steve" userId="84e9379b-616b-44d5-8abb-99707b706c47" providerId="ADAL" clId="{AD57544A-8E84-4340-A8AF-5E4D2D630A95}" dt="2024-02-08T13:11:38.031" v="7838" actId="108"/>
        <pc:sldMkLst>
          <pc:docMk/>
          <pc:sldMk cId="3335364348" sldId="427"/>
        </pc:sldMkLst>
        <pc:spChg chg="add mod">
          <ac:chgData name="Bloser, Steve" userId="84e9379b-616b-44d5-8abb-99707b706c47" providerId="ADAL" clId="{AD57544A-8E84-4340-A8AF-5E4D2D630A95}" dt="2024-02-05T18:05:49.012" v="2976" actId="1076"/>
          <ac:spMkLst>
            <pc:docMk/>
            <pc:sldMk cId="3335364348" sldId="427"/>
            <ac:spMk id="2" creationId="{50955111-F6D5-2ADA-D34C-B81D93EC766B}"/>
          </ac:spMkLst>
        </pc:spChg>
        <pc:spChg chg="mod">
          <ac:chgData name="Bloser, Steve" userId="84e9379b-616b-44d5-8abb-99707b706c47" providerId="ADAL" clId="{AD57544A-8E84-4340-A8AF-5E4D2D630A95}" dt="2024-02-07T13:53:49.375" v="5975" actId="6549"/>
          <ac:spMkLst>
            <pc:docMk/>
            <pc:sldMk cId="3335364348" sldId="427"/>
            <ac:spMk id="4" creationId="{A735A75C-BCC3-23CF-0762-E217F0E723BD}"/>
          </ac:spMkLst>
        </pc:spChg>
        <pc:spChg chg="add mod">
          <ac:chgData name="Bloser, Steve" userId="84e9379b-616b-44d5-8abb-99707b706c47" providerId="ADAL" clId="{AD57544A-8E84-4340-A8AF-5E4D2D630A95}" dt="2024-02-05T18:06:17.826" v="2986" actId="1582"/>
          <ac:spMkLst>
            <pc:docMk/>
            <pc:sldMk cId="3335364348" sldId="427"/>
            <ac:spMk id="6" creationId="{F3AB7EF8-FE34-DA88-4CEE-37C494DB1941}"/>
          </ac:spMkLst>
        </pc:spChg>
        <pc:picChg chg="mod">
          <ac:chgData name="Bloser, Steve" userId="84e9379b-616b-44d5-8abb-99707b706c47" providerId="ADAL" clId="{AD57544A-8E84-4340-A8AF-5E4D2D630A95}" dt="2024-02-08T13:11:38.031" v="7838" actId="108"/>
          <ac:picMkLst>
            <pc:docMk/>
            <pc:sldMk cId="3335364348" sldId="427"/>
            <ac:picMk id="3" creationId="{208322E2-FD55-5327-A7A2-EB694555F020}"/>
          </ac:picMkLst>
        </pc:picChg>
      </pc:sldChg>
      <pc:sldChg chg="modSp add del mod">
        <pc:chgData name="Bloser, Steve" userId="84e9379b-616b-44d5-8abb-99707b706c47" providerId="ADAL" clId="{AD57544A-8E84-4340-A8AF-5E4D2D630A95}" dt="2024-02-05T18:36:22.567" v="3057" actId="47"/>
        <pc:sldMkLst>
          <pc:docMk/>
          <pc:sldMk cId="1529855123" sldId="973"/>
        </pc:sldMkLst>
        <pc:spChg chg="mod">
          <ac:chgData name="Bloser, Steve" userId="84e9379b-616b-44d5-8abb-99707b706c47" providerId="ADAL" clId="{AD57544A-8E84-4340-A8AF-5E4D2D630A95}" dt="2024-02-05T18:21:49.134" v="3013" actId="6549"/>
          <ac:spMkLst>
            <pc:docMk/>
            <pc:sldMk cId="1529855123" sldId="973"/>
            <ac:spMk id="4" creationId="{A735A75C-BCC3-23CF-0762-E217F0E723BD}"/>
          </ac:spMkLst>
        </pc:spChg>
      </pc:sldChg>
      <pc:sldChg chg="modSp add del mod">
        <pc:chgData name="Bloser, Steve" userId="84e9379b-616b-44d5-8abb-99707b706c47" providerId="ADAL" clId="{AD57544A-8E84-4340-A8AF-5E4D2D630A95}" dt="2024-02-07T16:43:39.757" v="7460" actId="47"/>
        <pc:sldMkLst>
          <pc:docMk/>
          <pc:sldMk cId="2701039742" sldId="974"/>
        </pc:sldMkLst>
        <pc:spChg chg="mod">
          <ac:chgData name="Bloser, Steve" userId="84e9379b-616b-44d5-8abb-99707b706c47" providerId="ADAL" clId="{AD57544A-8E84-4340-A8AF-5E4D2D630A95}" dt="2024-02-05T18:23:27.866" v="3036" actId="20577"/>
          <ac:spMkLst>
            <pc:docMk/>
            <pc:sldMk cId="2701039742" sldId="974"/>
            <ac:spMk id="10" creationId="{A1E0A287-0054-69BB-57B5-795F84F92399}"/>
          </ac:spMkLst>
        </pc:spChg>
      </pc:sldChg>
      <pc:sldChg chg="add del setBg">
        <pc:chgData name="Bloser, Steve" userId="84e9379b-616b-44d5-8abb-99707b706c47" providerId="ADAL" clId="{AD57544A-8E84-4340-A8AF-5E4D2D630A95}" dt="2024-02-05T18:23:25.398" v="3029"/>
        <pc:sldMkLst>
          <pc:docMk/>
          <pc:sldMk cId="3215325321" sldId="974"/>
        </pc:sldMkLst>
      </pc:sldChg>
      <pc:sldChg chg="add del">
        <pc:chgData name="Bloser, Steve" userId="84e9379b-616b-44d5-8abb-99707b706c47" providerId="ADAL" clId="{AD57544A-8E84-4340-A8AF-5E4D2D630A95}" dt="2024-02-05T18:41:56.601" v="3073" actId="47"/>
        <pc:sldMkLst>
          <pc:docMk/>
          <pc:sldMk cId="1633609121" sldId="975"/>
        </pc:sldMkLst>
      </pc:sldChg>
      <pc:sldChg chg="addSp modSp mod">
        <pc:chgData name="Bloser, Steve" userId="84e9379b-616b-44d5-8abb-99707b706c47" providerId="ADAL" clId="{AD57544A-8E84-4340-A8AF-5E4D2D630A95}" dt="2024-02-07T14:07:49.812" v="7108" actId="6549"/>
        <pc:sldMkLst>
          <pc:docMk/>
          <pc:sldMk cId="2527560796" sldId="975"/>
        </pc:sldMkLst>
        <pc:spChg chg="add mod">
          <ac:chgData name="Bloser, Steve" userId="84e9379b-616b-44d5-8abb-99707b706c47" providerId="ADAL" clId="{AD57544A-8E84-4340-A8AF-5E4D2D630A95}" dt="2024-02-07T13:54:00.989" v="5980"/>
          <ac:spMkLst>
            <pc:docMk/>
            <pc:sldMk cId="2527560796" sldId="975"/>
            <ac:spMk id="2" creationId="{8606270F-A467-E594-C575-2CD6A5D8BCD4}"/>
          </ac:spMkLst>
        </pc:spChg>
        <pc:spChg chg="add mod">
          <ac:chgData name="Bloser, Steve" userId="84e9379b-616b-44d5-8abb-99707b706c47" providerId="ADAL" clId="{AD57544A-8E84-4340-A8AF-5E4D2D630A95}" dt="2024-02-07T13:54:00.989" v="5980"/>
          <ac:spMkLst>
            <pc:docMk/>
            <pc:sldMk cId="2527560796" sldId="975"/>
            <ac:spMk id="3" creationId="{EAF550C1-D6E7-8CE7-1781-0A3DC8496EB0}"/>
          </ac:spMkLst>
        </pc:spChg>
        <pc:spChg chg="mod">
          <ac:chgData name="Bloser, Steve" userId="84e9379b-616b-44d5-8abb-99707b706c47" providerId="ADAL" clId="{AD57544A-8E84-4340-A8AF-5E4D2D630A95}" dt="2024-02-07T14:07:49.812" v="7108" actId="6549"/>
          <ac:spMkLst>
            <pc:docMk/>
            <pc:sldMk cId="2527560796" sldId="975"/>
            <ac:spMk id="4" creationId="{06D23F94-C6F4-183C-D65D-4A6A9ACD040D}"/>
          </ac:spMkLst>
        </pc:spChg>
      </pc:sldChg>
      <pc:sldChg chg="modSp add mod">
        <pc:chgData name="Bloser, Steve" userId="84e9379b-616b-44d5-8abb-99707b706c47" providerId="ADAL" clId="{AD57544A-8E84-4340-A8AF-5E4D2D630A95}" dt="2024-02-05T18:37:29.441" v="3065" actId="20577"/>
        <pc:sldMkLst>
          <pc:docMk/>
          <pc:sldMk cId="3885480680" sldId="976"/>
        </pc:sldMkLst>
        <pc:spChg chg="mod">
          <ac:chgData name="Bloser, Steve" userId="84e9379b-616b-44d5-8abb-99707b706c47" providerId="ADAL" clId="{AD57544A-8E84-4340-A8AF-5E4D2D630A95}" dt="2024-02-05T18:37:29.441" v="3065" actId="20577"/>
          <ac:spMkLst>
            <pc:docMk/>
            <pc:sldMk cId="3885480680" sldId="976"/>
            <ac:spMk id="3" creationId="{1C78131D-BC3F-5070-A3E6-E662BC15E1B6}"/>
          </ac:spMkLst>
        </pc:spChg>
        <pc:picChg chg="mod">
          <ac:chgData name="Bloser, Steve" userId="84e9379b-616b-44d5-8abb-99707b706c47" providerId="ADAL" clId="{AD57544A-8E84-4340-A8AF-5E4D2D630A95}" dt="2024-02-05T18:37:27.764" v="3063" actId="1076"/>
          <ac:picMkLst>
            <pc:docMk/>
            <pc:sldMk cId="3885480680" sldId="976"/>
            <ac:picMk id="18" creationId="{73EFB960-663B-9C6E-2CB0-778F98A37155}"/>
          </ac:picMkLst>
        </pc:picChg>
      </pc:sldChg>
      <pc:sldChg chg="delSp modSp add del mod">
        <pc:chgData name="Bloser, Steve" userId="84e9379b-616b-44d5-8abb-99707b706c47" providerId="ADAL" clId="{AD57544A-8E84-4340-A8AF-5E4D2D630A95}" dt="2024-02-07T16:59:26.742" v="7514" actId="47"/>
        <pc:sldMkLst>
          <pc:docMk/>
          <pc:sldMk cId="3349250520" sldId="977"/>
        </pc:sldMkLst>
        <pc:spChg chg="mod">
          <ac:chgData name="Bloser, Steve" userId="84e9379b-616b-44d5-8abb-99707b706c47" providerId="ADAL" clId="{AD57544A-8E84-4340-A8AF-5E4D2D630A95}" dt="2024-02-05T19:00:58.228" v="3129" actId="20577"/>
          <ac:spMkLst>
            <pc:docMk/>
            <pc:sldMk cId="3349250520" sldId="977"/>
            <ac:spMk id="2" creationId="{916ABD09-01E2-CA36-4306-116BDAD76311}"/>
          </ac:spMkLst>
        </pc:spChg>
        <pc:spChg chg="del">
          <ac:chgData name="Bloser, Steve" userId="84e9379b-616b-44d5-8abb-99707b706c47" providerId="ADAL" clId="{AD57544A-8E84-4340-A8AF-5E4D2D630A95}" dt="2024-02-05T19:00:46.203" v="3086" actId="478"/>
          <ac:spMkLst>
            <pc:docMk/>
            <pc:sldMk cId="3349250520" sldId="977"/>
            <ac:spMk id="4" creationId="{C5D62386-7A7F-183F-172B-544B9A911451}"/>
          </ac:spMkLst>
        </pc:spChg>
        <pc:spChg chg="del">
          <ac:chgData name="Bloser, Steve" userId="84e9379b-616b-44d5-8abb-99707b706c47" providerId="ADAL" clId="{AD57544A-8E84-4340-A8AF-5E4D2D630A95}" dt="2024-02-05T19:01:01.202" v="3130" actId="478"/>
          <ac:spMkLst>
            <pc:docMk/>
            <pc:sldMk cId="3349250520" sldId="977"/>
            <ac:spMk id="5" creationId="{3464A693-76D8-86FA-BE22-D981114B6EA8}"/>
          </ac:spMkLst>
        </pc:spChg>
      </pc:sldChg>
      <pc:sldChg chg="addSp delSp modSp add mod">
        <pc:chgData name="Bloser, Steve" userId="84e9379b-616b-44d5-8abb-99707b706c47" providerId="ADAL" clId="{AD57544A-8E84-4340-A8AF-5E4D2D630A95}" dt="2024-02-06T15:00:35.314" v="5584" actId="20577"/>
        <pc:sldMkLst>
          <pc:docMk/>
          <pc:sldMk cId="3287206631" sldId="979"/>
        </pc:sldMkLst>
        <pc:spChg chg="del">
          <ac:chgData name="Bloser, Steve" userId="84e9379b-616b-44d5-8abb-99707b706c47" providerId="ADAL" clId="{AD57544A-8E84-4340-A8AF-5E4D2D630A95}" dt="2024-02-06T14:57:23.510" v="5441" actId="478"/>
          <ac:spMkLst>
            <pc:docMk/>
            <pc:sldMk cId="3287206631" sldId="979"/>
            <ac:spMk id="2" creationId="{D2D26A94-C5EB-821C-6B68-3297743B891C}"/>
          </ac:spMkLst>
        </pc:spChg>
        <pc:spChg chg="add mod">
          <ac:chgData name="Bloser, Steve" userId="84e9379b-616b-44d5-8abb-99707b706c47" providerId="ADAL" clId="{AD57544A-8E84-4340-A8AF-5E4D2D630A95}" dt="2024-02-06T15:00:35.314" v="5584" actId="20577"/>
          <ac:spMkLst>
            <pc:docMk/>
            <pc:sldMk cId="3287206631" sldId="979"/>
            <ac:spMk id="3" creationId="{9C2D538C-9A02-506A-7110-BF39348768CA}"/>
          </ac:spMkLst>
        </pc:spChg>
        <pc:spChg chg="del">
          <ac:chgData name="Bloser, Steve" userId="84e9379b-616b-44d5-8abb-99707b706c47" providerId="ADAL" clId="{AD57544A-8E84-4340-A8AF-5E4D2D630A95}" dt="2024-02-06T14:57:19.154" v="5439" actId="478"/>
          <ac:spMkLst>
            <pc:docMk/>
            <pc:sldMk cId="3287206631" sldId="979"/>
            <ac:spMk id="4" creationId="{35C7FB5E-6F92-2506-125C-0DA24A3F514D}"/>
          </ac:spMkLst>
        </pc:spChg>
        <pc:spChg chg="del">
          <ac:chgData name="Bloser, Steve" userId="84e9379b-616b-44d5-8abb-99707b706c47" providerId="ADAL" clId="{AD57544A-8E84-4340-A8AF-5E4D2D630A95}" dt="2024-02-06T14:57:17.734" v="5438" actId="478"/>
          <ac:spMkLst>
            <pc:docMk/>
            <pc:sldMk cId="3287206631" sldId="979"/>
            <ac:spMk id="6" creationId="{B6F84563-C22A-D472-C8CB-6A1339D1EFCA}"/>
          </ac:spMkLst>
        </pc:spChg>
        <pc:spChg chg="del">
          <ac:chgData name="Bloser, Steve" userId="84e9379b-616b-44d5-8abb-99707b706c47" providerId="ADAL" clId="{AD57544A-8E84-4340-A8AF-5E4D2D630A95}" dt="2024-02-06T14:57:21.544" v="5440" actId="478"/>
          <ac:spMkLst>
            <pc:docMk/>
            <pc:sldMk cId="3287206631" sldId="979"/>
            <ac:spMk id="8" creationId="{8FC27D2A-4800-DFDE-B520-9D23BD93DD49}"/>
          </ac:spMkLst>
        </pc:spChg>
        <pc:picChg chg="del">
          <ac:chgData name="Bloser, Steve" userId="84e9379b-616b-44d5-8abb-99707b706c47" providerId="ADAL" clId="{AD57544A-8E84-4340-A8AF-5E4D2D630A95}" dt="2024-02-06T14:57:14.625" v="5437" actId="478"/>
          <ac:picMkLst>
            <pc:docMk/>
            <pc:sldMk cId="3287206631" sldId="979"/>
            <ac:picMk id="5" creationId="{C8725D1A-7E90-2E72-BFB7-35F55EE00C97}"/>
          </ac:picMkLst>
        </pc:picChg>
        <pc:picChg chg="del">
          <ac:chgData name="Bloser, Steve" userId="84e9379b-616b-44d5-8abb-99707b706c47" providerId="ADAL" clId="{AD57544A-8E84-4340-A8AF-5E4D2D630A95}" dt="2024-02-06T14:57:13.308" v="5436" actId="478"/>
          <ac:picMkLst>
            <pc:docMk/>
            <pc:sldMk cId="3287206631" sldId="979"/>
            <ac:picMk id="7" creationId="{0144ACBB-F9A2-96B4-74DF-2C9406D9DE05}"/>
          </ac:picMkLst>
        </pc:picChg>
      </pc:sldChg>
      <pc:sldChg chg="addSp delSp modSp add del mod ord modShow">
        <pc:chgData name="Bloser, Steve" userId="84e9379b-616b-44d5-8abb-99707b706c47" providerId="ADAL" clId="{AD57544A-8E84-4340-A8AF-5E4D2D630A95}" dt="2024-02-08T13:17:27.662" v="7863" actId="47"/>
        <pc:sldMkLst>
          <pc:docMk/>
          <pc:sldMk cId="220805127" sldId="980"/>
        </pc:sldMkLst>
        <pc:spChg chg="add mod">
          <ac:chgData name="Bloser, Steve" userId="84e9379b-616b-44d5-8abb-99707b706c47" providerId="ADAL" clId="{AD57544A-8E84-4340-A8AF-5E4D2D630A95}" dt="2024-02-05T20:47:58.589" v="5257" actId="404"/>
          <ac:spMkLst>
            <pc:docMk/>
            <pc:sldMk cId="220805127" sldId="980"/>
            <ac:spMk id="4" creationId="{35DABF89-558D-DF58-5FD8-0B41A35EBC09}"/>
          </ac:spMkLst>
        </pc:spChg>
        <pc:spChg chg="add mod">
          <ac:chgData name="Bloser, Steve" userId="84e9379b-616b-44d5-8abb-99707b706c47" providerId="ADAL" clId="{AD57544A-8E84-4340-A8AF-5E4D2D630A95}" dt="2024-02-05T20:25:27.320" v="4911" actId="1076"/>
          <ac:spMkLst>
            <pc:docMk/>
            <pc:sldMk cId="220805127" sldId="980"/>
            <ac:spMk id="14" creationId="{69FB1E6C-5695-1E35-6F76-A053A9DC8EED}"/>
          </ac:spMkLst>
        </pc:spChg>
        <pc:spChg chg="add del mod">
          <ac:chgData name="Bloser, Steve" userId="84e9379b-616b-44d5-8abb-99707b706c47" providerId="ADAL" clId="{AD57544A-8E84-4340-A8AF-5E4D2D630A95}" dt="2024-02-05T20:25:31.951" v="4913" actId="478"/>
          <ac:spMkLst>
            <pc:docMk/>
            <pc:sldMk cId="220805127" sldId="980"/>
            <ac:spMk id="22" creationId="{7721FD57-13EC-571B-3D53-09E4638BBAB7}"/>
          </ac:spMkLst>
        </pc:spChg>
        <pc:spChg chg="add mod">
          <ac:chgData name="Bloser, Steve" userId="84e9379b-616b-44d5-8abb-99707b706c47" providerId="ADAL" clId="{AD57544A-8E84-4340-A8AF-5E4D2D630A95}" dt="2024-02-05T20:25:51.668" v="4921" actId="1076"/>
          <ac:spMkLst>
            <pc:docMk/>
            <pc:sldMk cId="220805127" sldId="980"/>
            <ac:spMk id="23" creationId="{0B07805E-BF18-FC20-F7BD-8380E52EA5D9}"/>
          </ac:spMkLst>
        </pc:spChg>
        <pc:spChg chg="add mod">
          <ac:chgData name="Bloser, Steve" userId="84e9379b-616b-44d5-8abb-99707b706c47" providerId="ADAL" clId="{AD57544A-8E84-4340-A8AF-5E4D2D630A95}" dt="2024-02-05T20:26:16.486" v="4931" actId="1076"/>
          <ac:spMkLst>
            <pc:docMk/>
            <pc:sldMk cId="220805127" sldId="980"/>
            <ac:spMk id="26" creationId="{3B435122-3811-CE61-69A2-2131E5ECCEAB}"/>
          </ac:spMkLst>
        </pc:spChg>
        <pc:spChg chg="add mod">
          <ac:chgData name="Bloser, Steve" userId="84e9379b-616b-44d5-8abb-99707b706c47" providerId="ADAL" clId="{AD57544A-8E84-4340-A8AF-5E4D2D630A95}" dt="2024-02-05T20:26:38.521" v="4948" actId="20577"/>
          <ac:spMkLst>
            <pc:docMk/>
            <pc:sldMk cId="220805127" sldId="980"/>
            <ac:spMk id="29" creationId="{AA193C3A-FA41-6459-A2EA-18E2A04203C8}"/>
          </ac:spMkLst>
        </pc:spChg>
        <pc:picChg chg="add del mod">
          <ac:chgData name="Bloser, Steve" userId="84e9379b-616b-44d5-8abb-99707b706c47" providerId="ADAL" clId="{AD57544A-8E84-4340-A8AF-5E4D2D630A95}" dt="2024-02-05T19:16:06.513" v="3196" actId="21"/>
          <ac:picMkLst>
            <pc:docMk/>
            <pc:sldMk cId="220805127" sldId="980"/>
            <ac:picMk id="4" creationId="{7D33A15F-872F-7C4F-4577-B5F2DD83C547}"/>
          </ac:picMkLst>
        </pc:picChg>
        <pc:picChg chg="del mod">
          <ac:chgData name="Bloser, Steve" userId="84e9379b-616b-44d5-8abb-99707b706c47" providerId="ADAL" clId="{AD57544A-8E84-4340-A8AF-5E4D2D630A95}" dt="2024-02-05T19:21:53.252" v="3526" actId="21"/>
          <ac:picMkLst>
            <pc:docMk/>
            <pc:sldMk cId="220805127" sldId="980"/>
            <ac:picMk id="7" creationId="{D9A15D44-7F6D-37CF-5641-246C7DFE91DD}"/>
          </ac:picMkLst>
        </pc:picChg>
        <pc:picChg chg="mod">
          <ac:chgData name="Bloser, Steve" userId="84e9379b-616b-44d5-8abb-99707b706c47" providerId="ADAL" clId="{AD57544A-8E84-4340-A8AF-5E4D2D630A95}" dt="2024-02-05T20:24:39.902" v="4879" actId="14100"/>
          <ac:picMkLst>
            <pc:docMk/>
            <pc:sldMk cId="220805127" sldId="980"/>
            <ac:picMk id="8" creationId="{80509794-C51A-21D7-B5C3-BD7BE47A3B34}"/>
          </ac:picMkLst>
        </pc:picChg>
        <pc:picChg chg="del">
          <ac:chgData name="Bloser, Steve" userId="84e9379b-616b-44d5-8abb-99707b706c47" providerId="ADAL" clId="{AD57544A-8E84-4340-A8AF-5E4D2D630A95}" dt="2024-02-05T20:11:01.894" v="4523" actId="478"/>
          <ac:picMkLst>
            <pc:docMk/>
            <pc:sldMk cId="220805127" sldId="980"/>
            <ac:picMk id="9" creationId="{47C0FAF3-1684-E446-20BF-8F03EF9C6A49}"/>
          </ac:picMkLst>
        </pc:picChg>
        <pc:picChg chg="del">
          <ac:chgData name="Bloser, Steve" userId="84e9379b-616b-44d5-8abb-99707b706c47" providerId="ADAL" clId="{AD57544A-8E84-4340-A8AF-5E4D2D630A95}" dt="2024-02-05T19:16:01.407" v="3194" actId="478"/>
          <ac:picMkLst>
            <pc:docMk/>
            <pc:sldMk cId="220805127" sldId="980"/>
            <ac:picMk id="10" creationId="{DC8D30A8-1155-61F3-6EDC-F75E831E7254}"/>
          </ac:picMkLst>
        </pc:picChg>
        <pc:picChg chg="add del mod">
          <ac:chgData name="Bloser, Steve" userId="84e9379b-616b-44d5-8abb-99707b706c47" providerId="ADAL" clId="{AD57544A-8E84-4340-A8AF-5E4D2D630A95}" dt="2024-02-05T19:21:59.545" v="3530" actId="21"/>
          <ac:picMkLst>
            <pc:docMk/>
            <pc:sldMk cId="220805127" sldId="980"/>
            <ac:picMk id="11" creationId="{D9A15D44-7F6D-37CF-5641-246C7DFE91DD}"/>
          </ac:picMkLst>
        </pc:picChg>
        <pc:cxnChg chg="add mod">
          <ac:chgData name="Bloser, Steve" userId="84e9379b-616b-44d5-8abb-99707b706c47" providerId="ADAL" clId="{AD57544A-8E84-4340-A8AF-5E4D2D630A95}" dt="2024-02-05T20:25:58.962" v="4923" actId="14100"/>
          <ac:cxnSpMkLst>
            <pc:docMk/>
            <pc:sldMk cId="220805127" sldId="980"/>
            <ac:cxnSpMk id="12" creationId="{47B5699A-A1C4-74C5-49CD-331FCA23AC38}"/>
          </ac:cxnSpMkLst>
        </pc:cxnChg>
        <pc:cxnChg chg="add del mod">
          <ac:chgData name="Bloser, Steve" userId="84e9379b-616b-44d5-8abb-99707b706c47" providerId="ADAL" clId="{AD57544A-8E84-4340-A8AF-5E4D2D630A95}" dt="2024-02-05T20:25:31.951" v="4913" actId="478"/>
          <ac:cxnSpMkLst>
            <pc:docMk/>
            <pc:sldMk cId="220805127" sldId="980"/>
            <ac:cxnSpMk id="19" creationId="{9B96ECC9-096A-E97B-C8EA-BC9432DFD891}"/>
          </ac:cxnSpMkLst>
        </pc:cxnChg>
        <pc:cxnChg chg="add mod">
          <ac:chgData name="Bloser, Steve" userId="84e9379b-616b-44d5-8abb-99707b706c47" providerId="ADAL" clId="{AD57544A-8E84-4340-A8AF-5E4D2D630A95}" dt="2024-02-05T20:26:23.647" v="4934" actId="14100"/>
          <ac:cxnSpMkLst>
            <pc:docMk/>
            <pc:sldMk cId="220805127" sldId="980"/>
            <ac:cxnSpMk id="27" creationId="{5E05F842-D4F6-FD75-A4BF-DFA051469CB8}"/>
          </ac:cxnSpMkLst>
        </pc:cxnChg>
      </pc:sldChg>
      <pc:sldChg chg="addSp delSp modSp add mod">
        <pc:chgData name="Bloser, Steve" userId="84e9379b-616b-44d5-8abb-99707b706c47" providerId="ADAL" clId="{AD57544A-8E84-4340-A8AF-5E4D2D630A95}" dt="2024-02-08T13:12:13.605" v="7860" actId="108"/>
        <pc:sldMkLst>
          <pc:docMk/>
          <pc:sldMk cId="4000372180" sldId="981"/>
        </pc:sldMkLst>
        <pc:spChg chg="mod">
          <ac:chgData name="Bloser, Steve" userId="84e9379b-616b-44d5-8abb-99707b706c47" providerId="ADAL" clId="{AD57544A-8E84-4340-A8AF-5E4D2D630A95}" dt="2024-02-05T20:50:23.215" v="5320" actId="20577"/>
          <ac:spMkLst>
            <pc:docMk/>
            <pc:sldMk cId="4000372180" sldId="981"/>
            <ac:spMk id="2" creationId="{F8C9B6EF-C038-A1A4-5938-0A9CC0A3D8B3}"/>
          </ac:spMkLst>
        </pc:spChg>
        <pc:spChg chg="mod">
          <ac:chgData name="Bloser, Steve" userId="84e9379b-616b-44d5-8abb-99707b706c47" providerId="ADAL" clId="{AD57544A-8E84-4340-A8AF-5E4D2D630A95}" dt="2024-02-07T17:29:05.641" v="7725" actId="20577"/>
          <ac:spMkLst>
            <pc:docMk/>
            <pc:sldMk cId="4000372180" sldId="981"/>
            <ac:spMk id="3" creationId="{D3231DDA-7493-7701-22E5-354F918535F9}"/>
          </ac:spMkLst>
        </pc:spChg>
        <pc:spChg chg="del">
          <ac:chgData name="Bloser, Steve" userId="84e9379b-616b-44d5-8abb-99707b706c47" providerId="ADAL" clId="{AD57544A-8E84-4340-A8AF-5E4D2D630A95}" dt="2024-02-05T20:29:47.287" v="5003" actId="478"/>
          <ac:spMkLst>
            <pc:docMk/>
            <pc:sldMk cId="4000372180" sldId="981"/>
            <ac:spMk id="6" creationId="{4192BB69-042C-EB70-FDEE-70FC91F9834B}"/>
          </ac:spMkLst>
        </pc:spChg>
        <pc:spChg chg="add del mod">
          <ac:chgData name="Bloser, Steve" userId="84e9379b-616b-44d5-8abb-99707b706c47" providerId="ADAL" clId="{AD57544A-8E84-4340-A8AF-5E4D2D630A95}" dt="2024-02-05T20:29:51.297" v="5004" actId="478"/>
          <ac:spMkLst>
            <pc:docMk/>
            <pc:sldMk cId="4000372180" sldId="981"/>
            <ac:spMk id="8" creationId="{C39AF8AE-17A6-6AF0-9C30-075ADD58AE8B}"/>
          </ac:spMkLst>
        </pc:spChg>
        <pc:picChg chg="mod">
          <ac:chgData name="Bloser, Steve" userId="84e9379b-616b-44d5-8abb-99707b706c47" providerId="ADAL" clId="{AD57544A-8E84-4340-A8AF-5E4D2D630A95}" dt="2024-02-08T13:12:13.605" v="7860" actId="108"/>
          <ac:picMkLst>
            <pc:docMk/>
            <pc:sldMk cId="4000372180" sldId="981"/>
            <ac:picMk id="4" creationId="{ABDEB955-F8A8-EE80-E667-D7F19E7351F3}"/>
          </ac:picMkLst>
        </pc:picChg>
        <pc:picChg chg="mod">
          <ac:chgData name="Bloser, Steve" userId="84e9379b-616b-44d5-8abb-99707b706c47" providerId="ADAL" clId="{AD57544A-8E84-4340-A8AF-5E4D2D630A95}" dt="2024-02-08T13:12:13.233" v="7859" actId="108"/>
          <ac:picMkLst>
            <pc:docMk/>
            <pc:sldMk cId="4000372180" sldId="981"/>
            <ac:picMk id="9" creationId="{C82F44ED-F3AE-7DC1-B9A4-B23678CBCE72}"/>
          </ac:picMkLst>
        </pc:picChg>
      </pc:sldChg>
      <pc:sldChg chg="addSp delSp modSp add mod">
        <pc:chgData name="Bloser, Steve" userId="84e9379b-616b-44d5-8abb-99707b706c47" providerId="ADAL" clId="{AD57544A-8E84-4340-A8AF-5E4D2D630A95}" dt="2024-02-08T13:00:21.283" v="7808" actId="1076"/>
        <pc:sldMkLst>
          <pc:docMk/>
          <pc:sldMk cId="674520693" sldId="982"/>
        </pc:sldMkLst>
        <pc:spChg chg="del">
          <ac:chgData name="Bloser, Steve" userId="84e9379b-616b-44d5-8abb-99707b706c47" providerId="ADAL" clId="{AD57544A-8E84-4340-A8AF-5E4D2D630A95}" dt="2024-02-05T19:21:49.592" v="3524" actId="478"/>
          <ac:spMkLst>
            <pc:docMk/>
            <pc:sldMk cId="674520693" sldId="982"/>
            <ac:spMk id="2" creationId="{2FE76774-A87B-2080-D64A-9C8FC1ADCE72}"/>
          </ac:spMkLst>
        </pc:spChg>
        <pc:spChg chg="add del mod">
          <ac:chgData name="Bloser, Steve" userId="84e9379b-616b-44d5-8abb-99707b706c47" providerId="ADAL" clId="{AD57544A-8E84-4340-A8AF-5E4D2D630A95}" dt="2024-02-08T13:00:19.168" v="7807" actId="478"/>
          <ac:spMkLst>
            <pc:docMk/>
            <pc:sldMk cId="674520693" sldId="982"/>
            <ac:spMk id="3" creationId="{22ED887F-AD54-2E05-D93B-21C66C03EA70}"/>
          </ac:spMkLst>
        </pc:spChg>
        <pc:spChg chg="del">
          <ac:chgData name="Bloser, Steve" userId="84e9379b-616b-44d5-8abb-99707b706c47" providerId="ADAL" clId="{AD57544A-8E84-4340-A8AF-5E4D2D630A95}" dt="2024-02-05T20:27:46.630" v="4949" actId="478"/>
          <ac:spMkLst>
            <pc:docMk/>
            <pc:sldMk cId="674520693" sldId="982"/>
            <ac:spMk id="3" creationId="{9FF01CAF-2127-8ACA-D167-64234547AA85}"/>
          </ac:spMkLst>
        </pc:spChg>
        <pc:spChg chg="del">
          <ac:chgData name="Bloser, Steve" userId="84e9379b-616b-44d5-8abb-99707b706c47" providerId="ADAL" clId="{AD57544A-8E84-4340-A8AF-5E4D2D630A95}" dt="2024-02-05T20:27:52.082" v="4951" actId="478"/>
          <ac:spMkLst>
            <pc:docMk/>
            <pc:sldMk cId="674520693" sldId="982"/>
            <ac:spMk id="5" creationId="{B0A4A5F5-FBE1-3F37-1D56-6863F40D9157}"/>
          </ac:spMkLst>
        </pc:spChg>
        <pc:spChg chg="del">
          <ac:chgData name="Bloser, Steve" userId="84e9379b-616b-44d5-8abb-99707b706c47" providerId="ADAL" clId="{AD57544A-8E84-4340-A8AF-5E4D2D630A95}" dt="2024-02-08T13:00:13.296" v="7806" actId="478"/>
          <ac:spMkLst>
            <pc:docMk/>
            <pc:sldMk cId="674520693" sldId="982"/>
            <ac:spMk id="6" creationId="{B29DE1E6-EF28-CA22-BD96-1BDB8F197403}"/>
          </ac:spMkLst>
        </pc:spChg>
        <pc:spChg chg="add mod">
          <ac:chgData name="Bloser, Steve" userId="84e9379b-616b-44d5-8abb-99707b706c47" providerId="ADAL" clId="{AD57544A-8E84-4340-A8AF-5E4D2D630A95}" dt="2024-02-05T20:27:47.970" v="4950"/>
          <ac:spMkLst>
            <pc:docMk/>
            <pc:sldMk cId="674520693" sldId="982"/>
            <ac:spMk id="10" creationId="{0A71C41F-4780-7D19-B3E0-6BDE3F22BB31}"/>
          </ac:spMkLst>
        </pc:spChg>
        <pc:spChg chg="add mod">
          <ac:chgData name="Bloser, Steve" userId="84e9379b-616b-44d5-8abb-99707b706c47" providerId="ADAL" clId="{AD57544A-8E84-4340-A8AF-5E4D2D630A95}" dt="2024-02-06T14:56:14.333" v="5433" actId="6549"/>
          <ac:spMkLst>
            <pc:docMk/>
            <pc:sldMk cId="674520693" sldId="982"/>
            <ac:spMk id="12" creationId="{A06BA96B-AD4F-C32B-A57F-0A3874E2FD73}"/>
          </ac:spMkLst>
        </pc:spChg>
        <pc:spChg chg="mod">
          <ac:chgData name="Bloser, Steve" userId="84e9379b-616b-44d5-8abb-99707b706c47" providerId="ADAL" clId="{AD57544A-8E84-4340-A8AF-5E4D2D630A95}" dt="2024-02-08T13:00:21.283" v="7808" actId="1076"/>
          <ac:spMkLst>
            <pc:docMk/>
            <pc:sldMk cId="674520693" sldId="982"/>
            <ac:spMk id="14" creationId="{262CBA90-1CA9-4C02-B0D7-7A038EF54DC7}"/>
          </ac:spMkLst>
        </pc:spChg>
        <pc:picChg chg="del">
          <ac:chgData name="Bloser, Steve" userId="84e9379b-616b-44d5-8abb-99707b706c47" providerId="ADAL" clId="{AD57544A-8E84-4340-A8AF-5E4D2D630A95}" dt="2024-02-05T19:22:03.209" v="3531" actId="478"/>
          <ac:picMkLst>
            <pc:docMk/>
            <pc:sldMk cId="674520693" sldId="982"/>
            <ac:picMk id="4" creationId="{4099B80E-1B42-8EA4-5EB8-A225303324E4}"/>
          </ac:picMkLst>
        </pc:picChg>
        <pc:picChg chg="add del mod">
          <ac:chgData name="Bloser, Steve" userId="84e9379b-616b-44d5-8abb-99707b706c47" providerId="ADAL" clId="{AD57544A-8E84-4340-A8AF-5E4D2D630A95}" dt="2024-02-05T19:26:54.069" v="3569" actId="21"/>
          <ac:picMkLst>
            <pc:docMk/>
            <pc:sldMk cId="674520693" sldId="982"/>
            <ac:picMk id="8" creationId="{36347346-E51A-E4B0-CB85-4313FA097CB7}"/>
          </ac:picMkLst>
        </pc:picChg>
        <pc:picChg chg="del mod">
          <ac:chgData name="Bloser, Steve" userId="84e9379b-616b-44d5-8abb-99707b706c47" providerId="ADAL" clId="{AD57544A-8E84-4340-A8AF-5E4D2D630A95}" dt="2024-02-05T19:21:48.938" v="3523" actId="478"/>
          <ac:picMkLst>
            <pc:docMk/>
            <pc:sldMk cId="674520693" sldId="982"/>
            <ac:picMk id="9" creationId="{946C656D-1D79-585C-932F-FAFC2DEB1073}"/>
          </ac:picMkLst>
        </pc:picChg>
        <pc:picChg chg="add del mod">
          <ac:chgData name="Bloser, Steve" userId="84e9379b-616b-44d5-8abb-99707b706c47" providerId="ADAL" clId="{AD57544A-8E84-4340-A8AF-5E4D2D630A95}" dt="2024-02-05T20:24:21.952" v="4871" actId="478"/>
          <ac:picMkLst>
            <pc:docMk/>
            <pc:sldMk cId="674520693" sldId="982"/>
            <ac:picMk id="11" creationId="{D9A15D44-7F6D-37CF-5641-246C7DFE91DD}"/>
          </ac:picMkLst>
        </pc:picChg>
      </pc:sldChg>
      <pc:sldChg chg="addSp delSp modSp mod">
        <pc:chgData name="Bloser, Steve" userId="84e9379b-616b-44d5-8abb-99707b706c47" providerId="ADAL" clId="{AD57544A-8E84-4340-A8AF-5E4D2D630A95}" dt="2024-02-07T17:50:58.076" v="7804" actId="207"/>
        <pc:sldMkLst>
          <pc:docMk/>
          <pc:sldMk cId="1452133603" sldId="983"/>
        </pc:sldMkLst>
        <pc:spChg chg="mod">
          <ac:chgData name="Bloser, Steve" userId="84e9379b-616b-44d5-8abb-99707b706c47" providerId="ADAL" clId="{AD57544A-8E84-4340-A8AF-5E4D2D630A95}" dt="2024-02-07T17:50:58.076" v="7804" actId="207"/>
          <ac:spMkLst>
            <pc:docMk/>
            <pc:sldMk cId="1452133603" sldId="983"/>
            <ac:spMk id="2" creationId="{916ABD09-01E2-CA36-4306-116BDAD76311}"/>
          </ac:spMkLst>
        </pc:spChg>
        <pc:spChg chg="del">
          <ac:chgData name="Bloser, Steve" userId="84e9379b-616b-44d5-8abb-99707b706c47" providerId="ADAL" clId="{AD57544A-8E84-4340-A8AF-5E4D2D630A95}" dt="2024-02-07T17:15:12.168" v="7539" actId="478"/>
          <ac:spMkLst>
            <pc:docMk/>
            <pc:sldMk cId="1452133603" sldId="983"/>
            <ac:spMk id="13" creationId="{236380E6-976E-BDDB-EC15-96DE682D68A6}"/>
          </ac:spMkLst>
        </pc:spChg>
        <pc:picChg chg="add del mod">
          <ac:chgData name="Bloser, Steve" userId="84e9379b-616b-44d5-8abb-99707b706c47" providerId="ADAL" clId="{AD57544A-8E84-4340-A8AF-5E4D2D630A95}" dt="2024-02-07T17:14:51.271" v="7536" actId="478"/>
          <ac:picMkLst>
            <pc:docMk/>
            <pc:sldMk cId="1452133603" sldId="983"/>
            <ac:picMk id="3" creationId="{2F7A5710-9C86-141E-D385-F7293D7BF7DB}"/>
          </ac:picMkLst>
        </pc:picChg>
        <pc:picChg chg="add mod">
          <ac:chgData name="Bloser, Steve" userId="84e9379b-616b-44d5-8abb-99707b706c47" providerId="ADAL" clId="{AD57544A-8E84-4340-A8AF-5E4D2D630A95}" dt="2024-02-07T17:44:39.479" v="7728"/>
          <ac:picMkLst>
            <pc:docMk/>
            <pc:sldMk cId="1452133603" sldId="983"/>
            <ac:picMk id="3" creationId="{9F475C86-A428-6BFE-2A23-E643394B3A8D}"/>
          </ac:picMkLst>
        </pc:picChg>
        <pc:picChg chg="add del mod ord">
          <ac:chgData name="Bloser, Steve" userId="84e9379b-616b-44d5-8abb-99707b706c47" providerId="ADAL" clId="{AD57544A-8E84-4340-A8AF-5E4D2D630A95}" dt="2024-02-07T17:44:57.851" v="7732" actId="478"/>
          <ac:picMkLst>
            <pc:docMk/>
            <pc:sldMk cId="1452133603" sldId="983"/>
            <ac:picMk id="4" creationId="{F20F342E-D5F3-01A0-F4D1-A622A5BE7566}"/>
          </ac:picMkLst>
        </pc:picChg>
        <pc:picChg chg="add mod ord">
          <ac:chgData name="Bloser, Steve" userId="84e9379b-616b-44d5-8abb-99707b706c47" providerId="ADAL" clId="{AD57544A-8E84-4340-A8AF-5E4D2D630A95}" dt="2024-02-07T17:44:56.265" v="7731" actId="167"/>
          <ac:picMkLst>
            <pc:docMk/>
            <pc:sldMk cId="1452133603" sldId="983"/>
            <ac:picMk id="5" creationId="{77A6B59E-4387-16BB-399F-AE77053EF7AF}"/>
          </ac:picMkLst>
        </pc:picChg>
        <pc:picChg chg="del">
          <ac:chgData name="Bloser, Steve" userId="84e9379b-616b-44d5-8abb-99707b706c47" providerId="ADAL" clId="{AD57544A-8E84-4340-A8AF-5E4D2D630A95}" dt="2024-02-07T17:15:15.657" v="7540" actId="478"/>
          <ac:picMkLst>
            <pc:docMk/>
            <pc:sldMk cId="1452133603" sldId="983"/>
            <ac:picMk id="18" creationId="{75BC0633-F3F8-80B7-5EB1-DD9D32A32C9A}"/>
          </ac:picMkLst>
        </pc:picChg>
        <pc:picChg chg="del">
          <ac:chgData name="Bloser, Steve" userId="84e9379b-616b-44d5-8abb-99707b706c47" providerId="ADAL" clId="{AD57544A-8E84-4340-A8AF-5E4D2D630A95}" dt="2024-02-07T17:15:15.657" v="7540" actId="478"/>
          <ac:picMkLst>
            <pc:docMk/>
            <pc:sldMk cId="1452133603" sldId="983"/>
            <ac:picMk id="20" creationId="{258A53F6-6200-1046-C4C3-A922D0817A56}"/>
          </ac:picMkLst>
        </pc:picChg>
        <pc:picChg chg="del">
          <ac:chgData name="Bloser, Steve" userId="84e9379b-616b-44d5-8abb-99707b706c47" providerId="ADAL" clId="{AD57544A-8E84-4340-A8AF-5E4D2D630A95}" dt="2024-02-07T17:15:15.657" v="7540" actId="478"/>
          <ac:picMkLst>
            <pc:docMk/>
            <pc:sldMk cId="1452133603" sldId="983"/>
            <ac:picMk id="21" creationId="{E47E8D02-B8EB-5E6E-8EC7-4A09B80BFADE}"/>
          </ac:picMkLst>
        </pc:picChg>
      </pc:sldChg>
      <pc:sldChg chg="addSp delSp modSp add mod">
        <pc:chgData name="Bloser, Steve" userId="84e9379b-616b-44d5-8abb-99707b706c47" providerId="ADAL" clId="{AD57544A-8E84-4340-A8AF-5E4D2D630A95}" dt="2024-02-08T13:12:14.784" v="7861" actId="108"/>
        <pc:sldMkLst>
          <pc:docMk/>
          <pc:sldMk cId="733980821" sldId="984"/>
        </pc:sldMkLst>
        <pc:spChg chg="mod">
          <ac:chgData name="Bloser, Steve" userId="84e9379b-616b-44d5-8abb-99707b706c47" providerId="ADAL" clId="{AD57544A-8E84-4340-A8AF-5E4D2D630A95}" dt="2024-02-06T14:56:33.562" v="5434" actId="113"/>
          <ac:spMkLst>
            <pc:docMk/>
            <pc:sldMk cId="733980821" sldId="984"/>
            <ac:spMk id="2" creationId="{2A1B5853-2EEA-23BF-BEA1-9F346FBFDAC7}"/>
          </ac:spMkLst>
        </pc:spChg>
        <pc:spChg chg="mod">
          <ac:chgData name="Bloser, Steve" userId="84e9379b-616b-44d5-8abb-99707b706c47" providerId="ADAL" clId="{AD57544A-8E84-4340-A8AF-5E4D2D630A95}" dt="2024-02-05T20:05:36.038" v="4420" actId="403"/>
          <ac:spMkLst>
            <pc:docMk/>
            <pc:sldMk cId="733980821" sldId="984"/>
            <ac:spMk id="3" creationId="{96535AC5-D167-D4C2-4947-86B72C6D4E31}"/>
          </ac:spMkLst>
        </pc:spChg>
        <pc:spChg chg="del">
          <ac:chgData name="Bloser, Steve" userId="84e9379b-616b-44d5-8abb-99707b706c47" providerId="ADAL" clId="{AD57544A-8E84-4340-A8AF-5E4D2D630A95}" dt="2024-02-05T19:27:13.686" v="3596" actId="478"/>
          <ac:spMkLst>
            <pc:docMk/>
            <pc:sldMk cId="733980821" sldId="984"/>
            <ac:spMk id="5" creationId="{6D0E174C-3EC9-50D4-1A46-7ACA740994C8}"/>
          </ac:spMkLst>
        </pc:spChg>
        <pc:spChg chg="mod">
          <ac:chgData name="Bloser, Steve" userId="84e9379b-616b-44d5-8abb-99707b706c47" providerId="ADAL" clId="{AD57544A-8E84-4340-A8AF-5E4D2D630A95}" dt="2024-02-05T19:30:37.497" v="3931" actId="1076"/>
          <ac:spMkLst>
            <pc:docMk/>
            <pc:sldMk cId="733980821" sldId="984"/>
            <ac:spMk id="6" creationId="{7A5EA8A8-463B-138E-99D3-3501AF9097B5}"/>
          </ac:spMkLst>
        </pc:spChg>
        <pc:spChg chg="add mod">
          <ac:chgData name="Bloser, Steve" userId="84e9379b-616b-44d5-8abb-99707b706c47" providerId="ADAL" clId="{AD57544A-8E84-4340-A8AF-5E4D2D630A95}" dt="2024-02-05T19:58:56.149" v="4133" actId="207"/>
          <ac:spMkLst>
            <pc:docMk/>
            <pc:sldMk cId="733980821" sldId="984"/>
            <ac:spMk id="7" creationId="{8A20D6EE-5F09-EC22-6903-62D954AF243B}"/>
          </ac:spMkLst>
        </pc:spChg>
        <pc:picChg chg="del">
          <ac:chgData name="Bloser, Steve" userId="84e9379b-616b-44d5-8abb-99707b706c47" providerId="ADAL" clId="{AD57544A-8E84-4340-A8AF-5E4D2D630A95}" dt="2024-02-05T19:26:50.481" v="3568" actId="478"/>
          <ac:picMkLst>
            <pc:docMk/>
            <pc:sldMk cId="733980821" sldId="984"/>
            <ac:picMk id="4" creationId="{775B6F2A-A4C6-ECC6-A906-F3BEF66EC279}"/>
          </ac:picMkLst>
        </pc:picChg>
        <pc:picChg chg="add mod">
          <ac:chgData name="Bloser, Steve" userId="84e9379b-616b-44d5-8abb-99707b706c47" providerId="ADAL" clId="{AD57544A-8E84-4340-A8AF-5E4D2D630A95}" dt="2024-02-08T13:12:14.784" v="7861" actId="108"/>
          <ac:picMkLst>
            <pc:docMk/>
            <pc:sldMk cId="733980821" sldId="984"/>
            <ac:picMk id="8" creationId="{36347346-E51A-E4B0-CB85-4313FA097CB7}"/>
          </ac:picMkLst>
        </pc:picChg>
        <pc:picChg chg="del">
          <ac:chgData name="Bloser, Steve" userId="84e9379b-616b-44d5-8abb-99707b706c47" providerId="ADAL" clId="{AD57544A-8E84-4340-A8AF-5E4D2D630A95}" dt="2024-02-05T19:26:49.958" v="3567" actId="478"/>
          <ac:picMkLst>
            <pc:docMk/>
            <pc:sldMk cId="733980821" sldId="984"/>
            <ac:picMk id="9" creationId="{79615634-6652-D2E6-4970-D466E16BFA18}"/>
          </ac:picMkLst>
        </pc:picChg>
        <pc:picChg chg="add del mod">
          <ac:chgData name="Bloser, Steve" userId="84e9379b-616b-44d5-8abb-99707b706c47" providerId="ADAL" clId="{AD57544A-8E84-4340-A8AF-5E4D2D630A95}" dt="2024-02-05T20:06:02.689" v="4422" actId="478"/>
          <ac:picMkLst>
            <pc:docMk/>
            <pc:sldMk cId="733980821" sldId="984"/>
            <ac:picMk id="10" creationId="{AC4EBAC6-0DF0-B3FC-6173-778E63D1F864}"/>
          </ac:picMkLst>
        </pc:picChg>
        <pc:picChg chg="add del mod modCrop">
          <ac:chgData name="Bloser, Steve" userId="84e9379b-616b-44d5-8abb-99707b706c47" providerId="ADAL" clId="{AD57544A-8E84-4340-A8AF-5E4D2D630A95}" dt="2024-02-05T20:07:00.113" v="4436" actId="478"/>
          <ac:picMkLst>
            <pc:docMk/>
            <pc:sldMk cId="733980821" sldId="984"/>
            <ac:picMk id="11" creationId="{F21B8C86-3A58-6AB5-7290-0F3A8F905F18}"/>
          </ac:picMkLst>
        </pc:picChg>
        <pc:picChg chg="add del mod">
          <ac:chgData name="Bloser, Steve" userId="84e9379b-616b-44d5-8abb-99707b706c47" providerId="ADAL" clId="{AD57544A-8E84-4340-A8AF-5E4D2D630A95}" dt="2024-02-05T20:06:22.101" v="4427" actId="478"/>
          <ac:picMkLst>
            <pc:docMk/>
            <pc:sldMk cId="733980821" sldId="984"/>
            <ac:picMk id="12" creationId="{85222604-3F5A-A28A-0C7C-E56D8EB2EDB5}"/>
          </ac:picMkLst>
        </pc:picChg>
      </pc:sldChg>
      <pc:sldChg chg="addSp delSp modSp add mod">
        <pc:chgData name="Bloser, Steve" userId="84e9379b-616b-44d5-8abb-99707b706c47" providerId="ADAL" clId="{AD57544A-8E84-4340-A8AF-5E4D2D630A95}" dt="2024-02-07T16:49:47.026" v="7494" actId="20577"/>
        <pc:sldMkLst>
          <pc:docMk/>
          <pc:sldMk cId="3353868973" sldId="985"/>
        </pc:sldMkLst>
        <pc:spChg chg="mod">
          <ac:chgData name="Bloser, Steve" userId="84e9379b-616b-44d5-8abb-99707b706c47" providerId="ADAL" clId="{AD57544A-8E84-4340-A8AF-5E4D2D630A95}" dt="2024-02-05T20:47:06.906" v="5250" actId="6549"/>
          <ac:spMkLst>
            <pc:docMk/>
            <pc:sldMk cId="3353868973" sldId="985"/>
            <ac:spMk id="2" creationId="{1E2EBB6D-1167-E651-B5C5-DC87DE1678B3}"/>
          </ac:spMkLst>
        </pc:spChg>
        <pc:spChg chg="mod">
          <ac:chgData name="Bloser, Steve" userId="84e9379b-616b-44d5-8abb-99707b706c47" providerId="ADAL" clId="{AD57544A-8E84-4340-A8AF-5E4D2D630A95}" dt="2024-02-05T20:05:31.069" v="4418" actId="403"/>
          <ac:spMkLst>
            <pc:docMk/>
            <pc:sldMk cId="3353868973" sldId="985"/>
            <ac:spMk id="3" creationId="{949A25B1-566F-B798-8BAB-E46248C2C040}"/>
          </ac:spMkLst>
        </pc:spChg>
        <pc:spChg chg="add mod">
          <ac:chgData name="Bloser, Steve" userId="84e9379b-616b-44d5-8abb-99707b706c47" providerId="ADAL" clId="{AD57544A-8E84-4340-A8AF-5E4D2D630A95}" dt="2024-02-05T19:42:43.756" v="4033" actId="206"/>
          <ac:spMkLst>
            <pc:docMk/>
            <pc:sldMk cId="3353868973" sldId="985"/>
            <ac:spMk id="4" creationId="{E6628E29-593B-9A15-AA61-FF79B7B0974D}"/>
          </ac:spMkLst>
        </pc:spChg>
        <pc:spChg chg="add mod">
          <ac:chgData name="Bloser, Steve" userId="84e9379b-616b-44d5-8abb-99707b706c47" providerId="ADAL" clId="{AD57544A-8E84-4340-A8AF-5E4D2D630A95}" dt="2024-02-05T19:42:15.201" v="4023" actId="1076"/>
          <ac:spMkLst>
            <pc:docMk/>
            <pc:sldMk cId="3353868973" sldId="985"/>
            <ac:spMk id="5" creationId="{55AFCAF0-F09D-25A9-C0A3-486CF140ADB4}"/>
          </ac:spMkLst>
        </pc:spChg>
        <pc:spChg chg="del mod">
          <ac:chgData name="Bloser, Steve" userId="84e9379b-616b-44d5-8abb-99707b706c47" providerId="ADAL" clId="{AD57544A-8E84-4340-A8AF-5E4D2D630A95}" dt="2024-02-05T20:10:10.546" v="4520" actId="21"/>
          <ac:spMkLst>
            <pc:docMk/>
            <pc:sldMk cId="3353868973" sldId="985"/>
            <ac:spMk id="6" creationId="{FD782F99-36EA-689E-FBA0-B83965CAA18A}"/>
          </ac:spMkLst>
        </pc:spChg>
        <pc:spChg chg="del mod">
          <ac:chgData name="Bloser, Steve" userId="84e9379b-616b-44d5-8abb-99707b706c47" providerId="ADAL" clId="{AD57544A-8E84-4340-A8AF-5E4D2D630A95}" dt="2024-02-05T19:59:21.273" v="4137" actId="478"/>
          <ac:spMkLst>
            <pc:docMk/>
            <pc:sldMk cId="3353868973" sldId="985"/>
            <ac:spMk id="7" creationId="{C7373C32-D4FA-29BD-C924-2C6A7D22611E}"/>
          </ac:spMkLst>
        </pc:spChg>
        <pc:spChg chg="add mod">
          <ac:chgData name="Bloser, Steve" userId="84e9379b-616b-44d5-8abb-99707b706c47" providerId="ADAL" clId="{AD57544A-8E84-4340-A8AF-5E4D2D630A95}" dt="2024-02-05T20:16:15.530" v="4631" actId="207"/>
          <ac:spMkLst>
            <pc:docMk/>
            <pc:sldMk cId="3353868973" sldId="985"/>
            <ac:spMk id="9" creationId="{6A6FD4AD-180E-D9E6-0F2F-BD042020505D}"/>
          </ac:spMkLst>
        </pc:spChg>
        <pc:spChg chg="add del mod">
          <ac:chgData name="Bloser, Steve" userId="84e9379b-616b-44d5-8abb-99707b706c47" providerId="ADAL" clId="{AD57544A-8E84-4340-A8AF-5E4D2D630A95}" dt="2024-02-05T20:22:32.969" v="4849" actId="478"/>
          <ac:spMkLst>
            <pc:docMk/>
            <pc:sldMk cId="3353868973" sldId="985"/>
            <ac:spMk id="10" creationId="{83D88741-239C-BED2-4A36-7432E3196EDB}"/>
          </ac:spMkLst>
        </pc:spChg>
        <pc:spChg chg="add del mod">
          <ac:chgData name="Bloser, Steve" userId="84e9379b-616b-44d5-8abb-99707b706c47" providerId="ADAL" clId="{AD57544A-8E84-4340-A8AF-5E4D2D630A95}" dt="2024-02-05T20:22:12.811" v="4843" actId="478"/>
          <ac:spMkLst>
            <pc:docMk/>
            <pc:sldMk cId="3353868973" sldId="985"/>
            <ac:spMk id="11" creationId="{1BDB4837-6463-D139-567D-63D9B2E0090F}"/>
          </ac:spMkLst>
        </pc:spChg>
        <pc:spChg chg="add mod">
          <ac:chgData name="Bloser, Steve" userId="84e9379b-616b-44d5-8abb-99707b706c47" providerId="ADAL" clId="{AD57544A-8E84-4340-A8AF-5E4D2D630A95}" dt="2024-02-05T20:22:07.504" v="4842" actId="20577"/>
          <ac:spMkLst>
            <pc:docMk/>
            <pc:sldMk cId="3353868973" sldId="985"/>
            <ac:spMk id="12" creationId="{CE8BEEFF-B9D0-BE35-8D00-2C1315F74E85}"/>
          </ac:spMkLst>
        </pc:spChg>
        <pc:spChg chg="add del mod ord">
          <ac:chgData name="Bloser, Steve" userId="84e9379b-616b-44d5-8abb-99707b706c47" providerId="ADAL" clId="{AD57544A-8E84-4340-A8AF-5E4D2D630A95}" dt="2024-02-05T20:21:54.399" v="4814" actId="478"/>
          <ac:spMkLst>
            <pc:docMk/>
            <pc:sldMk cId="3353868973" sldId="985"/>
            <ac:spMk id="17" creationId="{31074828-CE86-2FE4-DB28-80A56FE3BFEB}"/>
          </ac:spMkLst>
        </pc:spChg>
        <pc:spChg chg="add del mod ord">
          <ac:chgData name="Bloser, Steve" userId="84e9379b-616b-44d5-8abb-99707b706c47" providerId="ADAL" clId="{AD57544A-8E84-4340-A8AF-5E4D2D630A95}" dt="2024-02-05T20:21:57.780" v="4817" actId="478"/>
          <ac:spMkLst>
            <pc:docMk/>
            <pc:sldMk cId="3353868973" sldId="985"/>
            <ac:spMk id="19" creationId="{52A76E39-9AA2-B132-C915-BA30D30CDFCD}"/>
          </ac:spMkLst>
        </pc:spChg>
        <pc:spChg chg="add mod">
          <ac:chgData name="Bloser, Steve" userId="84e9379b-616b-44d5-8abb-99707b706c47" providerId="ADAL" clId="{AD57544A-8E84-4340-A8AF-5E4D2D630A95}" dt="2024-02-05T19:43:08.833" v="4049" actId="1076"/>
          <ac:spMkLst>
            <pc:docMk/>
            <pc:sldMk cId="3353868973" sldId="985"/>
            <ac:spMk id="26" creationId="{66B7315C-102C-BD69-24F1-8713E671201D}"/>
          </ac:spMkLst>
        </pc:spChg>
        <pc:spChg chg="add mod">
          <ac:chgData name="Bloser, Steve" userId="84e9379b-616b-44d5-8abb-99707b706c47" providerId="ADAL" clId="{AD57544A-8E84-4340-A8AF-5E4D2D630A95}" dt="2024-02-07T16:49:47.026" v="7494" actId="20577"/>
          <ac:spMkLst>
            <pc:docMk/>
            <pc:sldMk cId="3353868973" sldId="985"/>
            <ac:spMk id="27" creationId="{F45C909D-3867-B52E-2E9A-2B547FE533B7}"/>
          </ac:spMkLst>
        </pc:spChg>
        <pc:spChg chg="add del mod">
          <ac:chgData name="Bloser, Steve" userId="84e9379b-616b-44d5-8abb-99707b706c47" providerId="ADAL" clId="{AD57544A-8E84-4340-A8AF-5E4D2D630A95}" dt="2024-02-05T20:21:59.962" v="4818" actId="478"/>
          <ac:spMkLst>
            <pc:docMk/>
            <pc:sldMk cId="3353868973" sldId="985"/>
            <ac:spMk id="28" creationId="{F91E5C2B-B999-1B95-0CA9-6697DACBA3A0}"/>
          </ac:spMkLst>
        </pc:spChg>
        <pc:spChg chg="add mod ord">
          <ac:chgData name="Bloser, Steve" userId="84e9379b-616b-44d5-8abb-99707b706c47" providerId="ADAL" clId="{AD57544A-8E84-4340-A8AF-5E4D2D630A95}" dt="2024-02-05T20:12:37.959" v="4533" actId="208"/>
          <ac:spMkLst>
            <pc:docMk/>
            <pc:sldMk cId="3353868973" sldId="985"/>
            <ac:spMk id="31" creationId="{7572796B-F758-58DD-957D-4C246C8FFA5F}"/>
          </ac:spMkLst>
        </pc:spChg>
        <pc:spChg chg="add del mod">
          <ac:chgData name="Bloser, Steve" userId="84e9379b-616b-44d5-8abb-99707b706c47" providerId="ADAL" clId="{AD57544A-8E84-4340-A8AF-5E4D2D630A95}" dt="2024-02-05T20:21:49.407" v="4813" actId="478"/>
          <ac:spMkLst>
            <pc:docMk/>
            <pc:sldMk cId="3353868973" sldId="985"/>
            <ac:spMk id="36" creationId="{692D464E-2DFB-7862-3F75-76021F728C99}"/>
          </ac:spMkLst>
        </pc:spChg>
        <pc:spChg chg="add del mod">
          <ac:chgData name="Bloser, Steve" userId="84e9379b-616b-44d5-8abb-99707b706c47" providerId="ADAL" clId="{AD57544A-8E84-4340-A8AF-5E4D2D630A95}" dt="2024-02-05T20:02:37.756" v="4285" actId="478"/>
          <ac:spMkLst>
            <pc:docMk/>
            <pc:sldMk cId="3353868973" sldId="985"/>
            <ac:spMk id="37" creationId="{FF82C65A-9A13-3885-08FF-764B98EE034F}"/>
          </ac:spMkLst>
        </pc:spChg>
        <pc:spChg chg="add del mod">
          <ac:chgData name="Bloser, Steve" userId="84e9379b-616b-44d5-8abb-99707b706c47" providerId="ADAL" clId="{AD57544A-8E84-4340-A8AF-5E4D2D630A95}" dt="2024-02-05T20:11:15.348" v="4524" actId="478"/>
          <ac:spMkLst>
            <pc:docMk/>
            <pc:sldMk cId="3353868973" sldId="985"/>
            <ac:spMk id="39" creationId="{9F7D9EB3-14D9-1E20-82F3-2646919E1AC2}"/>
          </ac:spMkLst>
        </pc:spChg>
        <pc:spChg chg="add mod">
          <ac:chgData name="Bloser, Steve" userId="84e9379b-616b-44d5-8abb-99707b706c47" providerId="ADAL" clId="{AD57544A-8E84-4340-A8AF-5E4D2D630A95}" dt="2024-02-05T20:15:51.737" v="4630" actId="1076"/>
          <ac:spMkLst>
            <pc:docMk/>
            <pc:sldMk cId="3353868973" sldId="985"/>
            <ac:spMk id="41" creationId="{F01A5733-2853-D4DD-514D-2285F23D85B0}"/>
          </ac:spMkLst>
        </pc:spChg>
        <pc:picChg chg="del">
          <ac:chgData name="Bloser, Steve" userId="84e9379b-616b-44d5-8abb-99707b706c47" providerId="ADAL" clId="{AD57544A-8E84-4340-A8AF-5E4D2D630A95}" dt="2024-02-05T19:30:48.596" v="3933" actId="478"/>
          <ac:picMkLst>
            <pc:docMk/>
            <pc:sldMk cId="3353868973" sldId="985"/>
            <ac:picMk id="8" creationId="{B2380A3E-2F26-6032-5146-C3E57B494822}"/>
          </ac:picMkLst>
        </pc:picChg>
        <pc:cxnChg chg="add mod">
          <ac:chgData name="Bloser, Steve" userId="84e9379b-616b-44d5-8abb-99707b706c47" providerId="ADAL" clId="{AD57544A-8E84-4340-A8AF-5E4D2D630A95}" dt="2024-02-05T20:13:23.411" v="4557" actId="14100"/>
          <ac:cxnSpMkLst>
            <pc:docMk/>
            <pc:sldMk cId="3353868973" sldId="985"/>
            <ac:cxnSpMk id="15" creationId="{3DDE9398-4CEE-7238-D1CD-420100371CDE}"/>
          </ac:cxnSpMkLst>
        </pc:cxnChg>
        <pc:cxnChg chg="add del mod">
          <ac:chgData name="Bloser, Steve" userId="84e9379b-616b-44d5-8abb-99707b706c47" providerId="ADAL" clId="{AD57544A-8E84-4340-A8AF-5E4D2D630A95}" dt="2024-02-05T20:21:56.438" v="4816" actId="478"/>
          <ac:cxnSpMkLst>
            <pc:docMk/>
            <pc:sldMk cId="3353868973" sldId="985"/>
            <ac:cxnSpMk id="22" creationId="{FCA51545-DCCD-DDA5-1159-3E6E624B0B87}"/>
          </ac:cxnSpMkLst>
        </pc:cxnChg>
        <pc:cxnChg chg="add del mod">
          <ac:chgData name="Bloser, Steve" userId="84e9379b-616b-44d5-8abb-99707b706c47" providerId="ADAL" clId="{AD57544A-8E84-4340-A8AF-5E4D2D630A95}" dt="2024-02-05T20:21:55.404" v="4815" actId="478"/>
          <ac:cxnSpMkLst>
            <pc:docMk/>
            <pc:sldMk cId="3353868973" sldId="985"/>
            <ac:cxnSpMk id="24" creationId="{DDB37D49-893B-BB5B-AF92-89FE32BB361E}"/>
          </ac:cxnSpMkLst>
        </pc:cxnChg>
        <pc:cxnChg chg="add del">
          <ac:chgData name="Bloser, Steve" userId="84e9379b-616b-44d5-8abb-99707b706c47" providerId="ADAL" clId="{AD57544A-8E84-4340-A8AF-5E4D2D630A95}" dt="2024-02-05T20:00:12.531" v="4168" actId="478"/>
          <ac:cxnSpMkLst>
            <pc:docMk/>
            <pc:sldMk cId="3353868973" sldId="985"/>
            <ac:cxnSpMk id="30" creationId="{3C0A174C-F51B-3AD8-9712-AF0B75B105FA}"/>
          </ac:cxnSpMkLst>
        </pc:cxnChg>
      </pc:sldChg>
      <pc:sldChg chg="addSp modSp mod">
        <pc:chgData name="Bloser, Steve" userId="84e9379b-616b-44d5-8abb-99707b706c47" providerId="ADAL" clId="{AD57544A-8E84-4340-A8AF-5E4D2D630A95}" dt="2024-02-08T13:11:41.924" v="7840" actId="108"/>
        <pc:sldMkLst>
          <pc:docMk/>
          <pc:sldMk cId="3413764713" sldId="987"/>
        </pc:sldMkLst>
        <pc:spChg chg="add mod">
          <ac:chgData name="Bloser, Steve" userId="84e9379b-616b-44d5-8abb-99707b706c47" providerId="ADAL" clId="{AD57544A-8E84-4340-A8AF-5E4D2D630A95}" dt="2024-02-07T14:02:38.494" v="6723" actId="1076"/>
          <ac:spMkLst>
            <pc:docMk/>
            <pc:sldMk cId="3413764713" sldId="987"/>
            <ac:spMk id="2" creationId="{EC0B589D-1296-174F-8DC5-CB3FBC34B34C}"/>
          </ac:spMkLst>
        </pc:spChg>
        <pc:spChg chg="add mod">
          <ac:chgData name="Bloser, Steve" userId="84e9379b-616b-44d5-8abb-99707b706c47" providerId="ADAL" clId="{AD57544A-8E84-4340-A8AF-5E4D2D630A95}" dt="2024-02-07T14:02:47.709" v="6727" actId="1076"/>
          <ac:spMkLst>
            <pc:docMk/>
            <pc:sldMk cId="3413764713" sldId="987"/>
            <ac:spMk id="5" creationId="{897C07DF-E976-D0F3-89C3-F9E854A3E7FF}"/>
          </ac:spMkLst>
        </pc:spChg>
        <pc:spChg chg="add mod">
          <ac:chgData name="Bloser, Steve" userId="84e9379b-616b-44d5-8abb-99707b706c47" providerId="ADAL" clId="{AD57544A-8E84-4340-A8AF-5E4D2D630A95}" dt="2024-02-07T16:40:09.026" v="7437" actId="115"/>
          <ac:spMkLst>
            <pc:docMk/>
            <pc:sldMk cId="3413764713" sldId="987"/>
            <ac:spMk id="9" creationId="{8E78B9EF-FDF0-DB07-C023-110BD147A28F}"/>
          </ac:spMkLst>
        </pc:spChg>
        <pc:picChg chg="mod">
          <ac:chgData name="Bloser, Steve" userId="84e9379b-616b-44d5-8abb-99707b706c47" providerId="ADAL" clId="{AD57544A-8E84-4340-A8AF-5E4D2D630A95}" dt="2024-02-08T13:11:41.924" v="7840" actId="108"/>
          <ac:picMkLst>
            <pc:docMk/>
            <pc:sldMk cId="3413764713" sldId="987"/>
            <ac:picMk id="3" creationId="{16476D95-CE06-7E02-0815-83F6A6DC2484}"/>
          </ac:picMkLst>
        </pc:picChg>
        <pc:picChg chg="mod">
          <ac:chgData name="Bloser, Steve" userId="84e9379b-616b-44d5-8abb-99707b706c47" providerId="ADAL" clId="{AD57544A-8E84-4340-A8AF-5E4D2D630A95}" dt="2024-02-08T13:11:41.496" v="7839" actId="108"/>
          <ac:picMkLst>
            <pc:docMk/>
            <pc:sldMk cId="3413764713" sldId="987"/>
            <ac:picMk id="6" creationId="{961DAEBE-127A-3122-1E8D-A9990CB3377B}"/>
          </ac:picMkLst>
        </pc:picChg>
      </pc:sldChg>
      <pc:sldChg chg="addSp modSp mod">
        <pc:chgData name="Bloser, Steve" userId="84e9379b-616b-44d5-8abb-99707b706c47" providerId="ADAL" clId="{AD57544A-8E84-4340-A8AF-5E4D2D630A95}" dt="2024-02-08T13:11:43.702" v="7842" actId="108"/>
        <pc:sldMkLst>
          <pc:docMk/>
          <pc:sldMk cId="3288848878" sldId="988"/>
        </pc:sldMkLst>
        <pc:spChg chg="add mod">
          <ac:chgData name="Bloser, Steve" userId="84e9379b-616b-44d5-8abb-99707b706c47" providerId="ADAL" clId="{AD57544A-8E84-4340-A8AF-5E4D2D630A95}" dt="2024-02-07T14:02:55.408" v="6729" actId="1076"/>
          <ac:spMkLst>
            <pc:docMk/>
            <pc:sldMk cId="3288848878" sldId="988"/>
            <ac:spMk id="2" creationId="{EDBB9F20-BC7B-D846-91BF-2AEC7689B9AB}"/>
          </ac:spMkLst>
        </pc:spChg>
        <pc:spChg chg="add mod">
          <ac:chgData name="Bloser, Steve" userId="84e9379b-616b-44d5-8abb-99707b706c47" providerId="ADAL" clId="{AD57544A-8E84-4340-A8AF-5E4D2D630A95}" dt="2024-02-07T14:03:01.755" v="6732" actId="1076"/>
          <ac:spMkLst>
            <pc:docMk/>
            <pc:sldMk cId="3288848878" sldId="988"/>
            <ac:spMk id="9" creationId="{F3BA36AC-D0FA-A52B-9FE6-A2C04BC0916F}"/>
          </ac:spMkLst>
        </pc:spChg>
        <pc:spChg chg="add mod">
          <ac:chgData name="Bloser, Steve" userId="84e9379b-616b-44d5-8abb-99707b706c47" providerId="ADAL" clId="{AD57544A-8E84-4340-A8AF-5E4D2D630A95}" dt="2024-02-07T14:05:31.673" v="6882" actId="1076"/>
          <ac:spMkLst>
            <pc:docMk/>
            <pc:sldMk cId="3288848878" sldId="988"/>
            <ac:spMk id="10" creationId="{72F60CEB-AF84-5BE5-560C-7C5596E68567}"/>
          </ac:spMkLst>
        </pc:spChg>
        <pc:picChg chg="mod">
          <ac:chgData name="Bloser, Steve" userId="84e9379b-616b-44d5-8abb-99707b706c47" providerId="ADAL" clId="{AD57544A-8E84-4340-A8AF-5E4D2D630A95}" dt="2024-02-08T13:11:43.206" v="7841" actId="108"/>
          <ac:picMkLst>
            <pc:docMk/>
            <pc:sldMk cId="3288848878" sldId="988"/>
            <ac:picMk id="3" creationId="{23298861-565B-F8C9-B1F6-F96B658068CC}"/>
          </ac:picMkLst>
        </pc:picChg>
        <pc:picChg chg="mod">
          <ac:chgData name="Bloser, Steve" userId="84e9379b-616b-44d5-8abb-99707b706c47" providerId="ADAL" clId="{AD57544A-8E84-4340-A8AF-5E4D2D630A95}" dt="2024-02-08T13:11:43.702" v="7842" actId="108"/>
          <ac:picMkLst>
            <pc:docMk/>
            <pc:sldMk cId="3288848878" sldId="988"/>
            <ac:picMk id="5" creationId="{1224827D-D274-7323-28D6-A961454C45C0}"/>
          </ac:picMkLst>
        </pc:picChg>
      </pc:sldChg>
      <pc:sldChg chg="addSp delSp modSp add mod">
        <pc:chgData name="Bloser, Steve" userId="84e9379b-616b-44d5-8abb-99707b706c47" providerId="ADAL" clId="{AD57544A-8E84-4340-A8AF-5E4D2D630A95}" dt="2024-02-05T20:35:20.887" v="5218" actId="1076"/>
        <pc:sldMkLst>
          <pc:docMk/>
          <pc:sldMk cId="480613213" sldId="989"/>
        </pc:sldMkLst>
        <pc:spChg chg="add mod">
          <ac:chgData name="Bloser, Steve" userId="84e9379b-616b-44d5-8abb-99707b706c47" providerId="ADAL" clId="{AD57544A-8E84-4340-A8AF-5E4D2D630A95}" dt="2024-02-05T20:35:20.887" v="5218" actId="1076"/>
          <ac:spMkLst>
            <pc:docMk/>
            <pc:sldMk cId="480613213" sldId="989"/>
            <ac:spMk id="5" creationId="{0898430A-15E9-97D4-4C8B-EE491729F27C}"/>
          </ac:spMkLst>
        </pc:spChg>
        <pc:picChg chg="add mod ord">
          <ac:chgData name="Bloser, Steve" userId="84e9379b-616b-44d5-8abb-99707b706c47" providerId="ADAL" clId="{AD57544A-8E84-4340-A8AF-5E4D2D630A95}" dt="2024-02-05T20:09:59.501" v="4519" actId="167"/>
          <ac:picMkLst>
            <pc:docMk/>
            <pc:sldMk cId="480613213" sldId="989"/>
            <ac:picMk id="4" creationId="{CC7B08A2-1115-9D0F-BF25-A29BA44B5D2C}"/>
          </ac:picMkLst>
        </pc:picChg>
        <pc:picChg chg="del">
          <ac:chgData name="Bloser, Steve" userId="84e9379b-616b-44d5-8abb-99707b706c47" providerId="ADAL" clId="{AD57544A-8E84-4340-A8AF-5E4D2D630A95}" dt="2024-02-05T20:09:55.877" v="4517" actId="478"/>
          <ac:picMkLst>
            <pc:docMk/>
            <pc:sldMk cId="480613213" sldId="989"/>
            <ac:picMk id="8" creationId="{C2E3684B-B565-CE95-ED82-AF992E25A919}"/>
          </ac:picMkLst>
        </pc:picChg>
      </pc:sldChg>
      <pc:sldChg chg="addSp modSp mod">
        <pc:chgData name="Bloser, Steve" userId="84e9379b-616b-44d5-8abb-99707b706c47" providerId="ADAL" clId="{AD57544A-8E84-4340-A8AF-5E4D2D630A95}" dt="2024-02-08T13:11:45.524" v="7844" actId="108"/>
        <pc:sldMkLst>
          <pc:docMk/>
          <pc:sldMk cId="575352169" sldId="990"/>
        </pc:sldMkLst>
        <pc:spChg chg="add mod">
          <ac:chgData name="Bloser, Steve" userId="84e9379b-616b-44d5-8abb-99707b706c47" providerId="ADAL" clId="{AD57544A-8E84-4340-A8AF-5E4D2D630A95}" dt="2024-02-07T14:03:20.136" v="6740" actId="1076"/>
          <ac:spMkLst>
            <pc:docMk/>
            <pc:sldMk cId="575352169" sldId="990"/>
            <ac:spMk id="2" creationId="{44A111DB-B9B7-450B-01CC-883D903FBD51}"/>
          </ac:spMkLst>
        </pc:spChg>
        <pc:spChg chg="add mod">
          <ac:chgData name="Bloser, Steve" userId="84e9379b-616b-44d5-8abb-99707b706c47" providerId="ADAL" clId="{AD57544A-8E84-4340-A8AF-5E4D2D630A95}" dt="2024-02-07T14:03:17.444" v="6739" actId="1076"/>
          <ac:spMkLst>
            <pc:docMk/>
            <pc:sldMk cId="575352169" sldId="990"/>
            <ac:spMk id="6" creationId="{2D45A99E-9AD8-C26F-C5FB-837B5B8F7B57}"/>
          </ac:spMkLst>
        </pc:spChg>
        <pc:picChg chg="mod">
          <ac:chgData name="Bloser, Steve" userId="84e9379b-616b-44d5-8abb-99707b706c47" providerId="ADAL" clId="{AD57544A-8E84-4340-A8AF-5E4D2D630A95}" dt="2024-02-08T13:11:45.156" v="7843" actId="108"/>
          <ac:picMkLst>
            <pc:docMk/>
            <pc:sldMk cId="575352169" sldId="990"/>
            <ac:picMk id="3" creationId="{8801F086-18D7-7B29-0923-AEC589A545F7}"/>
          </ac:picMkLst>
        </pc:picChg>
        <pc:picChg chg="mod">
          <ac:chgData name="Bloser, Steve" userId="84e9379b-616b-44d5-8abb-99707b706c47" providerId="ADAL" clId="{AD57544A-8E84-4340-A8AF-5E4D2D630A95}" dt="2024-02-08T13:11:45.524" v="7844" actId="108"/>
          <ac:picMkLst>
            <pc:docMk/>
            <pc:sldMk cId="575352169" sldId="990"/>
            <ac:picMk id="10" creationId="{35DC1A34-1CF3-BD76-32EF-DC3E78306278}"/>
          </ac:picMkLst>
        </pc:picChg>
      </pc:sldChg>
      <pc:sldChg chg="addSp delSp modSp add mod ord">
        <pc:chgData name="Bloser, Steve" userId="84e9379b-616b-44d5-8abb-99707b706c47" providerId="ADAL" clId="{AD57544A-8E84-4340-A8AF-5E4D2D630A95}" dt="2024-02-07T16:49:55.792" v="7498"/>
        <pc:sldMkLst>
          <pc:docMk/>
          <pc:sldMk cId="1558282440" sldId="991"/>
        </pc:sldMkLst>
        <pc:spChg chg="add mod">
          <ac:chgData name="Bloser, Steve" userId="84e9379b-616b-44d5-8abb-99707b706c47" providerId="ADAL" clId="{AD57544A-8E84-4340-A8AF-5E4D2D630A95}" dt="2024-02-07T16:49:55.792" v="7498"/>
          <ac:spMkLst>
            <pc:docMk/>
            <pc:sldMk cId="1558282440" sldId="991"/>
            <ac:spMk id="6" creationId="{604F07C5-2568-794F-6ADA-0FC2262315EB}"/>
          </ac:spMkLst>
        </pc:spChg>
        <pc:spChg chg="mod">
          <ac:chgData name="Bloser, Steve" userId="84e9379b-616b-44d5-8abb-99707b706c47" providerId="ADAL" clId="{AD57544A-8E84-4340-A8AF-5E4D2D630A95}" dt="2024-02-05T20:22:29.777" v="4847" actId="20577"/>
          <ac:spMkLst>
            <pc:docMk/>
            <pc:sldMk cId="1558282440" sldId="991"/>
            <ac:spMk id="12" creationId="{1DFE76C1-11AC-7F63-A5B0-FE57FB4D31BC}"/>
          </ac:spMkLst>
        </pc:spChg>
        <pc:spChg chg="del">
          <ac:chgData name="Bloser, Steve" userId="84e9379b-616b-44d5-8abb-99707b706c47" providerId="ADAL" clId="{AD57544A-8E84-4340-A8AF-5E4D2D630A95}" dt="2024-02-07T16:49:55.501" v="7497" actId="478"/>
          <ac:spMkLst>
            <pc:docMk/>
            <pc:sldMk cId="1558282440" sldId="991"/>
            <ac:spMk id="27" creationId="{D0170DDA-2B9E-952A-2668-DE86BD0EFE94}"/>
          </ac:spMkLst>
        </pc:spChg>
        <pc:spChg chg="add del">
          <ac:chgData name="Bloser, Steve" userId="84e9379b-616b-44d5-8abb-99707b706c47" providerId="ADAL" clId="{AD57544A-8E84-4340-A8AF-5E4D2D630A95}" dt="2024-02-05T20:24:00.350" v="4870" actId="478"/>
          <ac:spMkLst>
            <pc:docMk/>
            <pc:sldMk cId="1558282440" sldId="991"/>
            <ac:spMk id="36" creationId="{745B0CA9-869E-A1DC-6912-0C2ED8F3D68E}"/>
          </ac:spMkLst>
        </pc:spChg>
      </pc:sldChg>
      <pc:sldChg chg="addSp modSp mod">
        <pc:chgData name="Bloser, Steve" userId="84e9379b-616b-44d5-8abb-99707b706c47" providerId="ADAL" clId="{AD57544A-8E84-4340-A8AF-5E4D2D630A95}" dt="2024-02-05T20:33:23.574" v="5116" actId="1076"/>
        <pc:sldMkLst>
          <pc:docMk/>
          <pc:sldMk cId="3140035382" sldId="993"/>
        </pc:sldMkLst>
        <pc:spChg chg="add mod">
          <ac:chgData name="Bloser, Steve" userId="84e9379b-616b-44d5-8abb-99707b706c47" providerId="ADAL" clId="{AD57544A-8E84-4340-A8AF-5E4D2D630A95}" dt="2024-02-05T20:33:23.574" v="5116" actId="1076"/>
          <ac:spMkLst>
            <pc:docMk/>
            <pc:sldMk cId="3140035382" sldId="993"/>
            <ac:spMk id="2" creationId="{B308986C-4C86-9801-B7C3-2C9A9C52AC35}"/>
          </ac:spMkLst>
        </pc:spChg>
      </pc:sldChg>
      <pc:sldChg chg="addSp delSp modSp add mod">
        <pc:chgData name="Bloser, Steve" userId="84e9379b-616b-44d5-8abb-99707b706c47" providerId="ADAL" clId="{AD57544A-8E84-4340-A8AF-5E4D2D630A95}" dt="2024-02-07T16:49:53.143" v="7496"/>
        <pc:sldMkLst>
          <pc:docMk/>
          <pc:sldMk cId="2004414894" sldId="994"/>
        </pc:sldMkLst>
        <pc:spChg chg="add mod">
          <ac:chgData name="Bloser, Steve" userId="84e9379b-616b-44d5-8abb-99707b706c47" providerId="ADAL" clId="{AD57544A-8E84-4340-A8AF-5E4D2D630A95}" dt="2024-02-05T20:23:46.133" v="4866"/>
          <ac:spMkLst>
            <pc:docMk/>
            <pc:sldMk cId="2004414894" sldId="994"/>
            <ac:spMk id="7" creationId="{D1126E35-0EE0-F99A-A2BF-0B13C1296A76}"/>
          </ac:spMkLst>
        </pc:spChg>
        <pc:spChg chg="add mod">
          <ac:chgData name="Bloser, Steve" userId="84e9379b-616b-44d5-8abb-99707b706c47" providerId="ADAL" clId="{AD57544A-8E84-4340-A8AF-5E4D2D630A95}" dt="2024-02-05T20:23:46.133" v="4866"/>
          <ac:spMkLst>
            <pc:docMk/>
            <pc:sldMk cId="2004414894" sldId="994"/>
            <ac:spMk id="8" creationId="{13C02D1B-8853-46DC-ADE3-E821E4128B71}"/>
          </ac:spMkLst>
        </pc:spChg>
        <pc:spChg chg="add mod">
          <ac:chgData name="Bloser, Steve" userId="84e9379b-616b-44d5-8abb-99707b706c47" providerId="ADAL" clId="{AD57544A-8E84-4340-A8AF-5E4D2D630A95}" dt="2024-02-07T16:49:53.143" v="7496"/>
          <ac:spMkLst>
            <pc:docMk/>
            <pc:sldMk cId="2004414894" sldId="994"/>
            <ac:spMk id="10" creationId="{085C1AE6-3AD5-DBAC-E6D8-4A4B55D32A30}"/>
          </ac:spMkLst>
        </pc:spChg>
        <pc:spChg chg="del">
          <ac:chgData name="Bloser, Steve" userId="84e9379b-616b-44d5-8abb-99707b706c47" providerId="ADAL" clId="{AD57544A-8E84-4340-A8AF-5E4D2D630A95}" dt="2024-02-05T20:22:55.509" v="4855" actId="478"/>
          <ac:spMkLst>
            <pc:docMk/>
            <pc:sldMk cId="2004414894" sldId="994"/>
            <ac:spMk id="10" creationId="{48064E8F-C7BE-AFEF-C443-6AF50AFFF5DF}"/>
          </ac:spMkLst>
        </pc:spChg>
        <pc:spChg chg="del">
          <ac:chgData name="Bloser, Steve" userId="84e9379b-616b-44d5-8abb-99707b706c47" providerId="ADAL" clId="{AD57544A-8E84-4340-A8AF-5E4D2D630A95}" dt="2024-02-05T20:22:49.041" v="4852" actId="478"/>
          <ac:spMkLst>
            <pc:docMk/>
            <pc:sldMk cId="2004414894" sldId="994"/>
            <ac:spMk id="11" creationId="{F428A914-CA8A-25F0-8FF8-4A916A51268D}"/>
          </ac:spMkLst>
        </pc:spChg>
        <pc:spChg chg="del mod">
          <ac:chgData name="Bloser, Steve" userId="84e9379b-616b-44d5-8abb-99707b706c47" providerId="ADAL" clId="{AD57544A-8E84-4340-A8AF-5E4D2D630A95}" dt="2024-02-05T20:22:55.509" v="4855" actId="478"/>
          <ac:spMkLst>
            <pc:docMk/>
            <pc:sldMk cId="2004414894" sldId="994"/>
            <ac:spMk id="17" creationId="{C5E7C32C-473A-B945-1007-BE7F8928AAAC}"/>
          </ac:spMkLst>
        </pc:spChg>
        <pc:spChg chg="del">
          <ac:chgData name="Bloser, Steve" userId="84e9379b-616b-44d5-8abb-99707b706c47" providerId="ADAL" clId="{AD57544A-8E84-4340-A8AF-5E4D2D630A95}" dt="2024-02-05T20:22:55.509" v="4855" actId="478"/>
          <ac:spMkLst>
            <pc:docMk/>
            <pc:sldMk cId="2004414894" sldId="994"/>
            <ac:spMk id="19" creationId="{B1C23FBC-82FF-27E8-1135-95B47D644963}"/>
          </ac:spMkLst>
        </pc:spChg>
        <pc:spChg chg="del">
          <ac:chgData name="Bloser, Steve" userId="84e9379b-616b-44d5-8abb-99707b706c47" providerId="ADAL" clId="{AD57544A-8E84-4340-A8AF-5E4D2D630A95}" dt="2024-02-07T16:49:52.826" v="7495" actId="478"/>
          <ac:spMkLst>
            <pc:docMk/>
            <pc:sldMk cId="2004414894" sldId="994"/>
            <ac:spMk id="27" creationId="{3971DF62-CE52-4B2A-E083-0EA0AEDC190E}"/>
          </ac:spMkLst>
        </pc:spChg>
        <pc:spChg chg="del">
          <ac:chgData name="Bloser, Steve" userId="84e9379b-616b-44d5-8abb-99707b706c47" providerId="ADAL" clId="{AD57544A-8E84-4340-A8AF-5E4D2D630A95}" dt="2024-02-05T20:22:47.036" v="4851" actId="478"/>
          <ac:spMkLst>
            <pc:docMk/>
            <pc:sldMk cId="2004414894" sldId="994"/>
            <ac:spMk id="36" creationId="{BECD2571-3BA7-69CA-3522-8C232D18E7DD}"/>
          </ac:spMkLst>
        </pc:spChg>
        <pc:picChg chg="add mod">
          <ac:chgData name="Bloser, Steve" userId="84e9379b-616b-44d5-8abb-99707b706c47" providerId="ADAL" clId="{AD57544A-8E84-4340-A8AF-5E4D2D630A95}" dt="2024-02-05T20:23:27.298" v="4865" actId="1076"/>
          <ac:picMkLst>
            <pc:docMk/>
            <pc:sldMk cId="2004414894" sldId="994"/>
            <ac:picMk id="6" creationId="{22DFDB5C-77F3-730F-93A0-8BC978AAE4F0}"/>
          </ac:picMkLst>
        </pc:picChg>
        <pc:cxnChg chg="del">
          <ac:chgData name="Bloser, Steve" userId="84e9379b-616b-44d5-8abb-99707b706c47" providerId="ADAL" clId="{AD57544A-8E84-4340-A8AF-5E4D2D630A95}" dt="2024-02-05T20:22:55.509" v="4855" actId="478"/>
          <ac:cxnSpMkLst>
            <pc:docMk/>
            <pc:sldMk cId="2004414894" sldId="994"/>
            <ac:cxnSpMk id="22" creationId="{3692D58B-0543-0B1E-D391-F4B6F3FACA3B}"/>
          </ac:cxnSpMkLst>
        </pc:cxnChg>
        <pc:cxnChg chg="del">
          <ac:chgData name="Bloser, Steve" userId="84e9379b-616b-44d5-8abb-99707b706c47" providerId="ADAL" clId="{AD57544A-8E84-4340-A8AF-5E4D2D630A95}" dt="2024-02-05T20:22:49.989" v="4853" actId="478"/>
          <ac:cxnSpMkLst>
            <pc:docMk/>
            <pc:sldMk cId="2004414894" sldId="994"/>
            <ac:cxnSpMk id="24" creationId="{97DC6E08-13EE-BFB7-AE7A-1468269044EE}"/>
          </ac:cxnSpMkLst>
        </pc:cxnChg>
      </pc:sldChg>
      <pc:sldChg chg="addSp delSp modSp add mod">
        <pc:chgData name="Bloser, Steve" userId="84e9379b-616b-44d5-8abb-99707b706c47" providerId="ADAL" clId="{AD57544A-8E84-4340-A8AF-5E4D2D630A95}" dt="2024-02-07T16:49:58.484" v="7500"/>
        <pc:sldMkLst>
          <pc:docMk/>
          <pc:sldMk cId="1744163565" sldId="995"/>
        </pc:sldMkLst>
        <pc:spChg chg="add mod">
          <ac:chgData name="Bloser, Steve" userId="84e9379b-616b-44d5-8abb-99707b706c47" providerId="ADAL" clId="{AD57544A-8E84-4340-A8AF-5E4D2D630A95}" dt="2024-02-07T16:49:58.484" v="7500"/>
          <ac:spMkLst>
            <pc:docMk/>
            <pc:sldMk cId="1744163565" sldId="995"/>
            <ac:spMk id="6" creationId="{36A1FB0E-EA88-46B8-DD32-641D0981B6B3}"/>
          </ac:spMkLst>
        </pc:spChg>
        <pc:spChg chg="del">
          <ac:chgData name="Bloser, Steve" userId="84e9379b-616b-44d5-8abb-99707b706c47" providerId="ADAL" clId="{AD57544A-8E84-4340-A8AF-5E4D2D630A95}" dt="2024-02-07T16:49:58.212" v="7499" actId="478"/>
          <ac:spMkLst>
            <pc:docMk/>
            <pc:sldMk cId="1744163565" sldId="995"/>
            <ac:spMk id="27" creationId="{138467B4-A14B-CBA2-6344-A8335EEB269F}"/>
          </ac:spMkLst>
        </pc:spChg>
        <pc:spChg chg="mod">
          <ac:chgData name="Bloser, Steve" userId="84e9379b-616b-44d5-8abb-99707b706c47" providerId="ADAL" clId="{AD57544A-8E84-4340-A8AF-5E4D2D630A95}" dt="2024-02-05T20:51:01.152" v="5330" actId="20577"/>
          <ac:spMkLst>
            <pc:docMk/>
            <pc:sldMk cId="1744163565" sldId="995"/>
            <ac:spMk id="36" creationId="{2CE2D7E9-BA05-6508-F383-D809571C319E}"/>
          </ac:spMkLst>
        </pc:spChg>
      </pc:sldChg>
      <pc:sldChg chg="modSp mod">
        <pc:chgData name="Bloser, Steve" userId="84e9379b-616b-44d5-8abb-99707b706c47" providerId="ADAL" clId="{AD57544A-8E84-4340-A8AF-5E4D2D630A95}" dt="2024-02-08T13:11:54.102" v="7849" actId="108"/>
        <pc:sldMkLst>
          <pc:docMk/>
          <pc:sldMk cId="1286357485" sldId="996"/>
        </pc:sldMkLst>
        <pc:picChg chg="mod">
          <ac:chgData name="Bloser, Steve" userId="84e9379b-616b-44d5-8abb-99707b706c47" providerId="ADAL" clId="{AD57544A-8E84-4340-A8AF-5E4D2D630A95}" dt="2024-02-08T13:11:53.673" v="7848" actId="108"/>
          <ac:picMkLst>
            <pc:docMk/>
            <pc:sldMk cId="1286357485" sldId="996"/>
            <ac:picMk id="5" creationId="{AE41A9F8-2B05-62A3-B9EC-166415A97FDB}"/>
          </ac:picMkLst>
        </pc:picChg>
        <pc:picChg chg="mod">
          <ac:chgData name="Bloser, Steve" userId="84e9379b-616b-44d5-8abb-99707b706c47" providerId="ADAL" clId="{AD57544A-8E84-4340-A8AF-5E4D2D630A95}" dt="2024-02-08T13:11:54.102" v="7849" actId="108"/>
          <ac:picMkLst>
            <pc:docMk/>
            <pc:sldMk cId="1286357485" sldId="996"/>
            <ac:picMk id="7" creationId="{011A8F85-9ED8-A861-BDCC-F8341935B2C1}"/>
          </ac:picMkLst>
        </pc:picChg>
      </pc:sldChg>
      <pc:sldChg chg="add del">
        <pc:chgData name="Bloser, Steve" userId="84e9379b-616b-44d5-8abb-99707b706c47" providerId="ADAL" clId="{AD57544A-8E84-4340-A8AF-5E4D2D630A95}" dt="2024-02-05T20:24:29.932" v="4875"/>
        <pc:sldMkLst>
          <pc:docMk/>
          <pc:sldMk cId="1563108706" sldId="996"/>
        </pc:sldMkLst>
      </pc:sldChg>
      <pc:sldChg chg="modSp mod">
        <pc:chgData name="Bloser, Steve" userId="84e9379b-616b-44d5-8abb-99707b706c47" providerId="ADAL" clId="{AD57544A-8E84-4340-A8AF-5E4D2D630A95}" dt="2024-02-08T13:11:52.117" v="7847" actId="108"/>
        <pc:sldMkLst>
          <pc:docMk/>
          <pc:sldMk cId="2476992700" sldId="997"/>
        </pc:sldMkLst>
        <pc:picChg chg="mod">
          <ac:chgData name="Bloser, Steve" userId="84e9379b-616b-44d5-8abb-99707b706c47" providerId="ADAL" clId="{AD57544A-8E84-4340-A8AF-5E4D2D630A95}" dt="2024-02-08T13:11:51.592" v="7846" actId="108"/>
          <ac:picMkLst>
            <pc:docMk/>
            <pc:sldMk cId="2476992700" sldId="997"/>
            <ac:picMk id="5" creationId="{AE41A9F8-2B05-62A3-B9EC-166415A97FDB}"/>
          </ac:picMkLst>
        </pc:picChg>
        <pc:picChg chg="mod">
          <ac:chgData name="Bloser, Steve" userId="84e9379b-616b-44d5-8abb-99707b706c47" providerId="ADAL" clId="{AD57544A-8E84-4340-A8AF-5E4D2D630A95}" dt="2024-02-08T13:11:52.117" v="7847" actId="108"/>
          <ac:picMkLst>
            <pc:docMk/>
            <pc:sldMk cId="2476992700" sldId="997"/>
            <ac:picMk id="14" creationId="{E20A92E0-32F7-FA6B-05C3-B708ADC5CD78}"/>
          </ac:picMkLst>
        </pc:picChg>
      </pc:sldChg>
      <pc:sldChg chg="modSp mod">
        <pc:chgData name="Bloser, Steve" userId="84e9379b-616b-44d5-8abb-99707b706c47" providerId="ADAL" clId="{AD57544A-8E84-4340-A8AF-5E4D2D630A95}" dt="2024-02-07T16:42:14.518" v="7459" actId="13926"/>
        <pc:sldMkLst>
          <pc:docMk/>
          <pc:sldMk cId="1013467746" sldId="998"/>
        </pc:sldMkLst>
        <pc:spChg chg="mod">
          <ac:chgData name="Bloser, Steve" userId="84e9379b-616b-44d5-8abb-99707b706c47" providerId="ADAL" clId="{AD57544A-8E84-4340-A8AF-5E4D2D630A95}" dt="2024-02-07T16:42:14.518" v="7459" actId="13926"/>
          <ac:spMkLst>
            <pc:docMk/>
            <pc:sldMk cId="1013467746" sldId="998"/>
            <ac:spMk id="2" creationId="{F71E69FF-C18B-EA89-98CD-1016A46385F8}"/>
          </ac:spMkLst>
        </pc:spChg>
      </pc:sldChg>
      <pc:sldChg chg="modSp add mod">
        <pc:chgData name="Bloser, Steve" userId="84e9379b-616b-44d5-8abb-99707b706c47" providerId="ADAL" clId="{AD57544A-8E84-4340-A8AF-5E4D2D630A95}" dt="2024-02-08T13:11:36.989" v="7837" actId="108"/>
        <pc:sldMkLst>
          <pc:docMk/>
          <pc:sldMk cId="1457159242" sldId="1004"/>
        </pc:sldMkLst>
        <pc:picChg chg="mod">
          <ac:chgData name="Bloser, Steve" userId="84e9379b-616b-44d5-8abb-99707b706c47" providerId="ADAL" clId="{AD57544A-8E84-4340-A8AF-5E4D2D630A95}" dt="2024-02-08T13:11:36.989" v="7837" actId="108"/>
          <ac:picMkLst>
            <pc:docMk/>
            <pc:sldMk cId="1457159242" sldId="1004"/>
            <ac:picMk id="7" creationId="{3F38131F-4821-23D9-7D98-C24F09B652B7}"/>
          </ac:picMkLst>
        </pc:picChg>
      </pc:sldChg>
      <pc:sldChg chg="modSp add mod">
        <pc:chgData name="Bloser, Steve" userId="84e9379b-616b-44d5-8abb-99707b706c47" providerId="ADAL" clId="{AD57544A-8E84-4340-A8AF-5E4D2D630A95}" dt="2024-02-06T15:00:40.879" v="5586" actId="20577"/>
        <pc:sldMkLst>
          <pc:docMk/>
          <pc:sldMk cId="3800732381" sldId="1005"/>
        </pc:sldMkLst>
        <pc:spChg chg="mod">
          <ac:chgData name="Bloser, Steve" userId="84e9379b-616b-44d5-8abb-99707b706c47" providerId="ADAL" clId="{AD57544A-8E84-4340-A8AF-5E4D2D630A95}" dt="2024-02-06T15:00:40.879" v="5586" actId="20577"/>
          <ac:spMkLst>
            <pc:docMk/>
            <pc:sldMk cId="3800732381" sldId="1005"/>
            <ac:spMk id="3" creationId="{1FBDE1B1-0F96-1603-702E-6C9243451981}"/>
          </ac:spMkLst>
        </pc:spChg>
      </pc:sldChg>
      <pc:sldChg chg="delSp modSp add mod">
        <pc:chgData name="Bloser, Steve" userId="84e9379b-616b-44d5-8abb-99707b706c47" providerId="ADAL" clId="{AD57544A-8E84-4340-A8AF-5E4D2D630A95}" dt="2024-02-07T14:13:33.496" v="7421" actId="20577"/>
        <pc:sldMkLst>
          <pc:docMk/>
          <pc:sldMk cId="3679566010" sldId="1006"/>
        </pc:sldMkLst>
        <pc:spChg chg="mod">
          <ac:chgData name="Bloser, Steve" userId="84e9379b-616b-44d5-8abb-99707b706c47" providerId="ADAL" clId="{AD57544A-8E84-4340-A8AF-5E4D2D630A95}" dt="2024-02-07T14:13:33.496" v="7421" actId="20577"/>
          <ac:spMkLst>
            <pc:docMk/>
            <pc:sldMk cId="3679566010" sldId="1006"/>
            <ac:spMk id="3" creationId="{66907304-87F4-7D1E-B2EF-B31EB0F1F4B9}"/>
          </ac:spMkLst>
        </pc:spChg>
        <pc:spChg chg="del">
          <ac:chgData name="Bloser, Steve" userId="84e9379b-616b-44d5-8abb-99707b706c47" providerId="ADAL" clId="{AD57544A-8E84-4340-A8AF-5E4D2D630A95}" dt="2024-02-07T14:13:20.046" v="7399" actId="478"/>
          <ac:spMkLst>
            <pc:docMk/>
            <pc:sldMk cId="3679566010" sldId="1006"/>
            <ac:spMk id="4" creationId="{7749913D-4486-4223-B0DD-8D682DC59D43}"/>
          </ac:spMkLst>
        </pc:spChg>
      </pc:sldChg>
      <pc:sldChg chg="modSp add mod">
        <pc:chgData name="Bloser, Steve" userId="84e9379b-616b-44d5-8abb-99707b706c47" providerId="ADAL" clId="{AD57544A-8E84-4340-A8AF-5E4D2D630A95}" dt="2024-02-07T17:28:49.898" v="7719" actId="20577"/>
        <pc:sldMkLst>
          <pc:docMk/>
          <pc:sldMk cId="2425545768" sldId="1007"/>
        </pc:sldMkLst>
        <pc:spChg chg="mod">
          <ac:chgData name="Bloser, Steve" userId="84e9379b-616b-44d5-8abb-99707b706c47" providerId="ADAL" clId="{AD57544A-8E84-4340-A8AF-5E4D2D630A95}" dt="2024-02-07T17:28:49.898" v="7719" actId="20577"/>
          <ac:spMkLst>
            <pc:docMk/>
            <pc:sldMk cId="2425545768" sldId="1007"/>
            <ac:spMk id="3" creationId="{986E6ED4-9B6B-5EC0-66A3-8116D3DB11AD}"/>
          </ac:spMkLst>
        </pc:spChg>
      </pc:sldChg>
      <pc:sldChg chg="modSp add mod ord">
        <pc:chgData name="Bloser, Steve" userId="84e9379b-616b-44d5-8abb-99707b706c47" providerId="ADAL" clId="{AD57544A-8E84-4340-A8AF-5E4D2D630A95}" dt="2024-02-07T17:28:38.136" v="7715" actId="20577"/>
        <pc:sldMkLst>
          <pc:docMk/>
          <pc:sldMk cId="2419110342" sldId="1008"/>
        </pc:sldMkLst>
        <pc:spChg chg="mod">
          <ac:chgData name="Bloser, Steve" userId="84e9379b-616b-44d5-8abb-99707b706c47" providerId="ADAL" clId="{AD57544A-8E84-4340-A8AF-5E4D2D630A95}" dt="2024-02-07T17:28:38.136" v="7715" actId="20577"/>
          <ac:spMkLst>
            <pc:docMk/>
            <pc:sldMk cId="2419110342" sldId="1008"/>
            <ac:spMk id="3" creationId="{BACA165F-D4EB-0B0D-E609-51C330541ED3}"/>
          </ac:spMkLst>
        </pc:spChg>
      </pc:sldChg>
      <pc:sldChg chg="add del mod modShow">
        <pc:chgData name="Bloser, Steve" userId="84e9379b-616b-44d5-8abb-99707b706c47" providerId="ADAL" clId="{AD57544A-8E84-4340-A8AF-5E4D2D630A95}" dt="2024-02-08T13:17:24.889" v="7862" actId="47"/>
        <pc:sldMkLst>
          <pc:docMk/>
          <pc:sldMk cId="1534695637" sldId="1009"/>
        </pc:sldMkLst>
      </pc:sldChg>
      <pc:sldChg chg="add del">
        <pc:chgData name="Bloser, Steve" userId="84e9379b-616b-44d5-8abb-99707b706c47" providerId="ADAL" clId="{AD57544A-8E84-4340-A8AF-5E4D2D630A95}" dt="2024-02-07T14:07:20.265" v="7107" actId="47"/>
        <pc:sldMkLst>
          <pc:docMk/>
          <pc:sldMk cId="1650218383" sldId="1010"/>
        </pc:sldMkLst>
      </pc:sldChg>
      <pc:sldChg chg="addSp modSp add mod">
        <pc:chgData name="Bloser, Steve" userId="84e9379b-616b-44d5-8abb-99707b706c47" providerId="ADAL" clId="{AD57544A-8E84-4340-A8AF-5E4D2D630A95}" dt="2024-02-08T13:11:46.582" v="7845" actId="108"/>
        <pc:sldMkLst>
          <pc:docMk/>
          <pc:sldMk cId="945189190" sldId="1011"/>
        </pc:sldMkLst>
        <pc:spChg chg="mod">
          <ac:chgData name="Bloser, Steve" userId="84e9379b-616b-44d5-8abb-99707b706c47" providerId="ADAL" clId="{AD57544A-8E84-4340-A8AF-5E4D2D630A95}" dt="2024-02-07T14:10:17.298" v="7300" actId="6549"/>
          <ac:spMkLst>
            <pc:docMk/>
            <pc:sldMk cId="945189190" sldId="1011"/>
            <ac:spMk id="4" creationId="{BFA79BFC-D7FA-2020-4DA5-9B01DC9E6487}"/>
          </ac:spMkLst>
        </pc:spChg>
        <pc:picChg chg="add mod">
          <ac:chgData name="Bloser, Steve" userId="84e9379b-616b-44d5-8abb-99707b706c47" providerId="ADAL" clId="{AD57544A-8E84-4340-A8AF-5E4D2D630A95}" dt="2024-02-08T13:11:46.582" v="7845" actId="108"/>
          <ac:picMkLst>
            <pc:docMk/>
            <pc:sldMk cId="945189190" sldId="1011"/>
            <ac:picMk id="5" creationId="{1DDEB3ED-4232-3E61-C02B-E150D4B12231}"/>
          </ac:picMkLst>
        </pc:picChg>
      </pc:sldChg>
      <pc:sldChg chg="modSp add mod">
        <pc:chgData name="Bloser, Steve" userId="84e9379b-616b-44d5-8abb-99707b706c47" providerId="ADAL" clId="{AD57544A-8E84-4340-A8AF-5E4D2D630A95}" dt="2024-02-07T16:45:01.666" v="7483" actId="20577"/>
        <pc:sldMkLst>
          <pc:docMk/>
          <pc:sldMk cId="895731514" sldId="1017"/>
        </pc:sldMkLst>
        <pc:spChg chg="mod">
          <ac:chgData name="Bloser, Steve" userId="84e9379b-616b-44d5-8abb-99707b706c47" providerId="ADAL" clId="{AD57544A-8E84-4340-A8AF-5E4D2D630A95}" dt="2024-02-07T16:45:01.666" v="7483" actId="20577"/>
          <ac:spMkLst>
            <pc:docMk/>
            <pc:sldMk cId="895731514" sldId="1017"/>
            <ac:spMk id="10" creationId="{0A0474F4-F5E8-6E68-EAA5-3A64CE644519}"/>
          </ac:spMkLst>
        </pc:spChg>
      </pc:sldChg>
      <pc:sldChg chg="add del setBg">
        <pc:chgData name="Bloser, Steve" userId="84e9379b-616b-44d5-8abb-99707b706c47" providerId="ADAL" clId="{AD57544A-8E84-4340-A8AF-5E4D2D630A95}" dt="2024-02-07T16:44:56.470" v="7477"/>
        <pc:sldMkLst>
          <pc:docMk/>
          <pc:sldMk cId="2100707228" sldId="1017"/>
        </pc:sldMkLst>
      </pc:sldChg>
      <pc:sldChg chg="modSp add mod">
        <pc:chgData name="Bloser, Steve" userId="84e9379b-616b-44d5-8abb-99707b706c47" providerId="ADAL" clId="{AD57544A-8E84-4340-A8AF-5E4D2D630A95}" dt="2024-02-07T16:52:04.574" v="7513" actId="20577"/>
        <pc:sldMkLst>
          <pc:docMk/>
          <pc:sldMk cId="1844022652" sldId="1018"/>
        </pc:sldMkLst>
        <pc:spChg chg="mod">
          <ac:chgData name="Bloser, Steve" userId="84e9379b-616b-44d5-8abb-99707b706c47" providerId="ADAL" clId="{AD57544A-8E84-4340-A8AF-5E4D2D630A95}" dt="2024-02-07T16:52:04.574" v="7513" actId="20577"/>
          <ac:spMkLst>
            <pc:docMk/>
            <pc:sldMk cId="1844022652" sldId="1018"/>
            <ac:spMk id="10" creationId="{0D893D47-816C-3371-7F5B-425EA12B54DF}"/>
          </ac:spMkLst>
        </pc:spChg>
      </pc:sldChg>
      <pc:sldChg chg="add del setBg">
        <pc:chgData name="Bloser, Steve" userId="84e9379b-616b-44d5-8abb-99707b706c47" providerId="ADAL" clId="{AD57544A-8E84-4340-A8AF-5E4D2D630A95}" dt="2024-02-07T16:50:39.535" v="7508"/>
        <pc:sldMkLst>
          <pc:docMk/>
          <pc:sldMk cId="2403603081" sldId="1018"/>
        </pc:sldMkLst>
      </pc:sldChg>
      <pc:sldChg chg="modSp add mod">
        <pc:chgData name="Bloser, Steve" userId="84e9379b-616b-44d5-8abb-99707b706c47" providerId="ADAL" clId="{AD57544A-8E84-4340-A8AF-5E4D2D630A95}" dt="2024-02-07T17:00:58.982" v="7532" actId="20577"/>
        <pc:sldMkLst>
          <pc:docMk/>
          <pc:sldMk cId="2175268605" sldId="1019"/>
        </pc:sldMkLst>
        <pc:spChg chg="mod">
          <ac:chgData name="Bloser, Steve" userId="84e9379b-616b-44d5-8abb-99707b706c47" providerId="ADAL" clId="{AD57544A-8E84-4340-A8AF-5E4D2D630A95}" dt="2024-02-07T17:00:58.982" v="7532" actId="20577"/>
          <ac:spMkLst>
            <pc:docMk/>
            <pc:sldMk cId="2175268605" sldId="1019"/>
            <ac:spMk id="10" creationId="{A7EAAA91-30FE-E1C0-503B-5E63500F53D4}"/>
          </ac:spMkLst>
        </pc:spChg>
      </pc:sldChg>
      <pc:sldChg chg="add del setBg">
        <pc:chgData name="Bloser, Steve" userId="84e9379b-616b-44d5-8abb-99707b706c47" providerId="ADAL" clId="{AD57544A-8E84-4340-A8AF-5E4D2D630A95}" dt="2024-02-07T17:00:33.719" v="7517"/>
        <pc:sldMkLst>
          <pc:docMk/>
          <pc:sldMk cId="3001911702" sldId="1019"/>
        </pc:sldMkLst>
      </pc:sldChg>
    </pc:docChg>
  </pc:docChgLst>
  <pc:docChgLst>
    <pc:chgData name="shlaw" userId="S::shlaw_pa.gov#ext#@pennstateoffice365.onmicrosoft.com::60727994-7d12-4097-a8a6-73832df74237" providerId="AD" clId="Web-{F8FE50B1-D975-47E2-A826-3AAE9EC718DD}"/>
    <pc:docChg chg="modSld">
      <pc:chgData name="shlaw" userId="S::shlaw_pa.gov#ext#@pennstateoffice365.onmicrosoft.com::60727994-7d12-4097-a8a6-73832df74237" providerId="AD" clId="Web-{F8FE50B1-D975-47E2-A826-3AAE9EC718DD}" dt="2024-02-01T19:39:01.501" v="392" actId="20577"/>
      <pc:docMkLst>
        <pc:docMk/>
      </pc:docMkLst>
      <pc:sldChg chg="modSp">
        <pc:chgData name="shlaw" userId="S::shlaw_pa.gov#ext#@pennstateoffice365.onmicrosoft.com::60727994-7d12-4097-a8a6-73832df74237" providerId="AD" clId="Web-{F8FE50B1-D975-47E2-A826-3AAE9EC718DD}" dt="2024-02-01T19:31:39.978" v="0" actId="1076"/>
        <pc:sldMkLst>
          <pc:docMk/>
          <pc:sldMk cId="1797038369" sldId="256"/>
        </pc:sldMkLst>
        <pc:spChg chg="mod">
          <ac:chgData name="shlaw" userId="S::shlaw_pa.gov#ext#@pennstateoffice365.onmicrosoft.com::60727994-7d12-4097-a8a6-73832df74237" providerId="AD" clId="Web-{F8FE50B1-D975-47E2-A826-3AAE9EC718DD}" dt="2024-02-01T19:31:39.978" v="0" actId="1076"/>
          <ac:spMkLst>
            <pc:docMk/>
            <pc:sldMk cId="1797038369" sldId="256"/>
            <ac:spMk id="3" creationId="{8134DABC-5540-CD48-F895-27A26B6C5C66}"/>
          </ac:spMkLst>
        </pc:spChg>
      </pc:sldChg>
      <pc:sldChg chg="modSp">
        <pc:chgData name="shlaw" userId="S::shlaw_pa.gov#ext#@pennstateoffice365.onmicrosoft.com::60727994-7d12-4097-a8a6-73832df74237" providerId="AD" clId="Web-{F8FE50B1-D975-47E2-A826-3AAE9EC718DD}" dt="2024-02-01T19:32:40.229" v="2" actId="20577"/>
        <pc:sldMkLst>
          <pc:docMk/>
          <pc:sldMk cId="2064219437" sldId="376"/>
        </pc:sldMkLst>
        <pc:spChg chg="mod">
          <ac:chgData name="shlaw" userId="S::shlaw_pa.gov#ext#@pennstateoffice365.onmicrosoft.com::60727994-7d12-4097-a8a6-73832df74237" providerId="AD" clId="Web-{F8FE50B1-D975-47E2-A826-3AAE9EC718DD}" dt="2024-02-01T19:32:40.229" v="2" actId="20577"/>
          <ac:spMkLst>
            <pc:docMk/>
            <pc:sldMk cId="2064219437" sldId="376"/>
            <ac:spMk id="4" creationId="{06D23F94-C6F4-183C-D65D-4A6A9ACD040D}"/>
          </ac:spMkLst>
        </pc:spChg>
      </pc:sldChg>
      <pc:sldChg chg="modSp">
        <pc:chgData name="shlaw" userId="S::shlaw_pa.gov#ext#@pennstateoffice365.onmicrosoft.com::60727994-7d12-4097-a8a6-73832df74237" providerId="AD" clId="Web-{F8FE50B1-D975-47E2-A826-3AAE9EC718DD}" dt="2024-02-01T19:37:46.078" v="346" actId="1076"/>
        <pc:sldMkLst>
          <pc:docMk/>
          <pc:sldMk cId="1158636059" sldId="391"/>
        </pc:sldMkLst>
        <pc:spChg chg="mod">
          <ac:chgData name="shlaw" userId="S::shlaw_pa.gov#ext#@pennstateoffice365.onmicrosoft.com::60727994-7d12-4097-a8a6-73832df74237" providerId="AD" clId="Web-{F8FE50B1-D975-47E2-A826-3AAE9EC718DD}" dt="2024-02-01T19:37:46.078" v="346" actId="1076"/>
          <ac:spMkLst>
            <pc:docMk/>
            <pc:sldMk cId="1158636059" sldId="391"/>
            <ac:spMk id="2" creationId="{56901F0F-AA7E-5AC6-EA62-FF25B6267C53}"/>
          </ac:spMkLst>
        </pc:spChg>
        <pc:spChg chg="mod">
          <ac:chgData name="shlaw" userId="S::shlaw_pa.gov#ext#@pennstateoffice365.onmicrosoft.com::60727994-7d12-4097-a8a6-73832df74237" providerId="AD" clId="Web-{F8FE50B1-D975-47E2-A826-3AAE9EC718DD}" dt="2024-02-01T19:37:45.188" v="345" actId="20577"/>
          <ac:spMkLst>
            <pc:docMk/>
            <pc:sldMk cId="1158636059" sldId="391"/>
            <ac:spMk id="4" creationId="{06D23F94-C6F4-183C-D65D-4A6A9ACD040D}"/>
          </ac:spMkLst>
        </pc:spChg>
      </pc:sldChg>
      <pc:sldChg chg="modSp">
        <pc:chgData name="shlaw" userId="S::shlaw_pa.gov#ext#@pennstateoffice365.onmicrosoft.com::60727994-7d12-4097-a8a6-73832df74237" providerId="AD" clId="Web-{F8FE50B1-D975-47E2-A826-3AAE9EC718DD}" dt="2024-02-01T19:39:01.501" v="392" actId="20577"/>
        <pc:sldMkLst>
          <pc:docMk/>
          <pc:sldMk cId="782853700" sldId="397"/>
        </pc:sldMkLst>
        <pc:spChg chg="mod">
          <ac:chgData name="shlaw" userId="S::shlaw_pa.gov#ext#@pennstateoffice365.onmicrosoft.com::60727994-7d12-4097-a8a6-73832df74237" providerId="AD" clId="Web-{F8FE50B1-D975-47E2-A826-3AAE9EC718DD}" dt="2024-02-01T19:39:01.501" v="392" actId="20577"/>
          <ac:spMkLst>
            <pc:docMk/>
            <pc:sldMk cId="782853700" sldId="397"/>
            <ac:spMk id="4" creationId="{06D23F94-C6F4-183C-D65D-4A6A9ACD04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7CA9FC2-669B-48C6-878A-0E7F9F70BA80}" type="datetimeFigureOut">
              <a:rPr lang="en-US" smtClean="0"/>
              <a:t>2/8/2024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70FEB55-B675-4F86-9450-CE7A413255FC}" type="slidenum">
              <a:rPr lang="en-US" smtClean="0"/>
              <a:t>‹#›</a:t>
            </a:fld>
            <a:endParaRPr lang="en-US"/>
          </a:p>
        </p:txBody>
      </p:sp>
    </p:spTree>
    <p:extLst>
      <p:ext uri="{BB962C8B-B14F-4D97-AF65-F5344CB8AC3E}">
        <p14:creationId xmlns:p14="http://schemas.microsoft.com/office/powerpoint/2010/main" val="305382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a:ln>
                  <a:noFill/>
                </a:ln>
                <a:solidFill>
                  <a:prstClr val="black"/>
                </a:solidFill>
                <a:effectLst/>
                <a:uLnTx/>
                <a:uFillTx/>
                <a:latin typeface="+mn-lt"/>
                <a:ea typeface="+mn-ea"/>
                <a:cs typeface="+mn-cs"/>
              </a:rPr>
              <a:t>COSTARS program, a cooperative purchasing program designed to make purchasing both easier and price competitive for public entities</a:t>
            </a:r>
            <a:endParaRPr lang="en-US"/>
          </a:p>
        </p:txBody>
      </p:sp>
      <p:sp>
        <p:nvSpPr>
          <p:cNvPr id="4" name="Slide Number Placeholder 3"/>
          <p:cNvSpPr>
            <a:spLocks noGrp="1"/>
          </p:cNvSpPr>
          <p:nvPr>
            <p:ph type="sldNum" sz="quarter" idx="5"/>
          </p:nvPr>
        </p:nvSpPr>
        <p:spPr/>
        <p:txBody>
          <a:bodyPr/>
          <a:lstStyle/>
          <a:p>
            <a:fld id="{E70FEB55-B675-4F86-9450-CE7A413255FC}" type="slidenum">
              <a:rPr lang="en-US" smtClean="0"/>
              <a:t>38</a:t>
            </a:fld>
            <a:endParaRPr lang="en-US"/>
          </a:p>
        </p:txBody>
      </p:sp>
    </p:spTree>
    <p:extLst>
      <p:ext uri="{BB962C8B-B14F-4D97-AF65-F5344CB8AC3E}">
        <p14:creationId xmlns:p14="http://schemas.microsoft.com/office/powerpoint/2010/main" val="409380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2/8/2024</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2/8/2024</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2/8/2024</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D830-AD52-4A06-8DD0-261F7AA04C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63CC23-CE71-4628-AB33-6569677926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586501-8646-464B-8645-1E5482C137F5}"/>
              </a:ext>
            </a:extLst>
          </p:cNvPr>
          <p:cNvSpPr>
            <a:spLocks noGrp="1"/>
          </p:cNvSpPr>
          <p:nvPr>
            <p:ph type="dt" sz="half" idx="10"/>
          </p:nvPr>
        </p:nvSpPr>
        <p:spPr/>
        <p:txBody>
          <a:bodyPr/>
          <a:lstStyle/>
          <a:p>
            <a:fld id="{2E93480B-9B81-48CA-9000-1F6847E0BDA3}" type="datetimeFigureOut">
              <a:rPr lang="en-US" smtClean="0"/>
              <a:t>2/8/2024</a:t>
            </a:fld>
            <a:endParaRPr lang="en-US"/>
          </a:p>
        </p:txBody>
      </p:sp>
      <p:sp>
        <p:nvSpPr>
          <p:cNvPr id="5" name="Footer Placeholder 4">
            <a:extLst>
              <a:ext uri="{FF2B5EF4-FFF2-40B4-BE49-F238E27FC236}">
                <a16:creationId xmlns:a16="http://schemas.microsoft.com/office/drawing/2014/main" id="{E9361DE6-1B61-4679-AA0D-8DB08DDBD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CE46A-E5EA-4974-9AB5-AE8C59951A9D}"/>
              </a:ext>
            </a:extLst>
          </p:cNvPr>
          <p:cNvSpPr>
            <a:spLocks noGrp="1"/>
          </p:cNvSpPr>
          <p:nvPr>
            <p:ph type="sldNum" sz="quarter" idx="12"/>
          </p:nvPr>
        </p:nvSpPr>
        <p:spPr/>
        <p:txBody>
          <a:bodyPr/>
          <a:lstStyle/>
          <a:p>
            <a:fld id="{33912904-F0E1-4012-A4A0-9EBCFF0200D7}" type="slidenum">
              <a:rPr lang="en-US" smtClean="0"/>
              <a:t>‹#›</a:t>
            </a:fld>
            <a:endParaRPr lang="en-US"/>
          </a:p>
        </p:txBody>
      </p:sp>
    </p:spTree>
    <p:extLst>
      <p:ext uri="{BB962C8B-B14F-4D97-AF65-F5344CB8AC3E}">
        <p14:creationId xmlns:p14="http://schemas.microsoft.com/office/powerpoint/2010/main" val="338190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7DF9-11EB-4936-85FE-C526A83D8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B7417-29FC-4545-8395-381642CD7D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D6606-6FEC-4569-AA7F-AA9A765ACA2A}"/>
              </a:ext>
            </a:extLst>
          </p:cNvPr>
          <p:cNvSpPr>
            <a:spLocks noGrp="1"/>
          </p:cNvSpPr>
          <p:nvPr>
            <p:ph type="dt" sz="half" idx="10"/>
          </p:nvPr>
        </p:nvSpPr>
        <p:spPr/>
        <p:txBody>
          <a:bodyPr/>
          <a:lstStyle/>
          <a:p>
            <a:fld id="{2E93480B-9B81-48CA-9000-1F6847E0BDA3}" type="datetimeFigureOut">
              <a:rPr lang="en-US" smtClean="0"/>
              <a:t>2/8/2024</a:t>
            </a:fld>
            <a:endParaRPr lang="en-US"/>
          </a:p>
        </p:txBody>
      </p:sp>
      <p:sp>
        <p:nvSpPr>
          <p:cNvPr id="5" name="Footer Placeholder 4">
            <a:extLst>
              <a:ext uri="{FF2B5EF4-FFF2-40B4-BE49-F238E27FC236}">
                <a16:creationId xmlns:a16="http://schemas.microsoft.com/office/drawing/2014/main" id="{D0AFB24E-CB9D-448C-8F63-7ED489E69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ED551-3D4C-4357-B776-847F27CBC6D3}"/>
              </a:ext>
            </a:extLst>
          </p:cNvPr>
          <p:cNvSpPr>
            <a:spLocks noGrp="1"/>
          </p:cNvSpPr>
          <p:nvPr>
            <p:ph type="sldNum" sz="quarter" idx="12"/>
          </p:nvPr>
        </p:nvSpPr>
        <p:spPr/>
        <p:txBody>
          <a:bodyPr/>
          <a:lstStyle/>
          <a:p>
            <a:fld id="{33912904-F0E1-4012-A4A0-9EBCFF0200D7}" type="slidenum">
              <a:rPr lang="en-US" smtClean="0"/>
              <a:t>‹#›</a:t>
            </a:fld>
            <a:endParaRPr lang="en-US"/>
          </a:p>
        </p:txBody>
      </p:sp>
    </p:spTree>
    <p:extLst>
      <p:ext uri="{BB962C8B-B14F-4D97-AF65-F5344CB8AC3E}">
        <p14:creationId xmlns:p14="http://schemas.microsoft.com/office/powerpoint/2010/main" val="1177155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4F89-AC8F-4F25-8E59-65C44D108D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99446-F404-45EA-8100-D1369E41C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A2F08-5196-4779-BC49-B85B4A04C1E2}"/>
              </a:ext>
            </a:extLst>
          </p:cNvPr>
          <p:cNvSpPr>
            <a:spLocks noGrp="1"/>
          </p:cNvSpPr>
          <p:nvPr>
            <p:ph type="dt" sz="half" idx="10"/>
          </p:nvPr>
        </p:nvSpPr>
        <p:spPr/>
        <p:txBody>
          <a:bodyPr/>
          <a:lstStyle/>
          <a:p>
            <a:fld id="{2E93480B-9B81-48CA-9000-1F6847E0BDA3}" type="datetimeFigureOut">
              <a:rPr lang="en-US" smtClean="0"/>
              <a:t>2/8/2024</a:t>
            </a:fld>
            <a:endParaRPr lang="en-US"/>
          </a:p>
        </p:txBody>
      </p:sp>
      <p:sp>
        <p:nvSpPr>
          <p:cNvPr id="5" name="Footer Placeholder 4">
            <a:extLst>
              <a:ext uri="{FF2B5EF4-FFF2-40B4-BE49-F238E27FC236}">
                <a16:creationId xmlns:a16="http://schemas.microsoft.com/office/drawing/2014/main" id="{F98C7C19-307A-49FD-A3EE-64083C389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3C750-8149-4FEF-985A-1945D00F1E1C}"/>
              </a:ext>
            </a:extLst>
          </p:cNvPr>
          <p:cNvSpPr>
            <a:spLocks noGrp="1"/>
          </p:cNvSpPr>
          <p:nvPr>
            <p:ph type="sldNum" sz="quarter" idx="12"/>
          </p:nvPr>
        </p:nvSpPr>
        <p:spPr/>
        <p:txBody>
          <a:bodyPr/>
          <a:lstStyle/>
          <a:p>
            <a:fld id="{33912904-F0E1-4012-A4A0-9EBCFF0200D7}" type="slidenum">
              <a:rPr lang="en-US" smtClean="0"/>
              <a:t>‹#›</a:t>
            </a:fld>
            <a:endParaRPr lang="en-US"/>
          </a:p>
        </p:txBody>
      </p:sp>
    </p:spTree>
    <p:extLst>
      <p:ext uri="{BB962C8B-B14F-4D97-AF65-F5344CB8AC3E}">
        <p14:creationId xmlns:p14="http://schemas.microsoft.com/office/powerpoint/2010/main" val="50223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0474-0EEF-4849-AA65-DEA68B0A7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69B04-CAAD-457E-A16C-61B3FEABD4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08EE80-A6D0-4FEF-A9CD-C942350D3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817763-903F-447C-9F8E-9E7C8FD1486C}"/>
              </a:ext>
            </a:extLst>
          </p:cNvPr>
          <p:cNvSpPr>
            <a:spLocks noGrp="1"/>
          </p:cNvSpPr>
          <p:nvPr>
            <p:ph type="dt" sz="half" idx="10"/>
          </p:nvPr>
        </p:nvSpPr>
        <p:spPr/>
        <p:txBody>
          <a:bodyPr/>
          <a:lstStyle/>
          <a:p>
            <a:fld id="{2E93480B-9B81-48CA-9000-1F6847E0BDA3}" type="datetimeFigureOut">
              <a:rPr lang="en-US" smtClean="0"/>
              <a:t>2/8/2024</a:t>
            </a:fld>
            <a:endParaRPr lang="en-US"/>
          </a:p>
        </p:txBody>
      </p:sp>
      <p:sp>
        <p:nvSpPr>
          <p:cNvPr id="6" name="Footer Placeholder 5">
            <a:extLst>
              <a:ext uri="{FF2B5EF4-FFF2-40B4-BE49-F238E27FC236}">
                <a16:creationId xmlns:a16="http://schemas.microsoft.com/office/drawing/2014/main" id="{5576D860-6BE0-4573-9E58-F888B27EF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46771-4312-41AB-B282-515B392E3077}"/>
              </a:ext>
            </a:extLst>
          </p:cNvPr>
          <p:cNvSpPr>
            <a:spLocks noGrp="1"/>
          </p:cNvSpPr>
          <p:nvPr>
            <p:ph type="sldNum" sz="quarter" idx="12"/>
          </p:nvPr>
        </p:nvSpPr>
        <p:spPr/>
        <p:txBody>
          <a:bodyPr/>
          <a:lstStyle/>
          <a:p>
            <a:fld id="{33912904-F0E1-4012-A4A0-9EBCFF0200D7}" type="slidenum">
              <a:rPr lang="en-US" smtClean="0"/>
              <a:t>‹#›</a:t>
            </a:fld>
            <a:endParaRPr lang="en-US"/>
          </a:p>
        </p:txBody>
      </p:sp>
    </p:spTree>
    <p:extLst>
      <p:ext uri="{BB962C8B-B14F-4D97-AF65-F5344CB8AC3E}">
        <p14:creationId xmlns:p14="http://schemas.microsoft.com/office/powerpoint/2010/main" val="2958742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94EC-08E8-4460-8FFF-F50B314D76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4976D2-0768-4577-8BA0-7617330E1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576B70-1BB6-4B8C-82C9-3DA33099A9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D9BAFE-0275-4996-8C5E-4402D9D4B0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0382A5-568C-44C6-A986-9282D775DA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A80F7B-369F-4B9C-A21F-934D91F53F91}"/>
              </a:ext>
            </a:extLst>
          </p:cNvPr>
          <p:cNvSpPr>
            <a:spLocks noGrp="1"/>
          </p:cNvSpPr>
          <p:nvPr>
            <p:ph type="dt" sz="half" idx="10"/>
          </p:nvPr>
        </p:nvSpPr>
        <p:spPr/>
        <p:txBody>
          <a:bodyPr/>
          <a:lstStyle/>
          <a:p>
            <a:fld id="{2E93480B-9B81-48CA-9000-1F6847E0BDA3}" type="datetimeFigureOut">
              <a:rPr lang="en-US" smtClean="0"/>
              <a:t>2/8/2024</a:t>
            </a:fld>
            <a:endParaRPr lang="en-US"/>
          </a:p>
        </p:txBody>
      </p:sp>
      <p:sp>
        <p:nvSpPr>
          <p:cNvPr id="8" name="Footer Placeholder 7">
            <a:extLst>
              <a:ext uri="{FF2B5EF4-FFF2-40B4-BE49-F238E27FC236}">
                <a16:creationId xmlns:a16="http://schemas.microsoft.com/office/drawing/2014/main" id="{9E6E70F1-B9DB-4216-8C70-57EF6181C4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6E168B-B10F-43C9-BA39-B255E7DA5F9F}"/>
              </a:ext>
            </a:extLst>
          </p:cNvPr>
          <p:cNvSpPr>
            <a:spLocks noGrp="1"/>
          </p:cNvSpPr>
          <p:nvPr>
            <p:ph type="sldNum" sz="quarter" idx="12"/>
          </p:nvPr>
        </p:nvSpPr>
        <p:spPr/>
        <p:txBody>
          <a:bodyPr/>
          <a:lstStyle/>
          <a:p>
            <a:fld id="{33912904-F0E1-4012-A4A0-9EBCFF0200D7}" type="slidenum">
              <a:rPr lang="en-US" smtClean="0"/>
              <a:t>‹#›</a:t>
            </a:fld>
            <a:endParaRPr lang="en-US"/>
          </a:p>
        </p:txBody>
      </p:sp>
    </p:spTree>
    <p:extLst>
      <p:ext uri="{BB962C8B-B14F-4D97-AF65-F5344CB8AC3E}">
        <p14:creationId xmlns:p14="http://schemas.microsoft.com/office/powerpoint/2010/main" val="2633861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EA0E-785E-42EF-9174-1A64F9E8D7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846703-4E9E-4903-8DF4-B0AB806FA0D8}"/>
              </a:ext>
            </a:extLst>
          </p:cNvPr>
          <p:cNvSpPr>
            <a:spLocks noGrp="1"/>
          </p:cNvSpPr>
          <p:nvPr>
            <p:ph type="dt" sz="half" idx="10"/>
          </p:nvPr>
        </p:nvSpPr>
        <p:spPr/>
        <p:txBody>
          <a:bodyPr/>
          <a:lstStyle/>
          <a:p>
            <a:fld id="{2E93480B-9B81-48CA-9000-1F6847E0BDA3}" type="datetimeFigureOut">
              <a:rPr lang="en-US" smtClean="0"/>
              <a:t>2/8/2024</a:t>
            </a:fld>
            <a:endParaRPr lang="en-US"/>
          </a:p>
        </p:txBody>
      </p:sp>
      <p:sp>
        <p:nvSpPr>
          <p:cNvPr id="4" name="Footer Placeholder 3">
            <a:extLst>
              <a:ext uri="{FF2B5EF4-FFF2-40B4-BE49-F238E27FC236}">
                <a16:creationId xmlns:a16="http://schemas.microsoft.com/office/drawing/2014/main" id="{FC6D2F8D-C0F3-43F3-992E-8562F26938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D6323-6ED8-49AB-813E-91EDF84BAB52}"/>
              </a:ext>
            </a:extLst>
          </p:cNvPr>
          <p:cNvSpPr>
            <a:spLocks noGrp="1"/>
          </p:cNvSpPr>
          <p:nvPr>
            <p:ph type="sldNum" sz="quarter" idx="12"/>
          </p:nvPr>
        </p:nvSpPr>
        <p:spPr/>
        <p:txBody>
          <a:bodyPr/>
          <a:lstStyle/>
          <a:p>
            <a:fld id="{33912904-F0E1-4012-A4A0-9EBCFF0200D7}" type="slidenum">
              <a:rPr lang="en-US" smtClean="0"/>
              <a:t>‹#›</a:t>
            </a:fld>
            <a:endParaRPr lang="en-US"/>
          </a:p>
        </p:txBody>
      </p:sp>
    </p:spTree>
    <p:extLst>
      <p:ext uri="{BB962C8B-B14F-4D97-AF65-F5344CB8AC3E}">
        <p14:creationId xmlns:p14="http://schemas.microsoft.com/office/powerpoint/2010/main" val="144051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59F35-DC49-4C63-9A3F-91336E75D900}"/>
              </a:ext>
            </a:extLst>
          </p:cNvPr>
          <p:cNvSpPr>
            <a:spLocks noGrp="1"/>
          </p:cNvSpPr>
          <p:nvPr>
            <p:ph type="dt" sz="half" idx="10"/>
          </p:nvPr>
        </p:nvSpPr>
        <p:spPr/>
        <p:txBody>
          <a:bodyPr/>
          <a:lstStyle/>
          <a:p>
            <a:fld id="{2E93480B-9B81-48CA-9000-1F6847E0BDA3}" type="datetimeFigureOut">
              <a:rPr lang="en-US" smtClean="0"/>
              <a:t>2/8/2024</a:t>
            </a:fld>
            <a:endParaRPr lang="en-US"/>
          </a:p>
        </p:txBody>
      </p:sp>
      <p:sp>
        <p:nvSpPr>
          <p:cNvPr id="3" name="Footer Placeholder 2">
            <a:extLst>
              <a:ext uri="{FF2B5EF4-FFF2-40B4-BE49-F238E27FC236}">
                <a16:creationId xmlns:a16="http://schemas.microsoft.com/office/drawing/2014/main" id="{395DF322-D822-4619-95AE-FC908BBA81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30C158-DA78-46B2-97A5-5D993E6EFC42}"/>
              </a:ext>
            </a:extLst>
          </p:cNvPr>
          <p:cNvSpPr>
            <a:spLocks noGrp="1"/>
          </p:cNvSpPr>
          <p:nvPr>
            <p:ph type="sldNum" sz="quarter" idx="12"/>
          </p:nvPr>
        </p:nvSpPr>
        <p:spPr/>
        <p:txBody>
          <a:bodyPr/>
          <a:lstStyle/>
          <a:p>
            <a:fld id="{33912904-F0E1-4012-A4A0-9EBCFF0200D7}" type="slidenum">
              <a:rPr lang="en-US" smtClean="0"/>
              <a:t>‹#›</a:t>
            </a:fld>
            <a:endParaRPr lang="en-US"/>
          </a:p>
        </p:txBody>
      </p:sp>
    </p:spTree>
    <p:extLst>
      <p:ext uri="{BB962C8B-B14F-4D97-AF65-F5344CB8AC3E}">
        <p14:creationId xmlns:p14="http://schemas.microsoft.com/office/powerpoint/2010/main" val="926040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12BD-096C-4DF9-9C17-E1559DE73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17EBEE-76E8-4CBB-BBFB-3287A6DB5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A5B82E-260D-4F3B-A061-E1A768627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6C914-D095-4329-AB1E-114E300F40F7}"/>
              </a:ext>
            </a:extLst>
          </p:cNvPr>
          <p:cNvSpPr>
            <a:spLocks noGrp="1"/>
          </p:cNvSpPr>
          <p:nvPr>
            <p:ph type="dt" sz="half" idx="10"/>
          </p:nvPr>
        </p:nvSpPr>
        <p:spPr/>
        <p:txBody>
          <a:bodyPr/>
          <a:lstStyle/>
          <a:p>
            <a:fld id="{2E93480B-9B81-48CA-9000-1F6847E0BDA3}" type="datetimeFigureOut">
              <a:rPr lang="en-US" smtClean="0"/>
              <a:t>2/8/2024</a:t>
            </a:fld>
            <a:endParaRPr lang="en-US"/>
          </a:p>
        </p:txBody>
      </p:sp>
      <p:sp>
        <p:nvSpPr>
          <p:cNvPr id="6" name="Footer Placeholder 5">
            <a:extLst>
              <a:ext uri="{FF2B5EF4-FFF2-40B4-BE49-F238E27FC236}">
                <a16:creationId xmlns:a16="http://schemas.microsoft.com/office/drawing/2014/main" id="{190896E1-9721-4803-AE5D-8F949D53A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41E54-48AB-4235-B576-F4EE2A8B99D9}"/>
              </a:ext>
            </a:extLst>
          </p:cNvPr>
          <p:cNvSpPr>
            <a:spLocks noGrp="1"/>
          </p:cNvSpPr>
          <p:nvPr>
            <p:ph type="sldNum" sz="quarter" idx="12"/>
          </p:nvPr>
        </p:nvSpPr>
        <p:spPr/>
        <p:txBody>
          <a:bodyPr/>
          <a:lstStyle/>
          <a:p>
            <a:fld id="{33912904-F0E1-4012-A4A0-9EBCFF0200D7}" type="slidenum">
              <a:rPr lang="en-US" smtClean="0"/>
              <a:t>‹#›</a:t>
            </a:fld>
            <a:endParaRPr lang="en-US"/>
          </a:p>
        </p:txBody>
      </p:sp>
    </p:spTree>
    <p:extLst>
      <p:ext uri="{BB962C8B-B14F-4D97-AF65-F5344CB8AC3E}">
        <p14:creationId xmlns:p14="http://schemas.microsoft.com/office/powerpoint/2010/main" val="70598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2/8/2024</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0750-255E-4CDE-B3CC-F3DEC04B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0451C2-5747-4881-B61D-72AB9C479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C01C68-CF7F-4294-8261-3671EED51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953B2-DE61-4BF9-A634-25DE6B5EFAD8}"/>
              </a:ext>
            </a:extLst>
          </p:cNvPr>
          <p:cNvSpPr>
            <a:spLocks noGrp="1"/>
          </p:cNvSpPr>
          <p:nvPr>
            <p:ph type="dt" sz="half" idx="10"/>
          </p:nvPr>
        </p:nvSpPr>
        <p:spPr/>
        <p:txBody>
          <a:bodyPr/>
          <a:lstStyle/>
          <a:p>
            <a:fld id="{2E93480B-9B81-48CA-9000-1F6847E0BDA3}" type="datetimeFigureOut">
              <a:rPr lang="en-US" smtClean="0"/>
              <a:t>2/8/2024</a:t>
            </a:fld>
            <a:endParaRPr lang="en-US"/>
          </a:p>
        </p:txBody>
      </p:sp>
      <p:sp>
        <p:nvSpPr>
          <p:cNvPr id="6" name="Footer Placeholder 5">
            <a:extLst>
              <a:ext uri="{FF2B5EF4-FFF2-40B4-BE49-F238E27FC236}">
                <a16:creationId xmlns:a16="http://schemas.microsoft.com/office/drawing/2014/main" id="{CE77952B-36CD-422F-9F33-DB4CBF3064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07933-E190-4F41-AC93-2E5F84374E92}"/>
              </a:ext>
            </a:extLst>
          </p:cNvPr>
          <p:cNvSpPr>
            <a:spLocks noGrp="1"/>
          </p:cNvSpPr>
          <p:nvPr>
            <p:ph type="sldNum" sz="quarter" idx="12"/>
          </p:nvPr>
        </p:nvSpPr>
        <p:spPr/>
        <p:txBody>
          <a:bodyPr/>
          <a:lstStyle/>
          <a:p>
            <a:fld id="{33912904-F0E1-4012-A4A0-9EBCFF0200D7}" type="slidenum">
              <a:rPr lang="en-US" smtClean="0"/>
              <a:t>‹#›</a:t>
            </a:fld>
            <a:endParaRPr lang="en-US"/>
          </a:p>
        </p:txBody>
      </p:sp>
    </p:spTree>
    <p:extLst>
      <p:ext uri="{BB962C8B-B14F-4D97-AF65-F5344CB8AC3E}">
        <p14:creationId xmlns:p14="http://schemas.microsoft.com/office/powerpoint/2010/main" val="2220214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A990-36CA-4120-8434-5C83E6BC25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5ECD0C-F69D-4E5F-9E32-48CF80EDD6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44960-6143-47F2-BDFC-E6B5A7AF32C1}"/>
              </a:ext>
            </a:extLst>
          </p:cNvPr>
          <p:cNvSpPr>
            <a:spLocks noGrp="1"/>
          </p:cNvSpPr>
          <p:nvPr>
            <p:ph type="dt" sz="half" idx="10"/>
          </p:nvPr>
        </p:nvSpPr>
        <p:spPr/>
        <p:txBody>
          <a:bodyPr/>
          <a:lstStyle/>
          <a:p>
            <a:fld id="{2E93480B-9B81-48CA-9000-1F6847E0BDA3}" type="datetimeFigureOut">
              <a:rPr lang="en-US" smtClean="0"/>
              <a:t>2/8/2024</a:t>
            </a:fld>
            <a:endParaRPr lang="en-US"/>
          </a:p>
        </p:txBody>
      </p:sp>
      <p:sp>
        <p:nvSpPr>
          <p:cNvPr id="5" name="Footer Placeholder 4">
            <a:extLst>
              <a:ext uri="{FF2B5EF4-FFF2-40B4-BE49-F238E27FC236}">
                <a16:creationId xmlns:a16="http://schemas.microsoft.com/office/drawing/2014/main" id="{7FB7444B-C5FF-45B0-9F9B-6454BBFD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EB61B-9858-44DC-B562-040311717B1A}"/>
              </a:ext>
            </a:extLst>
          </p:cNvPr>
          <p:cNvSpPr>
            <a:spLocks noGrp="1"/>
          </p:cNvSpPr>
          <p:nvPr>
            <p:ph type="sldNum" sz="quarter" idx="12"/>
          </p:nvPr>
        </p:nvSpPr>
        <p:spPr/>
        <p:txBody>
          <a:bodyPr/>
          <a:lstStyle/>
          <a:p>
            <a:fld id="{33912904-F0E1-4012-A4A0-9EBCFF0200D7}" type="slidenum">
              <a:rPr lang="en-US" smtClean="0"/>
              <a:t>‹#›</a:t>
            </a:fld>
            <a:endParaRPr lang="en-US"/>
          </a:p>
        </p:txBody>
      </p:sp>
    </p:spTree>
    <p:extLst>
      <p:ext uri="{BB962C8B-B14F-4D97-AF65-F5344CB8AC3E}">
        <p14:creationId xmlns:p14="http://schemas.microsoft.com/office/powerpoint/2010/main" val="3515048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ACAB7-3E68-48A4-83F2-77752A70FA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3F691-79F2-4CC6-B213-FEF7CE2934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18DDC-0B36-475E-BF7C-EE532ADD3C3B}"/>
              </a:ext>
            </a:extLst>
          </p:cNvPr>
          <p:cNvSpPr>
            <a:spLocks noGrp="1"/>
          </p:cNvSpPr>
          <p:nvPr>
            <p:ph type="dt" sz="half" idx="10"/>
          </p:nvPr>
        </p:nvSpPr>
        <p:spPr/>
        <p:txBody>
          <a:bodyPr/>
          <a:lstStyle/>
          <a:p>
            <a:fld id="{2E93480B-9B81-48CA-9000-1F6847E0BDA3}" type="datetimeFigureOut">
              <a:rPr lang="en-US" smtClean="0"/>
              <a:t>2/8/2024</a:t>
            </a:fld>
            <a:endParaRPr lang="en-US"/>
          </a:p>
        </p:txBody>
      </p:sp>
      <p:sp>
        <p:nvSpPr>
          <p:cNvPr id="5" name="Footer Placeholder 4">
            <a:extLst>
              <a:ext uri="{FF2B5EF4-FFF2-40B4-BE49-F238E27FC236}">
                <a16:creationId xmlns:a16="http://schemas.microsoft.com/office/drawing/2014/main" id="{D5282435-DB14-4418-AAA0-E794BC452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D8EDC-FA6C-4F67-BE77-5761BC708C54}"/>
              </a:ext>
            </a:extLst>
          </p:cNvPr>
          <p:cNvSpPr>
            <a:spLocks noGrp="1"/>
          </p:cNvSpPr>
          <p:nvPr>
            <p:ph type="sldNum" sz="quarter" idx="12"/>
          </p:nvPr>
        </p:nvSpPr>
        <p:spPr/>
        <p:txBody>
          <a:bodyPr/>
          <a:lstStyle/>
          <a:p>
            <a:fld id="{33912904-F0E1-4012-A4A0-9EBCFF0200D7}" type="slidenum">
              <a:rPr lang="en-US" smtClean="0"/>
              <a:t>‹#›</a:t>
            </a:fld>
            <a:endParaRPr lang="en-US"/>
          </a:p>
        </p:txBody>
      </p:sp>
    </p:spTree>
    <p:extLst>
      <p:ext uri="{BB962C8B-B14F-4D97-AF65-F5344CB8AC3E}">
        <p14:creationId xmlns:p14="http://schemas.microsoft.com/office/powerpoint/2010/main" val="43436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2/8/2024</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2/8/2024</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2/8/2024</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2/8/2024</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2/8/2024</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2/8/2024</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2/8/2024</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2/8/2024</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1FD0E9-0915-4087-8474-47AD419E7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0CC63C-90ED-4C75-B244-868E3F19E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CCE91-63BF-4A38-8086-DCF7441B1B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3480B-9B81-48CA-9000-1F6847E0BDA3}" type="datetimeFigureOut">
              <a:rPr lang="en-US" smtClean="0"/>
              <a:t>2/8/2024</a:t>
            </a:fld>
            <a:endParaRPr lang="en-US"/>
          </a:p>
        </p:txBody>
      </p:sp>
      <p:sp>
        <p:nvSpPr>
          <p:cNvPr id="5" name="Footer Placeholder 4">
            <a:extLst>
              <a:ext uri="{FF2B5EF4-FFF2-40B4-BE49-F238E27FC236}">
                <a16:creationId xmlns:a16="http://schemas.microsoft.com/office/drawing/2014/main" id="{B7824356-1614-4FBA-8981-5A975AFDA1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AA9870-411B-44D3-9A69-2115FF87D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12904-F0E1-4012-A4A0-9EBCFF0200D7}" type="slidenum">
              <a:rPr lang="en-US" smtClean="0"/>
              <a:t>‹#›</a:t>
            </a:fld>
            <a:endParaRPr lang="en-US"/>
          </a:p>
        </p:txBody>
      </p:sp>
    </p:spTree>
    <p:extLst>
      <p:ext uri="{BB962C8B-B14F-4D97-AF65-F5344CB8AC3E}">
        <p14:creationId xmlns:p14="http://schemas.microsoft.com/office/powerpoint/2010/main" val="61149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b201@psu.edu" TargetMode="External"/><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mailto:anmickey@pa.gov" TargetMode="External"/><Relationship Id="rId4" Type="http://schemas.openxmlformats.org/officeDocument/2006/relationships/hyperlink" Target="mailto:shlaw@p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1.jpeg"/><Relationship Id="rId7"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2.jpe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6.jpe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9.jpe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1.jpe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8" Type="http://schemas.openxmlformats.org/officeDocument/2006/relationships/hyperlink" Target="https://www.dirtandgravel.psu.edu/docs/Webinars/Webinar_Municipal_Bidding_4_14_2020.pptx" TargetMode="External"/><Relationship Id="rId3" Type="http://schemas.openxmlformats.org/officeDocument/2006/relationships/image" Target="../media/image11.jpeg"/><Relationship Id="rId7" Type="http://schemas.openxmlformats.org/officeDocument/2006/relationships/hyperlink" Target="https://www.dirtandgravel.psu.edu/docs/Webinars/Webinar_Municipal_Bidding_4_14_2020.pdf"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dirtandgravel.psu.edu/docs/Webinars/Webinar_Municipal_Bidding_4_14_2020.mp4" TargetMode="External"/><Relationship Id="rId11" Type="http://schemas.openxmlformats.org/officeDocument/2006/relationships/hyperlink" Target="https://www.dirtandgravel.psu.edu/docs/Webinars/Webinar_COSTARS_and_Purchasing_6_9_2020.pptx" TargetMode="External"/><Relationship Id="rId5" Type="http://schemas.openxmlformats.org/officeDocument/2006/relationships/image" Target="../media/image13.jpeg"/><Relationship Id="rId10" Type="http://schemas.openxmlformats.org/officeDocument/2006/relationships/hyperlink" Target="https://www.dirtandgravel.psu.edu/docs/Webinars/Webinar_COSTARS_and_Purchasing_6_9_2020.pdf" TargetMode="External"/><Relationship Id="rId4" Type="http://schemas.openxmlformats.org/officeDocument/2006/relationships/image" Target="../media/image12.jpeg"/><Relationship Id="rId9" Type="http://schemas.openxmlformats.org/officeDocument/2006/relationships/hyperlink" Target="https://www.dirtandgravel.psu.edu/docs/Webinars/Webinar_COSTARS_and_Purchasing_6_9_2020.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dirtandgravel.psu.edu/pa-program-resources/program-specific-resources/administrative-guidance-manual/7-additional-program-policies/#agm_7-1-3"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13.jpeg"/><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13.jpeg"/><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13.jpeg"/><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7.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13.jpeg"/><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8.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usgs.gov/streamstats"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8" Type="http://schemas.openxmlformats.org/officeDocument/2006/relationships/hyperlink" Target="https://www.dirtandgravel.psu.edu/docs/Webinars/Webinar_Wetness_Index_Error_Checker_Financial_12_17_2020.pptx" TargetMode="External"/><Relationship Id="rId3" Type="http://schemas.openxmlformats.org/officeDocument/2006/relationships/image" Target="../media/image11.jpeg"/><Relationship Id="rId7" Type="http://schemas.openxmlformats.org/officeDocument/2006/relationships/hyperlink" Target="https://www.dirtandgravel.psu.edu/docs/Webinars/Webinar_Wetness_Index_Error_Checker_Financial_12_17_2020.pdf"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dirtandgravel.psu.edu/docs/Webinars/Webinar_Wetness_Index_Error_Checker_Financial_12_17_2020.mp4" TargetMode="External"/><Relationship Id="rId11" Type="http://schemas.openxmlformats.org/officeDocument/2006/relationships/hyperlink" Target="https://www.dirtandgravel.psu.edu/docs/Webinars/Webinar_Stream_Notifications_and_Exemptions_1_5_2023.pptx" TargetMode="External"/><Relationship Id="rId5" Type="http://schemas.openxmlformats.org/officeDocument/2006/relationships/image" Target="../media/image13.jpeg"/><Relationship Id="rId10" Type="http://schemas.openxmlformats.org/officeDocument/2006/relationships/hyperlink" Target="https://www.dirtandgravel.psu.edu/docs/Webinars/Webinar_Stream_Notifications_and_Exemptions_1_5_2023.pdf" TargetMode="External"/><Relationship Id="rId4" Type="http://schemas.openxmlformats.org/officeDocument/2006/relationships/image" Target="../media/image12.jpeg"/><Relationship Id="rId9" Type="http://schemas.openxmlformats.org/officeDocument/2006/relationships/hyperlink" Target="https://www.dirtandgravel.psu.edu/docs/Webinars/Webinar_Stream_Notifications_and_Exemptions_1_5_2023.mp4"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13.jpeg"/><Relationship Id="rId4" Type="http://schemas.openxmlformats.org/officeDocument/2006/relationships/image" Target="../media/image12.jpeg"/></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13.jpeg"/><Relationship Id="rId4" Type="http://schemas.openxmlformats.org/officeDocument/2006/relationships/image" Target="../media/image12.jpeg"/></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13.jpeg"/><Relationship Id="rId4" Type="http://schemas.openxmlformats.org/officeDocument/2006/relationships/image" Target="../media/image12.jpe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3.emf"/><Relationship Id="rId5" Type="http://schemas.openxmlformats.org/officeDocument/2006/relationships/image" Target="../media/image13.jpeg"/><Relationship Id="rId4" Type="http://schemas.openxmlformats.org/officeDocument/2006/relationships/image" Target="../media/image12.jpeg"/></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fhwa.dot.gov/engineering/hydraulics/software/hy8/"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13.jpeg"/><Relationship Id="rId4" Type="http://schemas.openxmlformats.org/officeDocument/2006/relationships/image" Target="../media/image12.jpeg"/></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13.jpeg"/><Relationship Id="rId4" Type="http://schemas.openxmlformats.org/officeDocument/2006/relationships/image" Target="../media/image12.jpeg"/></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13.jpeg"/><Relationship Id="rId4" Type="http://schemas.openxmlformats.org/officeDocument/2006/relationships/image" Target="../media/image12.jpeg"/></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13.jpeg"/><Relationship Id="rId4" Type="http://schemas.openxmlformats.org/officeDocument/2006/relationships/image" Target="../media/image12.jpeg"/></Relationships>
</file>

<file path=ppt/slides/_rels/slide7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13.jpeg"/><Relationship Id="rId4" Type="http://schemas.openxmlformats.org/officeDocument/2006/relationships/image" Target="../media/image12.jpeg"/></Relationships>
</file>

<file path=ppt/slides/_rels/slide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dirtandgravel.psu.edu/stream-crossing-replacements/"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13.jpeg"/><Relationship Id="rId4" Type="http://schemas.openxmlformats.org/officeDocument/2006/relationships/image" Target="../media/image1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4.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F9DC90-282F-CD28-B3DD-614FBCC4F2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84"/>
          <a:stretch/>
        </p:blipFill>
        <p:spPr>
          <a:xfrm>
            <a:off x="-22428" y="0"/>
            <a:ext cx="12214428" cy="6858000"/>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1915887"/>
            <a:ext cx="2387719" cy="4769848"/>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a:ln>
                <a:noFill/>
              </a:ln>
              <a:solidFill>
                <a:schemeClr val="bg1"/>
              </a:solidFill>
              <a:effectLst/>
              <a:uLnTx/>
              <a:uFillTx/>
              <a:latin typeface="Gill Sans MT"/>
              <a:ea typeface="+mn-ea"/>
              <a:cs typeface="+mn-cs"/>
            </a:endParaRPr>
          </a:p>
          <a:p>
            <a:pPr algn="ctr">
              <a:spcBef>
                <a:spcPct val="20000"/>
              </a:spcBef>
              <a:defRPr/>
            </a:pPr>
            <a:r>
              <a:rPr kumimoji="0" lang="en-US" sz="2000" b="1" i="0" u="sng" strike="noStrike" kern="1200" cap="none" spc="0" normalizeH="0" baseline="0" noProof="0">
                <a:ln>
                  <a:noFill/>
                </a:ln>
                <a:solidFill>
                  <a:schemeClr val="bg1"/>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a:ln>
                  <a:noFill/>
                </a:ln>
                <a:solidFill>
                  <a:schemeClr val="bg1"/>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schemeClr val="bg1"/>
                </a:solidFill>
                <a:effectLst/>
                <a:uLnTx/>
                <a:uFillTx/>
                <a:latin typeface="Gill Sans MT"/>
                <a:ea typeface="+mn-ea"/>
                <a:cs typeface="+mn-cs"/>
                <a:hlinkClick r:id="rId3">
                  <a:extLst>
                    <a:ext uri="{A12FA001-AC4F-418D-AE19-62706E023703}">
                      <ahyp:hlinkClr xmlns:ahyp="http://schemas.microsoft.com/office/drawing/2018/hyperlinkcolor" val="tx"/>
                    </a:ext>
                  </a:extLst>
                </a:hlinkClick>
              </a:rPr>
              <a:t>smb201@psu.edu</a:t>
            </a:r>
            <a:endParaRPr kumimoji="0" lang="en-US" sz="1600" b="0" i="0" u="none" strike="noStrike" kern="1200" cap="none" spc="0" normalizeH="0" baseline="0" noProof="0">
              <a:ln>
                <a:noFill/>
              </a:ln>
              <a:solidFill>
                <a:schemeClr val="bg1"/>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a:ln>
                  <a:noFill/>
                </a:ln>
                <a:solidFill>
                  <a:schemeClr val="bg1"/>
                </a:solidFill>
                <a:effectLst/>
                <a:uLnTx/>
                <a:uFillTx/>
                <a:latin typeface="Gill Sans MT"/>
                <a:ea typeface="+mn-ea"/>
                <a:cs typeface="+mn-cs"/>
              </a:rPr>
              <a:t>SCC</a:t>
            </a:r>
            <a:endParaRPr lang="en-US" sz="2000" b="1" u="sng">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a:ln>
                  <a:noFill/>
                </a:ln>
                <a:solidFill>
                  <a:schemeClr val="bg1">
                    <a:lumMod val="95000"/>
                  </a:schemeClr>
                </a:solidFill>
                <a:effectLst/>
                <a:uLnTx/>
                <a:uFillTx/>
                <a:latin typeface="Gill Sans MT"/>
                <a:ea typeface="+mn-ea"/>
                <a:cs typeface="+mn-cs"/>
              </a:rPr>
              <a:t>Roy Richardson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u="sng">
                <a:solidFill>
                  <a:schemeClr val="bg1">
                    <a:lumMod val="95000"/>
                  </a:schemeClr>
                </a:solidFill>
                <a:latin typeface="Gill Sans MT"/>
              </a:rPr>
              <a:t>rrichardso@pa.gov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a:ln>
                  <a:noFill/>
                </a:ln>
                <a:solidFill>
                  <a:schemeClr val="bg1">
                    <a:lumMod val="95000"/>
                  </a:schemeClr>
                </a:solidFill>
                <a:effectLst/>
                <a:uLnTx/>
                <a:uFillTx/>
                <a:latin typeface="Gill Sans MT"/>
                <a:ea typeface="+mn-ea"/>
                <a:cs typeface="+mn-cs"/>
              </a:rPr>
              <a:t>Sherri Law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chemeClr val="bg1"/>
                </a:solidFill>
                <a:latin typeface="Gill Sans MT"/>
                <a:hlinkClick r:id="rId4">
                  <a:extLst>
                    <a:ext uri="{A12FA001-AC4F-418D-AE19-62706E023703}">
                      <ahyp:hlinkClr xmlns:ahyp="http://schemas.microsoft.com/office/drawing/2018/hyperlinkcolor" val="tx"/>
                    </a:ext>
                  </a:extLst>
                </a:hlinkClick>
              </a:rPr>
              <a:t>shlaw@pa.gov</a:t>
            </a:r>
            <a:r>
              <a:rPr lang="en-US" sz="1600">
                <a:solidFill>
                  <a:schemeClr val="bg1"/>
                </a:solidFill>
                <a:latin typeface="Gill Sans MT"/>
              </a:rPr>
              <a:t> </a:t>
            </a:r>
            <a:endParaRPr kumimoji="0" lang="en-US" sz="1600" b="0" i="0" u="none" strike="noStrike" kern="1200" cap="none" spc="0" normalizeH="0" baseline="0" noProof="0">
              <a:ln>
                <a:noFill/>
              </a:ln>
              <a:solidFill>
                <a:schemeClr val="bg1"/>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a:ln>
                  <a:noFill/>
                </a:ln>
                <a:solidFill>
                  <a:schemeClr val="bg1"/>
                </a:solidFill>
                <a:effectLst/>
                <a:uLnTx/>
                <a:uFillTx/>
                <a:latin typeface="Gill Sans MT"/>
                <a:ea typeface="+mn-ea"/>
                <a:cs typeface="+mn-cs"/>
              </a:rPr>
              <a:t>Andy </a:t>
            </a:r>
            <a:r>
              <a:rPr kumimoji="0" lang="en-US" sz="1600" b="1" i="0" u="none" strike="noStrike" kern="1200" cap="none" spc="0" normalizeH="0" baseline="0" noProof="0">
                <a:ln>
                  <a:noFill/>
                </a:ln>
                <a:solidFill>
                  <a:schemeClr val="bg1">
                    <a:lumMod val="95000"/>
                  </a:schemeClr>
                </a:solidFill>
                <a:effectLst/>
                <a:uLnTx/>
                <a:uFillTx/>
                <a:latin typeface="Gill Sans MT"/>
                <a:ea typeface="+mn-ea"/>
                <a:cs typeface="+mn-cs"/>
              </a:rPr>
              <a:t>Mickey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chemeClr val="bg1">
                    <a:lumMod val="95000"/>
                  </a:schemeClr>
                </a:solidFill>
                <a:latin typeface="Gill Sans MT"/>
                <a:hlinkClick r:id="rId5">
                  <a:extLst>
                    <a:ext uri="{A12FA001-AC4F-418D-AE19-62706E023703}">
                      <ahyp:hlinkClr xmlns:ahyp="http://schemas.microsoft.com/office/drawing/2018/hyperlinkcolor" val="tx"/>
                    </a:ext>
                  </a:extLst>
                </a:hlinkClick>
              </a:rPr>
              <a:t>anmickey@pa.gov</a:t>
            </a:r>
            <a:r>
              <a:rPr lang="en-US" sz="1600">
                <a:solidFill>
                  <a:schemeClr val="bg1">
                    <a:lumMod val="95000"/>
                  </a:schemeClr>
                </a:solidFill>
                <a:latin typeface="Gill Sans MT"/>
              </a:rPr>
              <a:t> </a:t>
            </a:r>
            <a:endParaRPr kumimoji="0" lang="en-US" sz="1600" b="0" i="0" u="none" strike="noStrike" kern="1200" cap="none" spc="0" normalizeH="0" baseline="0" noProof="0">
              <a:ln>
                <a:noFill/>
              </a:ln>
              <a:solidFill>
                <a:schemeClr val="bg1">
                  <a:lumMod val="95000"/>
                </a:schemeClr>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a:ln>
                <a:noFill/>
              </a:ln>
              <a:solidFill>
                <a:schemeClr val="bg1"/>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107707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a:solidFill>
                  <a:srgbClr val="FFFFFF"/>
                </a:solidFill>
                <a:latin typeface="Gill Sans MT"/>
              </a:rPr>
              <a:t>Stream Crossings: </a:t>
            </a:r>
          </a:p>
          <a:p>
            <a:pPr marL="0" marR="0" lvl="0" indent="0" algn="ctr" defTabSz="912989" eaLnBrk="1" fontAlgn="auto" latinLnBrk="0" hangingPunct="1">
              <a:lnSpc>
                <a:spcPct val="100000"/>
              </a:lnSpc>
              <a:spcBef>
                <a:spcPts val="0"/>
              </a:spcBef>
              <a:spcAft>
                <a:spcPts val="0"/>
              </a:spcAft>
              <a:buClrTx/>
              <a:buSzTx/>
              <a:buFontTx/>
              <a:buNone/>
              <a:tabLst/>
              <a:defRPr/>
            </a:pPr>
            <a:r>
              <a:rPr lang="en-US" sz="2800" kern="0">
                <a:solidFill>
                  <a:srgbClr val="FFFFFF"/>
                </a:solidFill>
                <a:latin typeface="Gill Sans MT"/>
              </a:rPr>
              <a:t>Update, Reminders, and Emerging Issues</a:t>
            </a:r>
            <a:endParaRPr kumimoji="0" lang="en-US" sz="2800" b="0" i="0" strike="noStrike" kern="0" cap="none" spc="0" normalizeH="0" baseline="0" noProof="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Gill Sans MT"/>
              </a:rPr>
              <a:t>Dirt Gravel and Low Volume Road Program</a:t>
            </a:r>
            <a:r>
              <a:rPr kumimoji="0" lang="en-US" sz="3000" b="0" i="0" u="none" strike="noStrike" kern="0" cap="none" spc="0" normalizeH="0" baseline="0" noProof="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a:solidFill>
                  <a:srgbClr val="FFFFFF"/>
                </a:solidFill>
                <a:latin typeface="Gill Sans MT"/>
              </a:rPr>
              <a:t>WEBINAR</a:t>
            </a:r>
            <a:endParaRPr lang="en-US" sz="3000" kern="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a:solidFill>
                  <a:srgbClr val="FFFFFF"/>
                </a:solidFill>
                <a:latin typeface="Gill Sans MT"/>
              </a:rPr>
              <a:t>2/8/24</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a:solidFill>
                  <a:srgbClr val="FFFFFF"/>
                </a:solidFill>
                <a:latin typeface="Gill Sans MT"/>
              </a:rPr>
              <a:t>Starts 9am</a:t>
            </a:r>
            <a:endParaRPr kumimoji="0" lang="en-US" sz="3200" b="0" i="0" u="none" strike="noStrike" kern="0" cap="none" spc="0" normalizeH="0" baseline="0" noProof="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143892" y="625743"/>
            <a:ext cx="10036527"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“Almost standard” projects…  WASHINGTON COUNTY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5CB88D4-5D5B-D2FB-8418-01B6F9645D1A}"/>
              </a:ext>
            </a:extLst>
          </p:cNvPr>
          <p:cNvSpPr txBox="1"/>
          <p:nvPr/>
        </p:nvSpPr>
        <p:spPr>
          <a:xfrm>
            <a:off x="7368362" y="1416054"/>
            <a:ext cx="4667694" cy="4339650"/>
          </a:xfrm>
          <a:prstGeom prst="rect">
            <a:avLst/>
          </a:prstGeom>
          <a:noFill/>
        </p:spPr>
        <p:txBody>
          <a:bodyPr wrap="square" rtlCol="0">
            <a:spAutoFit/>
          </a:bodyPr>
          <a:lstStyle/>
          <a:p>
            <a:r>
              <a:rPr lang="en-US" sz="2400" b="1"/>
              <a:t>Project details</a:t>
            </a:r>
            <a:r>
              <a:rPr lang="en-US" sz="2400"/>
              <a:t>: </a:t>
            </a:r>
          </a:p>
          <a:p>
            <a:pPr marL="285750" indent="-285750">
              <a:buFont typeface="Arial" panose="020B0604020202020204" pitchFamily="34" charset="0"/>
              <a:buChar char="•"/>
            </a:pPr>
            <a:r>
              <a:rPr lang="en-US" sz="2800"/>
              <a:t>A 16’ W x 4’3” H aluminum bottomless box culvert on express foundations was installed. </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Road ditch turnouts were also installed to disconnect road drainage from the stream crossing.</a:t>
            </a:r>
          </a:p>
        </p:txBody>
      </p:sp>
      <p:pic>
        <p:nvPicPr>
          <p:cNvPr id="7" name="Picture 6">
            <a:extLst>
              <a:ext uri="{FF2B5EF4-FFF2-40B4-BE49-F238E27FC236}">
                <a16:creationId xmlns:a16="http://schemas.microsoft.com/office/drawing/2014/main" id="{E66BADAE-A0A0-3009-B8F6-2A4037FED3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7263" y="1201268"/>
            <a:ext cx="7078570" cy="5308927"/>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8" name="TextBox 7">
            <a:extLst>
              <a:ext uri="{FF2B5EF4-FFF2-40B4-BE49-F238E27FC236}">
                <a16:creationId xmlns:a16="http://schemas.microsoft.com/office/drawing/2014/main" id="{6F189413-D7F6-1C05-0CAF-FB1CE93464F5}"/>
              </a:ext>
            </a:extLst>
          </p:cNvPr>
          <p:cNvSpPr txBox="1"/>
          <p:nvPr/>
        </p:nvSpPr>
        <p:spPr>
          <a:xfrm>
            <a:off x="6179288" y="123612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a:t>After</a:t>
            </a:r>
            <a:endParaRPr lang="en-US" sz="2400"/>
          </a:p>
        </p:txBody>
      </p:sp>
      <p:sp>
        <p:nvSpPr>
          <p:cNvPr id="3" name="Arrow: Right 2">
            <a:extLst>
              <a:ext uri="{FF2B5EF4-FFF2-40B4-BE49-F238E27FC236}">
                <a16:creationId xmlns:a16="http://schemas.microsoft.com/office/drawing/2014/main" id="{860ADFA7-DC72-480E-E3E1-C92290FA6DE3}"/>
              </a:ext>
            </a:extLst>
          </p:cNvPr>
          <p:cNvSpPr/>
          <p:nvPr/>
        </p:nvSpPr>
        <p:spPr>
          <a:xfrm rot="14213984">
            <a:off x="4228858" y="5509492"/>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192781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143892" y="625743"/>
            <a:ext cx="10036527"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“Almost standard” projects…  WASHINGTON COUNTY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picture containing grass, outdoor, track&#10;&#10;Description automatically generated">
            <a:extLst>
              <a:ext uri="{FF2B5EF4-FFF2-40B4-BE49-F238E27FC236}">
                <a16:creationId xmlns:a16="http://schemas.microsoft.com/office/drawing/2014/main" id="{4064A2F8-F5D1-85B8-1612-FA5E80E0F94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79289" y="1113479"/>
            <a:ext cx="5847954" cy="5148816"/>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8" name="TextBox 7">
            <a:extLst>
              <a:ext uri="{FF2B5EF4-FFF2-40B4-BE49-F238E27FC236}">
                <a16:creationId xmlns:a16="http://schemas.microsoft.com/office/drawing/2014/main" id="{BFF6A358-71CA-6DF0-E2BD-733007F8CA11}"/>
              </a:ext>
            </a:extLst>
          </p:cNvPr>
          <p:cNvSpPr txBox="1"/>
          <p:nvPr/>
        </p:nvSpPr>
        <p:spPr>
          <a:xfrm>
            <a:off x="6280888" y="1163198"/>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a:t>After</a:t>
            </a:r>
            <a:endParaRPr lang="en-US" sz="2400"/>
          </a:p>
        </p:txBody>
      </p:sp>
      <p:pic>
        <p:nvPicPr>
          <p:cNvPr id="3" name="Picture 2" descr="A picture containing tree, outdoor, forest, black&#10;&#10;Description automatically generated">
            <a:extLst>
              <a:ext uri="{FF2B5EF4-FFF2-40B4-BE49-F238E27FC236}">
                <a16:creationId xmlns:a16="http://schemas.microsoft.com/office/drawing/2014/main" id="{4DD536E7-121E-B5E9-EC16-9ECFAE6B5AF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67"/>
          <a:stretch/>
        </p:blipFill>
        <p:spPr>
          <a:xfrm>
            <a:off x="143892" y="1134170"/>
            <a:ext cx="5868820" cy="5098088"/>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5" name="TextBox 4">
            <a:extLst>
              <a:ext uri="{FF2B5EF4-FFF2-40B4-BE49-F238E27FC236}">
                <a16:creationId xmlns:a16="http://schemas.microsoft.com/office/drawing/2014/main" id="{A514F816-CC9B-F53A-9D64-4BDF64FE61D0}"/>
              </a:ext>
            </a:extLst>
          </p:cNvPr>
          <p:cNvSpPr txBox="1"/>
          <p:nvPr/>
        </p:nvSpPr>
        <p:spPr>
          <a:xfrm>
            <a:off x="249381" y="1221914"/>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a:t>Before</a:t>
            </a:r>
            <a:endParaRPr lang="en-US" sz="2400"/>
          </a:p>
        </p:txBody>
      </p:sp>
      <p:sp>
        <p:nvSpPr>
          <p:cNvPr id="11" name="Arrow: Right 10">
            <a:extLst>
              <a:ext uri="{FF2B5EF4-FFF2-40B4-BE49-F238E27FC236}">
                <a16:creationId xmlns:a16="http://schemas.microsoft.com/office/drawing/2014/main" id="{97EA59C3-F38F-086A-F6AB-A5EE8E5FB3E0}"/>
              </a:ext>
            </a:extLst>
          </p:cNvPr>
          <p:cNvSpPr/>
          <p:nvPr/>
        </p:nvSpPr>
        <p:spPr>
          <a:xfrm rot="2026571">
            <a:off x="4969087" y="4095671"/>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Arrow: Right 11">
            <a:extLst>
              <a:ext uri="{FF2B5EF4-FFF2-40B4-BE49-F238E27FC236}">
                <a16:creationId xmlns:a16="http://schemas.microsoft.com/office/drawing/2014/main" id="{DB0017D1-68CD-1C64-DDA4-126C2E57D9DC}"/>
              </a:ext>
            </a:extLst>
          </p:cNvPr>
          <p:cNvSpPr/>
          <p:nvPr/>
        </p:nvSpPr>
        <p:spPr>
          <a:xfrm rot="2026571">
            <a:off x="9504793" y="4095672"/>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288759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143892" y="625743"/>
            <a:ext cx="10036527"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“Almost standard” projects…  CLARION COUNTY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5DC8B4-D8DC-7292-D446-9D7EBCB5103B}"/>
              </a:ext>
            </a:extLst>
          </p:cNvPr>
          <p:cNvPicPr/>
          <p:nvPr/>
        </p:nvPicPr>
        <p:blipFill rotWithShape="1">
          <a:blip r:embed="rId6" cstate="email">
            <a:extLst>
              <a:ext uri="{28A0092B-C50C-407E-A947-70E740481C1C}">
                <a14:useLocalDpi xmlns:a14="http://schemas.microsoft.com/office/drawing/2010/main"/>
              </a:ext>
            </a:extLst>
          </a:blip>
          <a:srcRect r="-210"/>
          <a:stretch/>
        </p:blipFill>
        <p:spPr bwMode="auto">
          <a:xfrm>
            <a:off x="143892" y="1248923"/>
            <a:ext cx="6876034" cy="5078456"/>
          </a:xfrm>
          <a:prstGeom prst="rect">
            <a:avLst/>
          </a:prstGeom>
          <a:ln w="12700">
            <a:solidFill>
              <a:schemeClr val="tx1"/>
            </a:solidFill>
          </a:ln>
          <a:effectLst>
            <a:outerShdw blurRad="50800" dist="50800" dir="2700000" sx="101000" sy="101000" algn="tl" rotWithShape="0">
              <a:prstClr val="black">
                <a:alpha val="48000"/>
              </a:prstClr>
            </a:outerShdw>
          </a:effectLst>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26D77ED4-AB2C-EA73-FEA1-EF54E828B3B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60"/>
          <a:stretch/>
        </p:blipFill>
        <p:spPr>
          <a:xfrm>
            <a:off x="7177663" y="1248923"/>
            <a:ext cx="5014337" cy="5078456"/>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6" name="TextBox 5">
            <a:extLst>
              <a:ext uri="{FF2B5EF4-FFF2-40B4-BE49-F238E27FC236}">
                <a16:creationId xmlns:a16="http://schemas.microsoft.com/office/drawing/2014/main" id="{AC2BBBEA-F936-1956-EB9C-EFE14300FC14}"/>
              </a:ext>
            </a:extLst>
          </p:cNvPr>
          <p:cNvSpPr txBox="1"/>
          <p:nvPr/>
        </p:nvSpPr>
        <p:spPr>
          <a:xfrm>
            <a:off x="6738088" y="1248923"/>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a:t>Before</a:t>
            </a:r>
            <a:endParaRPr lang="en-US" sz="2400"/>
          </a:p>
        </p:txBody>
      </p:sp>
      <p:sp>
        <p:nvSpPr>
          <p:cNvPr id="7" name="Arrow: Right 6">
            <a:extLst>
              <a:ext uri="{FF2B5EF4-FFF2-40B4-BE49-F238E27FC236}">
                <a16:creationId xmlns:a16="http://schemas.microsoft.com/office/drawing/2014/main" id="{69886165-20FA-259E-044C-877261211FD8}"/>
              </a:ext>
            </a:extLst>
          </p:cNvPr>
          <p:cNvSpPr/>
          <p:nvPr/>
        </p:nvSpPr>
        <p:spPr>
          <a:xfrm rot="1324159">
            <a:off x="5604211" y="5382096"/>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Arrow: Right 7">
            <a:extLst>
              <a:ext uri="{FF2B5EF4-FFF2-40B4-BE49-F238E27FC236}">
                <a16:creationId xmlns:a16="http://schemas.microsoft.com/office/drawing/2014/main" id="{64085D6E-F8B5-5756-43E0-2D4B0012B959}"/>
              </a:ext>
            </a:extLst>
          </p:cNvPr>
          <p:cNvSpPr/>
          <p:nvPr/>
        </p:nvSpPr>
        <p:spPr>
          <a:xfrm>
            <a:off x="11313940" y="3168219"/>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26424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53F33-74FE-952D-DC9C-5D08018A82A9}"/>
            </a:ext>
          </a:extLst>
        </p:cNvPr>
        <p:cNvGrpSpPr/>
        <p:nvPr/>
      </p:nvGrpSpPr>
      <p:grpSpPr>
        <a:xfrm>
          <a:off x="0" y="0"/>
          <a:ext cx="0" cy="0"/>
          <a:chOff x="0" y="0"/>
          <a:chExt cx="0" cy="0"/>
        </a:xfrm>
      </p:grpSpPr>
      <p:pic>
        <p:nvPicPr>
          <p:cNvPr id="5" name="Picture 4" descr="A bridge over a stream&#10;&#10;Description automatically generated">
            <a:extLst>
              <a:ext uri="{FF2B5EF4-FFF2-40B4-BE49-F238E27FC236}">
                <a16:creationId xmlns:a16="http://schemas.microsoft.com/office/drawing/2014/main" id="{FAA56BAE-2709-63C4-2F53-CC6A1CEED0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28"/>
          <a:stretch/>
        </p:blipFill>
        <p:spPr>
          <a:xfrm>
            <a:off x="82287" y="1157817"/>
            <a:ext cx="7956813" cy="5232591"/>
          </a:xfrm>
          <a:prstGeom prst="rect">
            <a:avLst/>
          </a:prstGeom>
          <a:ln w="12700">
            <a:solidFill>
              <a:schemeClr val="tx1"/>
            </a:solidFill>
          </a:ln>
          <a:effectLst>
            <a:outerShdw blurRad="50800" dist="50800" dir="2700000" sx="101000" sy="101000" algn="tl" rotWithShape="0">
              <a:prstClr val="black">
                <a:alpha val="48000"/>
              </a:prstClr>
            </a:outerShdw>
          </a:effectLst>
        </p:spPr>
      </p:pic>
      <p:pic>
        <p:nvPicPr>
          <p:cNvPr id="33" name="Picture 32">
            <a:extLst>
              <a:ext uri="{FF2B5EF4-FFF2-40B4-BE49-F238E27FC236}">
                <a16:creationId xmlns:a16="http://schemas.microsoft.com/office/drawing/2014/main" id="{E9F2A121-8C90-8B28-2B33-21525C1E12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9B0D6C9-3511-AA92-F354-095B5E0F2E0D}"/>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325FA9AD-556C-5FF9-A3C0-116E98985B31}"/>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7D6CB0F0-6A89-3152-92BA-E4446D6BC0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409F3141-2655-2E39-6D62-2F3492F13B27}"/>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22EE224-D949-6B7E-AC34-F186960BD7D9}"/>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12D5D82-322D-4C26-320A-23BB544A1CBC}"/>
              </a:ext>
            </a:extLst>
          </p:cNvPr>
          <p:cNvSpPr txBox="1"/>
          <p:nvPr/>
        </p:nvSpPr>
        <p:spPr>
          <a:xfrm>
            <a:off x="143892" y="625743"/>
            <a:ext cx="10036527"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“Almost standard” projects…  CLARION COUNTY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CEE99A-062A-4BD9-4D48-83707F1A7EA7}"/>
              </a:ext>
            </a:extLst>
          </p:cNvPr>
          <p:cNvSpPr txBox="1"/>
          <p:nvPr/>
        </p:nvSpPr>
        <p:spPr>
          <a:xfrm>
            <a:off x="6833338" y="1248923"/>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a:t>After</a:t>
            </a:r>
            <a:endParaRPr lang="en-US" sz="2400"/>
          </a:p>
        </p:txBody>
      </p:sp>
      <p:sp>
        <p:nvSpPr>
          <p:cNvPr id="2" name="Arrow: Right 1">
            <a:extLst>
              <a:ext uri="{FF2B5EF4-FFF2-40B4-BE49-F238E27FC236}">
                <a16:creationId xmlns:a16="http://schemas.microsoft.com/office/drawing/2014/main" id="{BEA7F5CC-CF19-1D29-C69A-DAC32126C131}"/>
              </a:ext>
            </a:extLst>
          </p:cNvPr>
          <p:cNvSpPr/>
          <p:nvPr/>
        </p:nvSpPr>
        <p:spPr>
          <a:xfrm rot="17150631">
            <a:off x="2504560" y="4576553"/>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 name="TextBox 2">
            <a:extLst>
              <a:ext uri="{FF2B5EF4-FFF2-40B4-BE49-F238E27FC236}">
                <a16:creationId xmlns:a16="http://schemas.microsoft.com/office/drawing/2014/main" id="{DF02EEBF-1DCD-A675-8F9A-8A61FD4C4950}"/>
              </a:ext>
            </a:extLst>
          </p:cNvPr>
          <p:cNvSpPr txBox="1"/>
          <p:nvPr/>
        </p:nvSpPr>
        <p:spPr>
          <a:xfrm>
            <a:off x="8239430" y="1098320"/>
            <a:ext cx="3870284" cy="2585323"/>
          </a:xfrm>
          <a:prstGeom prst="rect">
            <a:avLst/>
          </a:prstGeom>
          <a:noFill/>
        </p:spPr>
        <p:txBody>
          <a:bodyPr wrap="square" rtlCol="0">
            <a:spAutoFit/>
          </a:bodyPr>
          <a:lstStyle/>
          <a:p>
            <a:pPr marL="171450" indent="-171450">
              <a:buFont typeface="Arial" panose="020B0604020202020204" pitchFamily="34" charset="0"/>
              <a:buChar char="•"/>
            </a:pPr>
            <a:r>
              <a:rPr lang="en-US"/>
              <a:t>Existing was pipe stuck into an old bridge opening</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Frequent flooding</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Installed Spread Footer Bridge</a:t>
            </a:r>
          </a:p>
          <a:p>
            <a:pPr marL="171450" indent="-171450"/>
            <a:r>
              <a:rPr lang="en-US"/>
              <a:t> </a:t>
            </a:r>
          </a:p>
          <a:p>
            <a:pPr marL="171450" indent="-171450">
              <a:buFont typeface="Arial" panose="020B0604020202020204" pitchFamily="34" charset="0"/>
              <a:buChar char="•"/>
            </a:pPr>
            <a:r>
              <a:rPr lang="en-US"/>
              <a:t>Significant channel work</a:t>
            </a:r>
            <a:endParaRPr lang="en-US" sz="1600"/>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76216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0B4B1-C8F7-8BAC-2244-49197E006036}"/>
            </a:ext>
          </a:extLst>
        </p:cNvPr>
        <p:cNvGrpSpPr/>
        <p:nvPr/>
      </p:nvGrpSpPr>
      <p:grpSpPr>
        <a:xfrm>
          <a:off x="0" y="0"/>
          <a:ext cx="0" cy="0"/>
          <a:chOff x="0" y="0"/>
          <a:chExt cx="0" cy="0"/>
        </a:xfrm>
      </p:grpSpPr>
      <p:pic>
        <p:nvPicPr>
          <p:cNvPr id="3" name="Picture 2" descr="A bridge over a stream&#10;&#10;Description automatically generated">
            <a:extLst>
              <a:ext uri="{FF2B5EF4-FFF2-40B4-BE49-F238E27FC236}">
                <a16:creationId xmlns:a16="http://schemas.microsoft.com/office/drawing/2014/main" id="{8F8D0F5F-9233-FD22-B355-A8B5C3BC00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28"/>
          <a:stretch/>
        </p:blipFill>
        <p:spPr>
          <a:xfrm>
            <a:off x="82287" y="1157817"/>
            <a:ext cx="7956813" cy="5213542"/>
          </a:xfrm>
          <a:prstGeom prst="rect">
            <a:avLst/>
          </a:prstGeom>
          <a:ln w="12700">
            <a:solidFill>
              <a:schemeClr val="tx1"/>
            </a:solidFill>
          </a:ln>
          <a:effectLst>
            <a:outerShdw blurRad="50800" dist="50800" dir="2700000" sx="101000" sy="101000" algn="tl" rotWithShape="0">
              <a:prstClr val="black">
                <a:alpha val="48000"/>
              </a:prstClr>
            </a:outerShdw>
          </a:effectLst>
        </p:spPr>
      </p:pic>
      <p:pic>
        <p:nvPicPr>
          <p:cNvPr id="33" name="Picture 32">
            <a:extLst>
              <a:ext uri="{FF2B5EF4-FFF2-40B4-BE49-F238E27FC236}">
                <a16:creationId xmlns:a16="http://schemas.microsoft.com/office/drawing/2014/main" id="{A738286D-FEC2-6E6C-B1CA-C2299D8EF6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99F173F0-642A-5346-0328-5DB39804C292}"/>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70CAFA58-B11F-7F1D-6BE5-B341F042835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7F9B1CA2-132C-09B9-28BD-05FB121E66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85AE7397-AB45-EAA5-71EF-4417FDDA4EC6}"/>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E58D6221-48DB-AB47-5F0E-A05D703973D2}"/>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A03284DA-0451-A98F-BD2B-19CCAF9CCC57}"/>
              </a:ext>
            </a:extLst>
          </p:cNvPr>
          <p:cNvSpPr txBox="1"/>
          <p:nvPr/>
        </p:nvSpPr>
        <p:spPr>
          <a:xfrm>
            <a:off x="143892" y="625743"/>
            <a:ext cx="10036527"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“Almost standard” projects…  CLARION COUNTY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6E23915-E3D2-551E-FC96-D32248F02515}"/>
              </a:ext>
            </a:extLst>
          </p:cNvPr>
          <p:cNvSpPr txBox="1"/>
          <p:nvPr/>
        </p:nvSpPr>
        <p:spPr>
          <a:xfrm>
            <a:off x="6833338" y="1248923"/>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a:t>After</a:t>
            </a:r>
            <a:endParaRPr lang="en-US" sz="2400"/>
          </a:p>
        </p:txBody>
      </p:sp>
      <p:sp>
        <p:nvSpPr>
          <p:cNvPr id="9" name="Arrow: Right 8">
            <a:extLst>
              <a:ext uri="{FF2B5EF4-FFF2-40B4-BE49-F238E27FC236}">
                <a16:creationId xmlns:a16="http://schemas.microsoft.com/office/drawing/2014/main" id="{D8714C07-F421-1DE3-0E34-F77273AC84BB}"/>
              </a:ext>
            </a:extLst>
          </p:cNvPr>
          <p:cNvSpPr/>
          <p:nvPr/>
        </p:nvSpPr>
        <p:spPr>
          <a:xfrm rot="5588019">
            <a:off x="3288234" y="4915372"/>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extBox 1">
            <a:extLst>
              <a:ext uri="{FF2B5EF4-FFF2-40B4-BE49-F238E27FC236}">
                <a16:creationId xmlns:a16="http://schemas.microsoft.com/office/drawing/2014/main" id="{39111DF5-787C-3399-6544-EB5021A77246}"/>
              </a:ext>
            </a:extLst>
          </p:cNvPr>
          <p:cNvSpPr txBox="1"/>
          <p:nvPr/>
        </p:nvSpPr>
        <p:spPr>
          <a:xfrm>
            <a:off x="8239430" y="1098320"/>
            <a:ext cx="3870284" cy="2585323"/>
          </a:xfrm>
          <a:prstGeom prst="rect">
            <a:avLst/>
          </a:prstGeom>
          <a:noFill/>
        </p:spPr>
        <p:txBody>
          <a:bodyPr wrap="square" rtlCol="0">
            <a:spAutoFit/>
          </a:bodyPr>
          <a:lstStyle/>
          <a:p>
            <a:pPr marL="171450" indent="-171450">
              <a:buFont typeface="Arial" panose="020B0604020202020204" pitchFamily="34" charset="0"/>
              <a:buChar char="•"/>
            </a:pPr>
            <a:r>
              <a:rPr lang="en-US"/>
              <a:t>Existing was pipe stuck into an old bridge opening</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Frequent flooding</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Installed Spread Footer Bridge</a:t>
            </a:r>
          </a:p>
          <a:p>
            <a:pPr marL="171450" indent="-171450"/>
            <a:r>
              <a:rPr lang="en-US"/>
              <a:t> </a:t>
            </a:r>
          </a:p>
          <a:p>
            <a:pPr marL="171450" indent="-171450">
              <a:buFont typeface="Arial" panose="020B0604020202020204" pitchFamily="34" charset="0"/>
              <a:buChar char="•"/>
            </a:pPr>
            <a:r>
              <a:rPr lang="en-US"/>
              <a:t>Significant channel work</a:t>
            </a:r>
            <a:endParaRPr lang="en-US" sz="1600"/>
          </a:p>
          <a:p>
            <a:pPr marL="342900" indent="-342900">
              <a:buFont typeface="Arial" panose="020B0604020202020204" pitchFamily="34" charset="0"/>
              <a:buChar char="•"/>
            </a:pPr>
            <a:endParaRPr lang="en-US"/>
          </a:p>
        </p:txBody>
      </p:sp>
      <p:cxnSp>
        <p:nvCxnSpPr>
          <p:cNvPr id="5" name="Straight Arrow Connector 4">
            <a:extLst>
              <a:ext uri="{FF2B5EF4-FFF2-40B4-BE49-F238E27FC236}">
                <a16:creationId xmlns:a16="http://schemas.microsoft.com/office/drawing/2014/main" id="{CD3EE49C-EAED-DB1C-AA73-1FC03FD0D617}"/>
              </a:ext>
            </a:extLst>
          </p:cNvPr>
          <p:cNvCxnSpPr>
            <a:cxnSpLocks/>
          </p:cNvCxnSpPr>
          <p:nvPr/>
        </p:nvCxnSpPr>
        <p:spPr>
          <a:xfrm>
            <a:off x="853547" y="4469915"/>
            <a:ext cx="660928" cy="1016485"/>
          </a:xfrm>
          <a:prstGeom prst="straightConnector1">
            <a:avLst/>
          </a:prstGeom>
          <a:ln w="57150">
            <a:solidFill>
              <a:schemeClr val="tx1"/>
            </a:solidFill>
            <a:tailEnd type="triangle"/>
          </a:ln>
          <a:effectLst>
            <a:glow rad="152400">
              <a:schemeClr val="bg1">
                <a:alpha val="62000"/>
              </a:schemeClr>
            </a:glow>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AF1EFC8-92C3-5480-4CC3-690F23D40DA5}"/>
              </a:ext>
            </a:extLst>
          </p:cNvPr>
          <p:cNvCxnSpPr>
            <a:cxnSpLocks/>
          </p:cNvCxnSpPr>
          <p:nvPr/>
        </p:nvCxnSpPr>
        <p:spPr>
          <a:xfrm flipV="1">
            <a:off x="1633446" y="4099269"/>
            <a:ext cx="1459953" cy="253266"/>
          </a:xfrm>
          <a:prstGeom prst="straightConnector1">
            <a:avLst/>
          </a:prstGeom>
          <a:ln w="57150">
            <a:solidFill>
              <a:schemeClr val="tx1"/>
            </a:solidFill>
            <a:tailEnd type="triangle"/>
          </a:ln>
          <a:effectLst>
            <a:glow rad="152400">
              <a:schemeClr val="bg1">
                <a:alpha val="62000"/>
              </a:schemeClr>
            </a:glow>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20D5D2D-DF72-AFDE-5D00-5BCEADF29584}"/>
              </a:ext>
            </a:extLst>
          </p:cNvPr>
          <p:cNvSpPr/>
          <p:nvPr/>
        </p:nvSpPr>
        <p:spPr>
          <a:xfrm>
            <a:off x="344288" y="4216521"/>
            <a:ext cx="1918969" cy="340411"/>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Grade Controls</a:t>
            </a:r>
            <a:endParaRPr lang="en-US" sz="1600">
              <a:solidFill>
                <a:srgbClr val="FF0000"/>
              </a:solidFill>
            </a:endParaRPr>
          </a:p>
        </p:txBody>
      </p:sp>
      <p:sp>
        <p:nvSpPr>
          <p:cNvPr id="17" name="Rectangle 16">
            <a:extLst>
              <a:ext uri="{FF2B5EF4-FFF2-40B4-BE49-F238E27FC236}">
                <a16:creationId xmlns:a16="http://schemas.microsoft.com/office/drawing/2014/main" id="{30C72E0A-B56C-2585-4FBC-7268802683F5}"/>
              </a:ext>
            </a:extLst>
          </p:cNvPr>
          <p:cNvSpPr/>
          <p:nvPr/>
        </p:nvSpPr>
        <p:spPr>
          <a:xfrm>
            <a:off x="5873853" y="3590931"/>
            <a:ext cx="1918969" cy="585904"/>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Mud sill and bank stabilization</a:t>
            </a:r>
            <a:endParaRPr lang="en-US" sz="1600">
              <a:solidFill>
                <a:srgbClr val="FF0000"/>
              </a:solidFill>
            </a:endParaRPr>
          </a:p>
        </p:txBody>
      </p:sp>
      <p:sp>
        <p:nvSpPr>
          <p:cNvPr id="19" name="Rectangle 18">
            <a:extLst>
              <a:ext uri="{FF2B5EF4-FFF2-40B4-BE49-F238E27FC236}">
                <a16:creationId xmlns:a16="http://schemas.microsoft.com/office/drawing/2014/main" id="{47C8CDD1-3EE4-918C-D48D-B26CC116CACB}"/>
              </a:ext>
            </a:extLst>
          </p:cNvPr>
          <p:cNvSpPr/>
          <p:nvPr/>
        </p:nvSpPr>
        <p:spPr>
          <a:xfrm>
            <a:off x="3326130" y="4336569"/>
            <a:ext cx="1622322" cy="19692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Scour Hole Filled</a:t>
            </a:r>
            <a:endParaRPr lang="en-US" sz="1600">
              <a:solidFill>
                <a:srgbClr val="FF0000"/>
              </a:solidFill>
            </a:endParaRPr>
          </a:p>
        </p:txBody>
      </p:sp>
    </p:spTree>
    <p:extLst>
      <p:ext uri="{BB962C8B-B14F-4D97-AF65-F5344CB8AC3E}">
        <p14:creationId xmlns:p14="http://schemas.microsoft.com/office/powerpoint/2010/main" val="26417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745238"/>
            <a:ext cx="10918996" cy="7171194"/>
          </a:xfrm>
          <a:prstGeom prst="rect">
            <a:avLst/>
          </a:prstGeom>
          <a:noFill/>
        </p:spPr>
        <p:txBody>
          <a:bodyPr wrap="square" rtlCol="0">
            <a:spAutoFit/>
          </a:bodyPr>
          <a:lstStyle/>
          <a:p>
            <a:pPr marL="342900" indent="-342900">
              <a:buFont typeface="Arial" panose="020B0604020202020204" pitchFamily="34" charset="0"/>
              <a:buChar char="•"/>
            </a:pPr>
            <a:r>
              <a:rPr lang="en-US" sz="2800" b="1"/>
              <a:t>2023-24: a lot of “almost standard” projects…</a:t>
            </a:r>
          </a:p>
          <a:p>
            <a:pPr marL="800100" lvl="1" indent="-342900">
              <a:buFont typeface="Arial" panose="020B0604020202020204" pitchFamily="34" charset="0"/>
              <a:buChar char="•"/>
            </a:pPr>
            <a:endParaRPr lang="en-US" sz="2800"/>
          </a:p>
          <a:p>
            <a:pPr marL="800100" lvl="1" indent="-342900">
              <a:buFont typeface="Arial" panose="020B0604020202020204" pitchFamily="34" charset="0"/>
              <a:buChar char="•"/>
            </a:pPr>
            <a:r>
              <a:rPr lang="en-US" sz="2800"/>
              <a:t>Still many “pre-standard” crossings to be installed in 2024</a:t>
            </a:r>
          </a:p>
          <a:p>
            <a:pPr marL="800100" lvl="1" indent="-342900">
              <a:buFont typeface="Arial" panose="020B0604020202020204" pitchFamily="34" charset="0"/>
              <a:buChar char="•"/>
            </a:pPr>
            <a:endParaRPr lang="en-US" sz="2800"/>
          </a:p>
          <a:p>
            <a:pPr marL="800100" lvl="1" indent="-342900">
              <a:buFont typeface="Arial" panose="020B0604020202020204" pitchFamily="34" charset="0"/>
              <a:buChar char="•"/>
            </a:pPr>
            <a:r>
              <a:rPr lang="en-US" sz="2800"/>
              <a:t>Recommend to use elements from the Standard to try to make them as functional and resilient as possible</a:t>
            </a:r>
          </a:p>
          <a:p>
            <a:pPr marL="800100" lvl="1" indent="-342900">
              <a:buFont typeface="Arial" panose="020B0604020202020204" pitchFamily="34" charset="0"/>
              <a:buChar char="•"/>
            </a:pPr>
            <a:endParaRPr lang="en-US" sz="2800"/>
          </a:p>
          <a:p>
            <a:pPr marL="800100" lvl="1" indent="-342900">
              <a:buFont typeface="Arial" panose="020B0604020202020204" pitchFamily="34" charset="0"/>
              <a:buChar char="•"/>
            </a:pPr>
            <a:r>
              <a:rPr lang="en-US" sz="2800"/>
              <a:t>SCC/CDGRS staff available for assistance</a:t>
            </a:r>
          </a:p>
          <a:p>
            <a:pPr marL="800100" lvl="1" indent="-342900">
              <a:buFont typeface="Arial" panose="020B0604020202020204" pitchFamily="34" charset="0"/>
              <a:buChar char="•"/>
            </a:pPr>
            <a:endParaRPr lang="en-US" sz="2800"/>
          </a:p>
          <a:p>
            <a:pPr marL="800100" lvl="1" indent="-342900">
              <a:buFont typeface="Arial" panose="020B0604020202020204" pitchFamily="34" charset="0"/>
              <a:buChar char="•"/>
            </a:pPr>
            <a:r>
              <a:rPr lang="en-US" sz="2800"/>
              <a:t>First project designed to full DGLVR Standard will go in this Spring.</a:t>
            </a:r>
          </a:p>
          <a:p>
            <a:pPr lvl="2"/>
            <a:r>
              <a:rPr lang="en-US" sz="2800">
                <a:solidFill>
                  <a:srgbClr val="FF0000"/>
                </a:solidFill>
              </a:rPr>
              <a:t>Stay Tuned!</a:t>
            </a:r>
          </a:p>
          <a:p>
            <a:pPr marL="342900" indent="-342900">
              <a:buFont typeface="Arial" panose="020B0604020202020204" pitchFamily="34" charset="0"/>
              <a:buChar char="•"/>
            </a:pPr>
            <a:endParaRPr lang="en-US" sz="2800">
              <a:solidFill>
                <a:prstClr val="black"/>
              </a:solidFill>
              <a:latin typeface="Calibri" panose="020F0502020204030204"/>
            </a:endParaRPr>
          </a:p>
          <a:p>
            <a:pPr marL="342900" indent="-342900">
              <a:buFont typeface="Arial" panose="020B0604020202020204" pitchFamily="34" charset="0"/>
              <a:buChar char="•"/>
            </a:pPr>
            <a:endParaRPr lang="en-US" sz="2800">
              <a:solidFill>
                <a:prstClr val="black"/>
              </a:solidFill>
              <a:latin typeface="Calibri" panose="020F0502020204030204"/>
            </a:endParaRPr>
          </a:p>
          <a:p>
            <a:pPr marL="342900" indent="-342900">
              <a:buFont typeface="Arial" panose="020B0604020202020204" pitchFamily="34" charset="0"/>
              <a:buChar char="•"/>
            </a:pPr>
            <a:endParaRPr lang="en-US" sz="2400"/>
          </a:p>
          <a:p>
            <a:pPr marL="800100" lvl="1"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p:txBody>
      </p:sp>
    </p:spTree>
    <p:extLst>
      <p:ext uri="{BB962C8B-B14F-4D97-AF65-F5344CB8AC3E}">
        <p14:creationId xmlns:p14="http://schemas.microsoft.com/office/powerpoint/2010/main" val="80330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a:extLst>
            <a:ext uri="{FF2B5EF4-FFF2-40B4-BE49-F238E27FC236}">
              <a16:creationId xmlns:a16="http://schemas.microsoft.com/office/drawing/2014/main" id="{6E06961D-210A-D8E8-1766-922CC8F6A2D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F7CE7EE-9A5D-6310-540F-051178C9643B}"/>
              </a:ext>
            </a:extLst>
          </p:cNvPr>
          <p:cNvSpPr txBox="1"/>
          <p:nvPr/>
        </p:nvSpPr>
        <p:spPr>
          <a:xfrm>
            <a:off x="3465678" y="1002891"/>
            <a:ext cx="4769255" cy="264687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a:ln>
                  <a:noFill/>
                </a:ln>
                <a:solidFill>
                  <a:srgbClr val="FF0000"/>
                </a:solidFill>
                <a:effectLst/>
                <a:uLnTx/>
                <a:uFillTx/>
                <a:latin typeface="Calibri" panose="020F0502020204030204"/>
                <a:ea typeface="+mn-ea"/>
                <a:cs typeface="+mn-cs"/>
              </a:rPr>
              <a:t>Andy</a:t>
            </a:r>
            <a:endParaRPr kumimoji="0" lang="en-US" sz="6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26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outdoor, track&#10;&#10;Description automatically generated">
            <a:extLst>
              <a:ext uri="{FF2B5EF4-FFF2-40B4-BE49-F238E27FC236}">
                <a16:creationId xmlns:a16="http://schemas.microsoft.com/office/drawing/2014/main" id="{63E3F712-5B75-28E5-1860-ED9212551E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09173" y="0"/>
            <a:ext cx="6282828" cy="68669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26587" y="1269694"/>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4400" b="1">
                <a:solidFill>
                  <a:schemeClr val="bg1">
                    <a:lumMod val="50000"/>
                  </a:schemeClr>
                </a:solidFill>
              </a:rPr>
              <a:t>Implementation Update</a:t>
            </a:r>
          </a:p>
          <a:p>
            <a:pPr marR="0" lvl="0"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4400" b="1" i="1" u="sng">
                <a:solidFill>
                  <a:srgbClr val="FFFF00"/>
                </a:solidFill>
              </a:rPr>
              <a:t>Emerging Issues</a:t>
            </a:r>
          </a:p>
          <a:p>
            <a:pPr>
              <a:buClr>
                <a:schemeClr val="bg1"/>
              </a:buClr>
              <a:buFont typeface="Arial" panose="020B0604020202020204" pitchFamily="34" charset="0"/>
              <a:buChar char="•"/>
              <a:defRPr/>
            </a:pPr>
            <a:r>
              <a:rPr lang="en-US" sz="4400" b="1" i="1">
                <a:solidFill>
                  <a:schemeClr val="bg1"/>
                </a:solidFill>
              </a:rPr>
              <a:t>CD Responsibilities</a:t>
            </a:r>
          </a:p>
          <a:p>
            <a:pPr marR="0" lvl="0" fontAlgn="auto">
              <a:spcAft>
                <a:spcPts val="0"/>
              </a:spcAft>
              <a:buClr>
                <a:schemeClr val="bg1"/>
              </a:buClr>
              <a:buSzTx/>
              <a:buFont typeface="Arial" panose="020B0604020202020204" pitchFamily="34" charset="0"/>
              <a:buChar char="•"/>
              <a:tabLst/>
              <a:defRPr/>
            </a:pPr>
            <a:r>
              <a:rPr lang="en-US" sz="4400" b="1" i="1">
                <a:solidFill>
                  <a:schemeClr val="bg1"/>
                </a:solidFill>
              </a:rPr>
              <a:t>Other Considerations</a:t>
            </a: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00"/>
                </a:solidFill>
                <a:effectLst/>
                <a:uLnTx/>
                <a:uFillTx/>
              </a:rPr>
              <a:t>Stream Crossing Update</a:t>
            </a:r>
            <a:endParaRPr kumimoji="0" lang="en-US" sz="3600" b="1" i="0" u="none" strike="noStrike" kern="0" cap="none" spc="0" normalizeH="0" baseline="0" noProof="0">
              <a:ln>
                <a:noFill/>
              </a:ln>
              <a:solidFill>
                <a:srgbClr val="FFFF00"/>
              </a:solidFill>
              <a:effectLst/>
              <a:uLnTx/>
              <a:uFillTx/>
            </a:endParaRPr>
          </a:p>
        </p:txBody>
      </p:sp>
    </p:spTree>
    <p:extLst>
      <p:ext uri="{BB962C8B-B14F-4D97-AF65-F5344CB8AC3E}">
        <p14:creationId xmlns:p14="http://schemas.microsoft.com/office/powerpoint/2010/main" val="344178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238310" cy="341632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800" b="1"/>
          </a:p>
          <a:p>
            <a:r>
              <a:rPr lang="en-US" sz="2800" b="1"/>
              <a:t>Problem: A few significant issues have come up early in 2024</a:t>
            </a:r>
          </a:p>
          <a:p>
            <a:pPr marL="342900" indent="-342900">
              <a:buFont typeface="Arial" panose="020B0604020202020204" pitchFamily="34" charset="0"/>
              <a:buChar char="•"/>
            </a:pPr>
            <a:endParaRPr lang="en-US" sz="2800" b="1"/>
          </a:p>
          <a:p>
            <a:pPr marL="342900" indent="-342900">
              <a:buFont typeface="Arial" panose="020B0604020202020204" pitchFamily="34" charset="0"/>
              <a:buChar char="•"/>
            </a:pPr>
            <a:r>
              <a:rPr lang="en-US" sz="2800"/>
              <a:t>Wanted to share them as examples and reminders for other districts.</a:t>
            </a:r>
            <a:endParaRPr lang="en-US" sz="2800">
              <a:ea typeface="Calibri"/>
              <a:cs typeface="Calibri"/>
            </a:endParaRPr>
          </a:p>
          <a:p>
            <a:pPr marL="342900" indent="-342900">
              <a:buFont typeface="Arial" panose="020B0604020202020204" pitchFamily="34" charset="0"/>
              <a:buChar char="•"/>
            </a:pPr>
            <a:endParaRPr lang="en-US" sz="2800"/>
          </a:p>
          <a:p>
            <a:pPr marL="342900" indent="-342900">
              <a:buFont typeface="Arial" panose="020B0604020202020204" pitchFamily="34" charset="0"/>
              <a:buChar char="•"/>
            </a:pPr>
            <a:r>
              <a:rPr lang="en-US" sz="2800"/>
              <a:t>Counties will be kept anonymous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p:txBody>
      </p:sp>
    </p:spTree>
    <p:extLst>
      <p:ext uri="{BB962C8B-B14F-4D97-AF65-F5344CB8AC3E}">
        <p14:creationId xmlns:p14="http://schemas.microsoft.com/office/powerpoint/2010/main" val="2064219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0FF98-EB9E-DD25-665F-8BD6FCCAD9EA}"/>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11C54DA9-3C96-44F1-CA41-2363104E92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49F833BA-BE0F-4776-E054-E5E09DF4D55C}"/>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1F6F0382-EC65-BACC-820A-9840A3B799CB}"/>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AC8306E5-EA20-7F1A-B1EB-3D3780B612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F4DE4F91-3E0D-69C3-DF8B-087DA32D764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7576DE1D-9200-623C-FF5F-B06CA50068E6}"/>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9C2D538C-9A02-506A-7110-BF39348768CA}"/>
              </a:ext>
            </a:extLst>
          </p:cNvPr>
          <p:cNvSpPr txBox="1"/>
          <p:nvPr/>
        </p:nvSpPr>
        <p:spPr>
          <a:xfrm>
            <a:off x="1633724" y="1299482"/>
            <a:ext cx="11238310" cy="637097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5400" b="1" i="0" u="sng" strike="noStrike" kern="1200" cap="none" spc="0" normalizeH="0" baseline="0" noProof="0">
                <a:ln>
                  <a:noFill/>
                </a:ln>
                <a:solidFill>
                  <a:srgbClr val="FF0000"/>
                </a:solidFill>
                <a:effectLst/>
                <a:uLnTx/>
                <a:uFillTx/>
                <a:latin typeface="Calibri" panose="020F0502020204030204"/>
                <a:ea typeface="+mn-ea"/>
                <a:cs typeface="+mn-cs"/>
              </a:rPr>
              <a:t>Example </a:t>
            </a:r>
            <a:r>
              <a:rPr lang="en-US" sz="5400" b="1" u="sng">
                <a:solidFill>
                  <a:srgbClr val="FF0000"/>
                </a:solidFill>
                <a:latin typeface="Calibri" panose="020F0502020204030204"/>
              </a:rPr>
              <a:t>1</a:t>
            </a: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Contracted after 7/1/22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400" u="sng">
                <a:solidFill>
                  <a:prstClr val="black"/>
                </a:solidFill>
                <a:latin typeface="Calibri" panose="020F0502020204030204"/>
              </a:rPr>
              <a:t>Standard not followed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Structure already installed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20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grass, outdoor, track&#10;&#10;Description automatically generated">
            <a:extLst>
              <a:ext uri="{FF2B5EF4-FFF2-40B4-BE49-F238E27FC236}">
                <a16:creationId xmlns:a16="http://schemas.microsoft.com/office/drawing/2014/main" id="{21CE0E5C-5D32-9CC8-768C-448C6EB91E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09173" y="0"/>
            <a:ext cx="6282828" cy="68669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14" name="TextBox 13">
            <a:extLst>
              <a:ext uri="{FF2B5EF4-FFF2-40B4-BE49-F238E27FC236}">
                <a16:creationId xmlns:a16="http://schemas.microsoft.com/office/drawing/2014/main" id="{F9160325-254A-450A-A828-64F7BFAB86AB}"/>
              </a:ext>
            </a:extLst>
          </p:cNvPr>
          <p:cNvSpPr txBox="1"/>
          <p:nvPr/>
        </p:nvSpPr>
        <p:spPr>
          <a:xfrm>
            <a:off x="-60840" y="1015229"/>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FF"/>
                </a:solidFill>
                <a:effectLst/>
                <a:uLnTx/>
                <a:uFillTx/>
              </a:rPr>
              <a:t>Purpose</a:t>
            </a:r>
            <a:endParaRPr kumimoji="0" lang="en-US" sz="3600" b="1" i="0" u="none" strike="noStrike" kern="0" cap="none" spc="0" normalizeH="0" baseline="0" noProof="0">
              <a:ln>
                <a:noFill/>
              </a:ln>
              <a:solidFill>
                <a:srgbClr val="FFFFFF"/>
              </a:solidFill>
              <a:effectLst/>
              <a:uLnTx/>
              <a:uFillTx/>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54115" y="1835661"/>
            <a:ext cx="6924675"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4400" b="1">
                <a:solidFill>
                  <a:schemeClr val="bg1"/>
                </a:solidFill>
              </a:rPr>
              <a:t>Update on implementation of stream crossing standard, including issues and reminders for CDs</a:t>
            </a:r>
            <a:endParaRPr lang="en-US" sz="4400" b="1" i="1">
              <a:solidFill>
                <a:schemeClr val="bg1"/>
              </a:solidFill>
            </a:endParaRP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00"/>
                </a:solidFill>
                <a:effectLst/>
                <a:uLnTx/>
                <a:uFillTx/>
              </a:rPr>
              <a:t>Stream Crossing Update</a:t>
            </a:r>
            <a:endParaRPr kumimoji="0" lang="en-US" sz="3600" b="1" i="0" u="none" strike="noStrike" kern="0" cap="none" spc="0" normalizeH="0" baseline="0" noProof="0">
              <a:ln>
                <a:noFill/>
              </a:ln>
              <a:solidFill>
                <a:srgbClr val="FFFF00"/>
              </a:solidFill>
              <a:effectLst/>
              <a:uLnTx/>
              <a:uFillTx/>
            </a:endParaRPr>
          </a:p>
        </p:txBody>
      </p:sp>
    </p:spTree>
    <p:extLst>
      <p:ext uri="{BB962C8B-B14F-4D97-AF65-F5344CB8AC3E}">
        <p14:creationId xmlns:p14="http://schemas.microsoft.com/office/powerpoint/2010/main" val="356157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FB357-8395-EFFB-1D9C-C6FC6B6EF6D5}"/>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80DA83BD-C337-2263-5B81-1D47C0421D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0C7FD7A1-6AEF-F27A-B2CC-055BE09ACEAF}"/>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5BA6E86A-832D-1FFE-6BAC-C2851401084A}"/>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29D9BD6A-E11A-5504-D67C-86836361AA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D1814BFC-5AE7-EBE7-2C80-868EE9785CD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B79FCB57-292A-C8DB-8FB8-814BD7B64CA7}"/>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B204CC45-CEBC-337F-729E-61731696F518}"/>
              </a:ext>
            </a:extLst>
          </p:cNvPr>
          <p:cNvSpPr txBox="1"/>
          <p:nvPr/>
        </p:nvSpPr>
        <p:spPr>
          <a:xfrm>
            <a:off x="387633" y="556025"/>
            <a:ext cx="11238310" cy="3293209"/>
          </a:xfrm>
          <a:prstGeom prst="rect">
            <a:avLst/>
          </a:prstGeom>
          <a:noFill/>
        </p:spPr>
        <p:txBody>
          <a:bodyPr wrap="square" rtlCol="0">
            <a:spAutoFit/>
          </a:bodyPr>
          <a:lstStyle/>
          <a:p>
            <a:r>
              <a:rPr lang="en-US" sz="2400" b="1" u="sng">
                <a:solidFill>
                  <a:srgbClr val="FF0000"/>
                </a:solidFill>
                <a:latin typeface="Calibri" panose="020F0502020204030204"/>
              </a:rPr>
              <a:t>Example 1		County </a:t>
            </a:r>
          </a:p>
          <a:p>
            <a:pPr marL="342900" indent="-342900">
              <a:buFont typeface="Arial" panose="020B0604020202020204" pitchFamily="34" charset="0"/>
              <a:buChar char="•"/>
            </a:pPr>
            <a:endParaRPr lang="en-US" sz="2800">
              <a:solidFill>
                <a:prstClr val="black"/>
              </a:solidFill>
              <a:latin typeface="Calibri" panose="020F0502020204030204"/>
            </a:endParaRPr>
          </a:p>
          <a:p>
            <a:pPr marL="342900" indent="-342900">
              <a:buFont typeface="Arial" panose="020B0604020202020204" pitchFamily="34" charset="0"/>
              <a:buChar char="•"/>
            </a:pPr>
            <a:endParaRPr lang="en-US" sz="2800">
              <a:solidFill>
                <a:prstClr val="black"/>
              </a:solidFill>
              <a:latin typeface="Calibri" panose="020F0502020204030204"/>
            </a:endParaRPr>
          </a:p>
          <a:p>
            <a:pPr marL="342900" indent="-342900">
              <a:buFont typeface="Arial" panose="020B0604020202020204" pitchFamily="34" charset="0"/>
              <a:buChar char="•"/>
            </a:pPr>
            <a:endParaRPr lang="en-US" sz="2800">
              <a:solidFill>
                <a:prstClr val="black"/>
              </a:solidFill>
              <a:latin typeface="Calibri" panose="020F0502020204030204"/>
            </a:endParaRPr>
          </a:p>
          <a:p>
            <a:pPr marL="342900" indent="-342900">
              <a:buFont typeface="Arial" panose="020B0604020202020204" pitchFamily="34" charset="0"/>
              <a:buChar char="•"/>
            </a:pPr>
            <a:endParaRPr lang="en-US" sz="2400"/>
          </a:p>
          <a:p>
            <a:pPr marL="800100" lvl="1"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p:txBody>
      </p:sp>
      <p:pic>
        <p:nvPicPr>
          <p:cNvPr id="5" name="Picture 4" descr="A person standing on a pipe&#10;&#10;Description automatically generated">
            <a:extLst>
              <a:ext uri="{FF2B5EF4-FFF2-40B4-BE49-F238E27FC236}">
                <a16:creationId xmlns:a16="http://schemas.microsoft.com/office/drawing/2014/main" id="{7ED39C43-5893-E9FE-87D8-C6F3C07F63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1150180"/>
            <a:ext cx="7273343" cy="4095974"/>
          </a:xfrm>
          <a:prstGeom prst="rect">
            <a:avLst/>
          </a:prstGeom>
        </p:spPr>
      </p:pic>
      <p:pic>
        <p:nvPicPr>
          <p:cNvPr id="7" name="Picture 6" descr="A rocky path through a forest&#10;&#10;Description automatically generated">
            <a:extLst>
              <a:ext uri="{FF2B5EF4-FFF2-40B4-BE49-F238E27FC236}">
                <a16:creationId xmlns:a16="http://schemas.microsoft.com/office/drawing/2014/main" id="{3F38131F-4821-23D9-7D98-C24F09B652B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12"/>
          <a:stretch/>
        </p:blipFill>
        <p:spPr>
          <a:xfrm>
            <a:off x="159944" y="1148077"/>
            <a:ext cx="7416514" cy="5153898"/>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8" name="Rectangle: Rounded Corners 7">
            <a:extLst>
              <a:ext uri="{FF2B5EF4-FFF2-40B4-BE49-F238E27FC236}">
                <a16:creationId xmlns:a16="http://schemas.microsoft.com/office/drawing/2014/main" id="{8975C7F9-9D0E-B0A2-1194-95A643CAB542}"/>
              </a:ext>
            </a:extLst>
          </p:cNvPr>
          <p:cNvSpPr/>
          <p:nvPr/>
        </p:nvSpPr>
        <p:spPr>
          <a:xfrm rot="21296656">
            <a:off x="1871799" y="657591"/>
            <a:ext cx="1284048"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CENSORED</a:t>
            </a:r>
          </a:p>
        </p:txBody>
      </p:sp>
      <p:sp>
        <p:nvSpPr>
          <p:cNvPr id="6" name="Arrow: Right 5">
            <a:extLst>
              <a:ext uri="{FF2B5EF4-FFF2-40B4-BE49-F238E27FC236}">
                <a16:creationId xmlns:a16="http://schemas.microsoft.com/office/drawing/2014/main" id="{137F5309-FAB6-B152-0FAA-2526EF573AED}"/>
              </a:ext>
            </a:extLst>
          </p:cNvPr>
          <p:cNvSpPr/>
          <p:nvPr/>
        </p:nvSpPr>
        <p:spPr>
          <a:xfrm rot="16020759">
            <a:off x="4066119" y="5539333"/>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extBox 1">
            <a:extLst>
              <a:ext uri="{FF2B5EF4-FFF2-40B4-BE49-F238E27FC236}">
                <a16:creationId xmlns:a16="http://schemas.microsoft.com/office/drawing/2014/main" id="{A7EFCA51-97F8-61C7-8CCE-F508D56C6E3A}"/>
              </a:ext>
            </a:extLst>
          </p:cNvPr>
          <p:cNvSpPr txBox="1"/>
          <p:nvPr/>
        </p:nvSpPr>
        <p:spPr>
          <a:xfrm>
            <a:off x="6450481" y="1246072"/>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a:t>Before</a:t>
            </a:r>
            <a:endParaRPr lang="en-US" sz="2400"/>
          </a:p>
        </p:txBody>
      </p:sp>
    </p:spTree>
    <p:extLst>
      <p:ext uri="{BB962C8B-B14F-4D97-AF65-F5344CB8AC3E}">
        <p14:creationId xmlns:p14="http://schemas.microsoft.com/office/powerpoint/2010/main" val="145715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9953-99A2-D502-2875-ADCE56B92525}"/>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0D34DCFB-C369-CEDF-07E2-016458D86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89192508-3B24-41FB-25FF-CC922CCD9DEE}"/>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D65FAB7C-A5C5-6970-8EDF-2B4D63ECD6F2}"/>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EF8CB645-7632-CF51-29C1-9D6BB03D1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B383DF07-88CB-CF35-59A3-43EEA532794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CFD9DD7F-115B-A65D-745C-8CE7D4919260}"/>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A735A75C-BCC3-23CF-0762-E217F0E723BD}"/>
              </a:ext>
            </a:extLst>
          </p:cNvPr>
          <p:cNvSpPr txBox="1"/>
          <p:nvPr/>
        </p:nvSpPr>
        <p:spPr>
          <a:xfrm>
            <a:off x="387633" y="556025"/>
            <a:ext cx="11238310" cy="461665"/>
          </a:xfrm>
          <a:prstGeom prst="rect">
            <a:avLst/>
          </a:prstGeom>
          <a:noFill/>
        </p:spPr>
        <p:txBody>
          <a:bodyPr wrap="square" rtlCol="0">
            <a:spAutoFit/>
          </a:bodyPr>
          <a:lstStyle/>
          <a:p>
            <a:r>
              <a:rPr lang="en-US" sz="2400" b="1" u="sng">
                <a:solidFill>
                  <a:srgbClr val="FF0000"/>
                </a:solidFill>
                <a:latin typeface="Calibri" panose="020F0502020204030204"/>
              </a:rPr>
              <a:t>Example 1		County</a:t>
            </a:r>
            <a:endParaRPr lang="en-US" sz="2400"/>
          </a:p>
        </p:txBody>
      </p:sp>
      <p:pic>
        <p:nvPicPr>
          <p:cNvPr id="5" name="Picture 4" descr="A person standing on a pipe&#10;&#10;Description automatically generated">
            <a:extLst>
              <a:ext uri="{FF2B5EF4-FFF2-40B4-BE49-F238E27FC236}">
                <a16:creationId xmlns:a16="http://schemas.microsoft.com/office/drawing/2014/main" id="{FA994C4E-6300-60AA-DA90-79B5790D2F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1150180"/>
            <a:ext cx="7273343" cy="4095974"/>
          </a:xfrm>
          <a:prstGeom prst="rect">
            <a:avLst/>
          </a:prstGeom>
        </p:spPr>
      </p:pic>
      <p:pic>
        <p:nvPicPr>
          <p:cNvPr id="7" name="Picture 6" descr="A rocky path through a forest&#10;&#10;Description automatically generated">
            <a:extLst>
              <a:ext uri="{FF2B5EF4-FFF2-40B4-BE49-F238E27FC236}">
                <a16:creationId xmlns:a16="http://schemas.microsoft.com/office/drawing/2014/main" id="{DE61D46B-7089-24A1-D4AF-43723DEBF4D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12"/>
          <a:stretch/>
        </p:blipFill>
        <p:spPr>
          <a:xfrm>
            <a:off x="159944" y="1148077"/>
            <a:ext cx="7416514" cy="5153898"/>
          </a:xfrm>
          <a:prstGeom prst="rect">
            <a:avLst/>
          </a:prstGeom>
        </p:spPr>
      </p:pic>
      <p:sp>
        <p:nvSpPr>
          <p:cNvPr id="8" name="Rectangle: Rounded Corners 7">
            <a:extLst>
              <a:ext uri="{FF2B5EF4-FFF2-40B4-BE49-F238E27FC236}">
                <a16:creationId xmlns:a16="http://schemas.microsoft.com/office/drawing/2014/main" id="{D76FB193-DD02-1048-DBA3-C51729A6D109}"/>
              </a:ext>
            </a:extLst>
          </p:cNvPr>
          <p:cNvSpPr/>
          <p:nvPr/>
        </p:nvSpPr>
        <p:spPr>
          <a:xfrm rot="21296656">
            <a:off x="1871799" y="657591"/>
            <a:ext cx="1284048"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CENSORED</a:t>
            </a:r>
          </a:p>
        </p:txBody>
      </p:sp>
      <p:pic>
        <p:nvPicPr>
          <p:cNvPr id="3" name="Picture 2" descr="A person standing on a pipe&#10;&#10;Description automatically generated">
            <a:extLst>
              <a:ext uri="{FF2B5EF4-FFF2-40B4-BE49-F238E27FC236}">
                <a16:creationId xmlns:a16="http://schemas.microsoft.com/office/drawing/2014/main" id="{208322E2-FD55-5327-A7A2-EB694555F02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59945" y="1148077"/>
            <a:ext cx="7416514" cy="5153898"/>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2" name="TextBox 1">
            <a:extLst>
              <a:ext uri="{FF2B5EF4-FFF2-40B4-BE49-F238E27FC236}">
                <a16:creationId xmlns:a16="http://schemas.microsoft.com/office/drawing/2014/main" id="{50955111-F6D5-2ADA-D34C-B81D93EC766B}"/>
              </a:ext>
            </a:extLst>
          </p:cNvPr>
          <p:cNvSpPr txBox="1"/>
          <p:nvPr/>
        </p:nvSpPr>
        <p:spPr>
          <a:xfrm>
            <a:off x="6450481" y="1289617"/>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a:t>Before</a:t>
            </a:r>
            <a:endParaRPr lang="en-US" sz="2400"/>
          </a:p>
        </p:txBody>
      </p:sp>
      <p:sp>
        <p:nvSpPr>
          <p:cNvPr id="6" name="Arrow: Right 5">
            <a:extLst>
              <a:ext uri="{FF2B5EF4-FFF2-40B4-BE49-F238E27FC236}">
                <a16:creationId xmlns:a16="http://schemas.microsoft.com/office/drawing/2014/main" id="{F3AB7EF8-FE34-DA88-4CEE-37C494DB1941}"/>
              </a:ext>
            </a:extLst>
          </p:cNvPr>
          <p:cNvSpPr/>
          <p:nvPr/>
        </p:nvSpPr>
        <p:spPr>
          <a:xfrm rot="7730524">
            <a:off x="1872124" y="5787421"/>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33536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238310" cy="4314001"/>
          </a:xfrm>
          <a:prstGeom prst="rect">
            <a:avLst/>
          </a:prstGeom>
          <a:noFill/>
        </p:spPr>
        <p:txBody>
          <a:bodyPr wrap="square" lIns="91440" tIns="45720" rIns="91440" bIns="45720" rtlCol="0" anchor="t">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District attended stream training, </a:t>
            </a:r>
            <a:r>
              <a:rPr kumimoji="0" lang="en-US" sz="2400" b="0" i="0" u="sng" strike="noStrike" kern="1200" cap="none" spc="0" normalizeH="0" baseline="0" noProof="0">
                <a:ln>
                  <a:noFill/>
                </a:ln>
                <a:solidFill>
                  <a:prstClr val="black"/>
                </a:solidFill>
                <a:effectLst/>
                <a:uLnTx/>
                <a:uFillTx/>
                <a:latin typeface="Calibri" panose="020F0502020204030204"/>
                <a:ea typeface="+mn-ea"/>
                <a:cs typeface="Calibri"/>
              </a:rPr>
              <a:t>but did not ensure </a:t>
            </a:r>
            <a:r>
              <a:rPr lang="en-US" sz="2400" u="sng">
                <a:solidFill>
                  <a:prstClr val="black"/>
                </a:solidFill>
                <a:latin typeface="Calibri" panose="020F0502020204030204"/>
                <a:cs typeface="Calibri"/>
              </a:rPr>
              <a:t>Standard</a:t>
            </a:r>
            <a:r>
              <a:rPr kumimoji="0" lang="en-US" sz="2400" b="0" i="0" u="sng" strike="noStrike" kern="1200" cap="none" spc="0" normalizeH="0" baseline="0" noProof="0">
                <a:ln>
                  <a:noFill/>
                </a:ln>
                <a:solidFill>
                  <a:prstClr val="black"/>
                </a:solidFill>
                <a:effectLst/>
                <a:uLnTx/>
                <a:uFillTx/>
                <a:latin typeface="Calibri" panose="020F0502020204030204"/>
                <a:ea typeface="+mn-ea"/>
                <a:cs typeface="Calibri"/>
              </a:rPr>
              <a:t> was followed</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685800" lvl="1" indent="-228600">
              <a:lnSpc>
                <a:spcPct val="90000"/>
              </a:lnSpc>
              <a:spcBef>
                <a:spcPts val="1000"/>
              </a:spcBef>
              <a:buFont typeface="Arial" panose="020B0604020202020204" pitchFamily="34" charset="0"/>
              <a:buChar char="•"/>
              <a:defRPr/>
            </a:pPr>
            <a:r>
              <a:rPr lang="en-US" sz="2400" b="0" i="0" u="none" strike="noStrike" kern="1200" cap="none" spc="0" normalizeH="0" baseline="0" noProof="0">
                <a:ln>
                  <a:noFill/>
                </a:ln>
                <a:solidFill>
                  <a:prstClr val="black"/>
                </a:solidFill>
                <a:effectLst/>
                <a:uLnTx/>
                <a:uFillTx/>
                <a:latin typeface="Calibri" panose="020F0502020204030204"/>
                <a:ea typeface="Calibri"/>
                <a:cs typeface="Calibri"/>
              </a:rPr>
              <a:t>Proper long pro survey not completed</a:t>
            </a:r>
          </a:p>
          <a:p>
            <a:pPr marL="685800" lvl="1" indent="-228600">
              <a:lnSpc>
                <a:spcPct val="90000"/>
              </a:lnSpc>
              <a:spcBef>
                <a:spcPts val="1000"/>
              </a:spcBef>
              <a:buFont typeface="Arial" panose="020B0604020202020204" pitchFamily="34" charset="0"/>
              <a:buChar char="•"/>
              <a:defRPr/>
            </a:pPr>
            <a:r>
              <a:rPr lang="en-US" sz="2400">
                <a:solidFill>
                  <a:prstClr val="black"/>
                </a:solidFill>
                <a:latin typeface="Calibri" panose="020F0502020204030204"/>
                <a:ea typeface="Calibri"/>
                <a:cs typeface="Calibri"/>
              </a:rPr>
              <a:t>No review of plan to meet Standard (grade controls, slope, channel shape and composition, etc.)</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28600" indent="-228600">
              <a:lnSpc>
                <a:spcPct val="90000"/>
              </a:lnSpc>
              <a:spcBef>
                <a:spcPts val="1000"/>
              </a:spcBef>
              <a:buFont typeface="Arial" panose="020B0604020202020204" pitchFamily="34" charset="0"/>
              <a:buChar char="•"/>
              <a:defRPr/>
            </a:pPr>
            <a:r>
              <a:rPr lang="en-US" sz="2400" b="0" i="0" u="none" strike="noStrike" kern="1200" cap="none" spc="0" normalizeH="0" baseline="0" noProof="0">
                <a:ln>
                  <a:noFill/>
                </a:ln>
                <a:solidFill>
                  <a:prstClr val="black"/>
                </a:solidFill>
                <a:effectLst/>
                <a:uLnTx/>
                <a:uFillTx/>
                <a:latin typeface="Calibri" panose="020F0502020204030204"/>
                <a:ea typeface="Calibri"/>
                <a:cs typeface="Calibri"/>
              </a:rPr>
              <a:t>CDGRS assisted with long pro June 2023 – not used in design</a:t>
            </a:r>
          </a:p>
          <a:p>
            <a:pPr marL="228600" indent="-228600">
              <a:lnSpc>
                <a:spcPct val="90000"/>
              </a:lnSpc>
              <a:spcBef>
                <a:spcPts val="1000"/>
              </a:spcBef>
              <a:buFont typeface="Arial" panose="020B0604020202020204" pitchFamily="34" charset="0"/>
              <a:buChar char="•"/>
              <a:defRPr/>
            </a:pPr>
            <a:r>
              <a:rPr lang="en-US" sz="2400" b="0" i="0" u="none" strike="noStrike" kern="1200" cap="none" spc="0" normalizeH="0" baseline="0" noProof="0">
                <a:ln>
                  <a:noFill/>
                </a:ln>
                <a:solidFill>
                  <a:prstClr val="black"/>
                </a:solidFill>
                <a:effectLst/>
                <a:uLnTx/>
                <a:uFillTx/>
                <a:latin typeface="Calibri" panose="020F0502020204030204"/>
                <a:ea typeface="Calibri"/>
                <a:cs typeface="Calibri"/>
              </a:rPr>
              <a:t>Installation </a:t>
            </a:r>
            <a:r>
              <a:rPr lang="en-US" sz="2400">
                <a:solidFill>
                  <a:prstClr val="black"/>
                </a:solidFill>
                <a:latin typeface="Calibri" panose="020F0502020204030204"/>
                <a:ea typeface="Calibri"/>
                <a:cs typeface="Calibri"/>
              </a:rPr>
              <a:t>mostly complete (by </a:t>
            </a:r>
            <a:r>
              <a:rPr lang="en-US" sz="2400" err="1">
                <a:solidFill>
                  <a:prstClr val="black"/>
                </a:solidFill>
                <a:latin typeface="Calibri" panose="020F0502020204030204"/>
                <a:ea typeface="Calibri"/>
                <a:cs typeface="Calibri"/>
              </a:rPr>
              <a:t>twp</a:t>
            </a:r>
            <a:r>
              <a:rPr lang="en-US" sz="2400">
                <a:solidFill>
                  <a:prstClr val="black"/>
                </a:solidFill>
                <a:latin typeface="Calibri" panose="020F0502020204030204"/>
                <a:ea typeface="Calibri"/>
                <a:cs typeface="Calibri"/>
              </a:rPr>
              <a:t>) in December 2023 when</a:t>
            </a:r>
            <a:r>
              <a:rPr lang="en-US" sz="2400" b="0" i="0" u="none" strike="noStrike" kern="1200" cap="none" spc="0" normalizeH="0" baseline="0" noProof="0">
                <a:ln>
                  <a:noFill/>
                </a:ln>
                <a:solidFill>
                  <a:prstClr val="black"/>
                </a:solidFill>
                <a:effectLst/>
                <a:uLnTx/>
                <a:uFillTx/>
                <a:latin typeface="Calibri" panose="020F0502020204030204"/>
                <a:ea typeface="Calibri"/>
                <a:cs typeface="Calibri"/>
              </a:rPr>
              <a:t> SCC/CDGRS learned it was in progress.</a:t>
            </a:r>
          </a:p>
          <a:p>
            <a:pPr marL="228600" indent="-228600">
              <a:lnSpc>
                <a:spcPct val="90000"/>
              </a:lnSpc>
              <a:spcBef>
                <a:spcPts val="1000"/>
              </a:spcBef>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Engineer fell short on design requirements, especially stream channel reconstruction</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2" name="TextBox 1">
            <a:extLst>
              <a:ext uri="{FF2B5EF4-FFF2-40B4-BE49-F238E27FC236}">
                <a16:creationId xmlns:a16="http://schemas.microsoft.com/office/drawing/2014/main" id="{8606270F-A467-E594-C575-2CD6A5D8BCD4}"/>
              </a:ext>
            </a:extLst>
          </p:cNvPr>
          <p:cNvSpPr txBox="1"/>
          <p:nvPr/>
        </p:nvSpPr>
        <p:spPr>
          <a:xfrm>
            <a:off x="387633" y="556025"/>
            <a:ext cx="11238310" cy="461665"/>
          </a:xfrm>
          <a:prstGeom prst="rect">
            <a:avLst/>
          </a:prstGeom>
          <a:noFill/>
        </p:spPr>
        <p:txBody>
          <a:bodyPr wrap="square" rtlCol="0">
            <a:spAutoFit/>
          </a:bodyPr>
          <a:lstStyle/>
          <a:p>
            <a:r>
              <a:rPr lang="en-US" sz="2400" b="1" u="sng">
                <a:solidFill>
                  <a:srgbClr val="FF0000"/>
                </a:solidFill>
                <a:latin typeface="Calibri" panose="020F0502020204030204"/>
              </a:rPr>
              <a:t>Example 1		County</a:t>
            </a:r>
            <a:endParaRPr lang="en-US" sz="2400"/>
          </a:p>
        </p:txBody>
      </p:sp>
      <p:sp>
        <p:nvSpPr>
          <p:cNvPr id="3" name="Rectangle: Rounded Corners 2">
            <a:extLst>
              <a:ext uri="{FF2B5EF4-FFF2-40B4-BE49-F238E27FC236}">
                <a16:creationId xmlns:a16="http://schemas.microsoft.com/office/drawing/2014/main" id="{EAF550C1-D6E7-8CE7-1781-0A3DC8496EB0}"/>
              </a:ext>
            </a:extLst>
          </p:cNvPr>
          <p:cNvSpPr/>
          <p:nvPr/>
        </p:nvSpPr>
        <p:spPr>
          <a:xfrm rot="21296656">
            <a:off x="1871799" y="657591"/>
            <a:ext cx="1284048"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CENSORED</a:t>
            </a:r>
          </a:p>
        </p:txBody>
      </p:sp>
    </p:spTree>
    <p:extLst>
      <p:ext uri="{BB962C8B-B14F-4D97-AF65-F5344CB8AC3E}">
        <p14:creationId xmlns:p14="http://schemas.microsoft.com/office/powerpoint/2010/main" val="2527560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238310" cy="329320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Example 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hole in the ground&#10;&#10;Description automatically generated with low confidence">
            <a:extLst>
              <a:ext uri="{FF2B5EF4-FFF2-40B4-BE49-F238E27FC236}">
                <a16:creationId xmlns:a16="http://schemas.microsoft.com/office/drawing/2014/main" id="{16476D95-CE06-7E02-0815-83F6A6DC24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613621"/>
            <a:ext cx="5961634" cy="4471225"/>
          </a:xfrm>
          <a:prstGeom prst="rect">
            <a:avLst/>
          </a:prstGeom>
          <a:ln w="12700">
            <a:solidFill>
              <a:schemeClr val="tx1"/>
            </a:solidFill>
          </a:ln>
          <a:effectLst>
            <a:outerShdw blurRad="50800" dist="50800" dir="2700000" sx="101000" sy="101000" algn="tl" rotWithShape="0">
              <a:prstClr val="black">
                <a:alpha val="48000"/>
              </a:prstClr>
            </a:outerShdw>
          </a:effectLst>
        </p:spPr>
      </p:pic>
      <p:pic>
        <p:nvPicPr>
          <p:cNvPr id="6" name="Picture 5">
            <a:extLst>
              <a:ext uri="{FF2B5EF4-FFF2-40B4-BE49-F238E27FC236}">
                <a16:creationId xmlns:a16="http://schemas.microsoft.com/office/drawing/2014/main" id="{961DAEBE-127A-3122-1E8D-A9990CB337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30367" y="1613620"/>
            <a:ext cx="5961633" cy="4471225"/>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7" name="TextBox 6">
            <a:extLst>
              <a:ext uri="{FF2B5EF4-FFF2-40B4-BE49-F238E27FC236}">
                <a16:creationId xmlns:a16="http://schemas.microsoft.com/office/drawing/2014/main" id="{08201E23-8B51-07E4-0D46-FA06CD0E7A9D}"/>
              </a:ext>
            </a:extLst>
          </p:cNvPr>
          <p:cNvSpPr txBox="1"/>
          <p:nvPr/>
        </p:nvSpPr>
        <p:spPr>
          <a:xfrm>
            <a:off x="470517" y="1034856"/>
            <a:ext cx="5007005" cy="646331"/>
          </a:xfrm>
          <a:prstGeom prst="rect">
            <a:avLst/>
          </a:prstGeom>
          <a:noFill/>
        </p:spPr>
        <p:txBody>
          <a:bodyPr wrap="square" rtlCol="0">
            <a:spAutoFit/>
          </a:bodyPr>
          <a:lstStyle/>
          <a:p>
            <a:pPr algn="ctr"/>
            <a:r>
              <a:rPr lang="en-US" sz="3600" b="1"/>
              <a:t>Inside Culvert (DS View)</a:t>
            </a:r>
            <a:r>
              <a:rPr lang="en-US" sz="3600"/>
              <a:t> </a:t>
            </a:r>
          </a:p>
        </p:txBody>
      </p:sp>
      <p:sp>
        <p:nvSpPr>
          <p:cNvPr id="8" name="TextBox 7">
            <a:extLst>
              <a:ext uri="{FF2B5EF4-FFF2-40B4-BE49-F238E27FC236}">
                <a16:creationId xmlns:a16="http://schemas.microsoft.com/office/drawing/2014/main" id="{88632173-3EE5-F65A-499B-EA8889EC6325}"/>
              </a:ext>
            </a:extLst>
          </p:cNvPr>
          <p:cNvSpPr txBox="1"/>
          <p:nvPr/>
        </p:nvSpPr>
        <p:spPr>
          <a:xfrm>
            <a:off x="6797362" y="1034856"/>
            <a:ext cx="5007005" cy="646331"/>
          </a:xfrm>
          <a:prstGeom prst="rect">
            <a:avLst/>
          </a:prstGeom>
          <a:noFill/>
        </p:spPr>
        <p:txBody>
          <a:bodyPr wrap="square" rtlCol="0">
            <a:spAutoFit/>
          </a:bodyPr>
          <a:lstStyle/>
          <a:p>
            <a:pPr algn="ctr"/>
            <a:r>
              <a:rPr lang="en-US" sz="3600" b="1"/>
              <a:t>Inside Culvert (US View)</a:t>
            </a:r>
            <a:r>
              <a:rPr lang="en-US" sz="3600"/>
              <a:t> </a:t>
            </a:r>
          </a:p>
        </p:txBody>
      </p:sp>
      <p:sp>
        <p:nvSpPr>
          <p:cNvPr id="12" name="TextBox 11">
            <a:extLst>
              <a:ext uri="{FF2B5EF4-FFF2-40B4-BE49-F238E27FC236}">
                <a16:creationId xmlns:a16="http://schemas.microsoft.com/office/drawing/2014/main" id="{D9BB04C1-CC42-4956-0DC9-4223DF8AFA9E}"/>
              </a:ext>
            </a:extLst>
          </p:cNvPr>
          <p:cNvSpPr txBox="1"/>
          <p:nvPr/>
        </p:nvSpPr>
        <p:spPr>
          <a:xfrm>
            <a:off x="5612281" y="662183"/>
            <a:ext cx="1046365" cy="461665"/>
          </a:xfrm>
          <a:prstGeom prst="rect">
            <a:avLst/>
          </a:prstGeom>
          <a:solidFill>
            <a:schemeClr val="accent4">
              <a:lumMod val="20000"/>
              <a:lumOff val="80000"/>
            </a:schemeClr>
          </a:solidFill>
          <a:ln>
            <a:solidFill>
              <a:schemeClr val="tx1"/>
            </a:solidFill>
          </a:ln>
        </p:spPr>
        <p:txBody>
          <a:bodyPr wrap="square" lIns="91440" tIns="45720" rIns="91440" bIns="45720" rtlCol="0" anchor="t">
            <a:spAutoFit/>
          </a:bodyPr>
          <a:lstStyle/>
          <a:p>
            <a:pPr algn="ctr"/>
            <a:r>
              <a:rPr lang="en-US" sz="2400" b="1">
                <a:ea typeface="Calibri"/>
                <a:cs typeface="Calibri"/>
              </a:rPr>
              <a:t>After</a:t>
            </a:r>
          </a:p>
        </p:txBody>
      </p:sp>
      <p:sp>
        <p:nvSpPr>
          <p:cNvPr id="2" name="Arrow: Right 1">
            <a:extLst>
              <a:ext uri="{FF2B5EF4-FFF2-40B4-BE49-F238E27FC236}">
                <a16:creationId xmlns:a16="http://schemas.microsoft.com/office/drawing/2014/main" id="{EC0B589D-1296-174F-8DC5-CB3FBC34B34C}"/>
              </a:ext>
            </a:extLst>
          </p:cNvPr>
          <p:cNvSpPr/>
          <p:nvPr/>
        </p:nvSpPr>
        <p:spPr>
          <a:xfrm rot="16200000">
            <a:off x="2576975" y="5522201"/>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Arrow: Right 4">
            <a:extLst>
              <a:ext uri="{FF2B5EF4-FFF2-40B4-BE49-F238E27FC236}">
                <a16:creationId xmlns:a16="http://schemas.microsoft.com/office/drawing/2014/main" id="{897C07DF-E976-D0F3-89C3-F9E854A3E7FF}"/>
              </a:ext>
            </a:extLst>
          </p:cNvPr>
          <p:cNvSpPr/>
          <p:nvPr/>
        </p:nvSpPr>
        <p:spPr>
          <a:xfrm rot="5024301">
            <a:off x="8794889" y="3942386"/>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a:extLst>
              <a:ext uri="{FF2B5EF4-FFF2-40B4-BE49-F238E27FC236}">
                <a16:creationId xmlns:a16="http://schemas.microsoft.com/office/drawing/2014/main" id="{8E78B9EF-FDF0-DB07-C023-110BD147A28F}"/>
              </a:ext>
            </a:extLst>
          </p:cNvPr>
          <p:cNvSpPr txBox="1"/>
          <p:nvPr/>
        </p:nvSpPr>
        <p:spPr>
          <a:xfrm>
            <a:off x="5125973" y="1631381"/>
            <a:ext cx="2155434" cy="1815882"/>
          </a:xfrm>
          <a:prstGeom prst="rect">
            <a:avLst/>
          </a:prstGeom>
          <a:solidFill>
            <a:schemeClr val="accent4">
              <a:lumMod val="20000"/>
              <a:lumOff val="80000"/>
            </a:schemeClr>
          </a:solidFill>
          <a:ln>
            <a:solidFill>
              <a:schemeClr val="tx1"/>
            </a:solidFill>
          </a:ln>
        </p:spPr>
        <p:txBody>
          <a:bodyPr wrap="square" lIns="91440" tIns="45720" rIns="91440" bIns="45720" rtlCol="0" anchor="t">
            <a:spAutoFit/>
          </a:bodyPr>
          <a:lstStyle/>
          <a:p>
            <a:r>
              <a:rPr lang="en-US" sz="1600" b="1" u="sng">
                <a:ea typeface="Calibri"/>
                <a:cs typeface="Calibri"/>
              </a:rPr>
              <a:t>MISSING</a:t>
            </a:r>
            <a:r>
              <a:rPr lang="en-US" sz="1600" b="1">
                <a:ea typeface="Calibri"/>
                <a:cs typeface="Calibri"/>
              </a:rPr>
              <a:t>:</a:t>
            </a:r>
          </a:p>
          <a:p>
            <a:pPr marL="171450" indent="-171450">
              <a:buFont typeface="Arial" panose="020B0604020202020204" pitchFamily="34" charset="0"/>
              <a:buChar char="•"/>
            </a:pPr>
            <a:r>
              <a:rPr lang="en-US" sz="1600" b="1">
                <a:ea typeface="Calibri"/>
                <a:cs typeface="Calibri"/>
              </a:rPr>
              <a:t>Channel Shape</a:t>
            </a:r>
          </a:p>
          <a:p>
            <a:pPr marL="171450" indent="-171450">
              <a:buFont typeface="Arial" panose="020B0604020202020204" pitchFamily="34" charset="0"/>
              <a:buChar char="•"/>
            </a:pPr>
            <a:r>
              <a:rPr lang="en-US" sz="1600" b="1">
                <a:ea typeface="Calibri"/>
                <a:cs typeface="Calibri"/>
              </a:rPr>
              <a:t>Bank Margins</a:t>
            </a:r>
          </a:p>
          <a:p>
            <a:pPr marL="171450" indent="-171450">
              <a:buFont typeface="Arial" panose="020B0604020202020204" pitchFamily="34" charset="0"/>
              <a:buChar char="•"/>
            </a:pPr>
            <a:r>
              <a:rPr lang="en-US" sz="1600" b="1">
                <a:ea typeface="Calibri"/>
                <a:cs typeface="Calibri"/>
              </a:rPr>
              <a:t>Grade control</a:t>
            </a:r>
          </a:p>
          <a:p>
            <a:pPr marL="171450" indent="-171450">
              <a:buFont typeface="Arial" panose="020B0604020202020204" pitchFamily="34" charset="0"/>
              <a:buChar char="•"/>
            </a:pPr>
            <a:r>
              <a:rPr lang="en-US" sz="1600" b="1">
                <a:ea typeface="Calibri"/>
                <a:cs typeface="Calibri"/>
              </a:rPr>
              <a:t>Proper substrate</a:t>
            </a:r>
          </a:p>
          <a:p>
            <a:pPr marL="171450" indent="-171450">
              <a:buFont typeface="Arial" panose="020B0604020202020204" pitchFamily="34" charset="0"/>
              <a:buChar char="•"/>
            </a:pPr>
            <a:r>
              <a:rPr lang="en-US" sz="1600" b="1">
                <a:ea typeface="Calibri"/>
                <a:cs typeface="Calibri"/>
              </a:rPr>
              <a:t>Embedment depth</a:t>
            </a:r>
          </a:p>
          <a:p>
            <a:pPr marL="171450" indent="-171450">
              <a:buFont typeface="Arial" panose="020B0604020202020204" pitchFamily="34" charset="0"/>
              <a:buChar char="•"/>
            </a:pPr>
            <a:r>
              <a:rPr lang="en-US" sz="1600" b="1">
                <a:ea typeface="Calibri"/>
                <a:cs typeface="Calibri"/>
              </a:rPr>
              <a:t>Slope and elevation</a:t>
            </a:r>
          </a:p>
        </p:txBody>
      </p:sp>
    </p:spTree>
    <p:extLst>
      <p:ext uri="{BB962C8B-B14F-4D97-AF65-F5344CB8AC3E}">
        <p14:creationId xmlns:p14="http://schemas.microsoft.com/office/powerpoint/2010/main" val="3413764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238310" cy="329320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Example 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3298861-565B-F8C9-B1F6-F96B658068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652453"/>
            <a:ext cx="5925827" cy="4444370"/>
          </a:xfrm>
          <a:prstGeom prst="rect">
            <a:avLst/>
          </a:prstGeom>
          <a:ln w="12700">
            <a:solidFill>
              <a:schemeClr val="tx1"/>
            </a:solidFill>
          </a:ln>
          <a:effectLst>
            <a:outerShdw blurRad="50800" dist="50800" dir="2700000" sx="101000" sy="101000" algn="tl" rotWithShape="0">
              <a:prstClr val="black">
                <a:alpha val="48000"/>
              </a:prstClr>
            </a:outerShdw>
          </a:effectLst>
        </p:spPr>
      </p:pic>
      <p:pic>
        <p:nvPicPr>
          <p:cNvPr id="5" name="Picture 4">
            <a:extLst>
              <a:ext uri="{FF2B5EF4-FFF2-40B4-BE49-F238E27FC236}">
                <a16:creationId xmlns:a16="http://schemas.microsoft.com/office/drawing/2014/main" id="{1224827D-D274-7323-28D6-A961454C45C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3851" y="1652453"/>
            <a:ext cx="5928149" cy="4444370"/>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6" name="TextBox 5">
            <a:extLst>
              <a:ext uri="{FF2B5EF4-FFF2-40B4-BE49-F238E27FC236}">
                <a16:creationId xmlns:a16="http://schemas.microsoft.com/office/drawing/2014/main" id="{45D0467A-E0F6-FC2F-3885-F5F5A9870FAD}"/>
              </a:ext>
            </a:extLst>
          </p:cNvPr>
          <p:cNvSpPr txBox="1"/>
          <p:nvPr/>
        </p:nvSpPr>
        <p:spPr>
          <a:xfrm>
            <a:off x="8229118" y="1034856"/>
            <a:ext cx="2781179" cy="646331"/>
          </a:xfrm>
          <a:prstGeom prst="rect">
            <a:avLst/>
          </a:prstGeom>
          <a:noFill/>
        </p:spPr>
        <p:txBody>
          <a:bodyPr wrap="square" rtlCol="0">
            <a:spAutoFit/>
          </a:bodyPr>
          <a:lstStyle/>
          <a:p>
            <a:pPr algn="ctr"/>
            <a:r>
              <a:rPr lang="en-US" sz="3600" b="1"/>
              <a:t>Downstream</a:t>
            </a:r>
            <a:r>
              <a:rPr lang="en-US" sz="3600"/>
              <a:t> </a:t>
            </a:r>
          </a:p>
        </p:txBody>
      </p:sp>
      <p:sp>
        <p:nvSpPr>
          <p:cNvPr id="7" name="TextBox 6">
            <a:extLst>
              <a:ext uri="{FF2B5EF4-FFF2-40B4-BE49-F238E27FC236}">
                <a16:creationId xmlns:a16="http://schemas.microsoft.com/office/drawing/2014/main" id="{60200885-6E1C-8455-A0BB-95B0F9F527CC}"/>
              </a:ext>
            </a:extLst>
          </p:cNvPr>
          <p:cNvSpPr txBox="1"/>
          <p:nvPr/>
        </p:nvSpPr>
        <p:spPr>
          <a:xfrm>
            <a:off x="1693581" y="1034856"/>
            <a:ext cx="2538663" cy="646331"/>
          </a:xfrm>
          <a:prstGeom prst="rect">
            <a:avLst/>
          </a:prstGeom>
          <a:noFill/>
        </p:spPr>
        <p:txBody>
          <a:bodyPr wrap="square" rtlCol="0">
            <a:spAutoFit/>
          </a:bodyPr>
          <a:lstStyle/>
          <a:p>
            <a:pPr algn="ctr"/>
            <a:r>
              <a:rPr lang="en-US" sz="3600" b="1"/>
              <a:t>Outlet</a:t>
            </a:r>
            <a:r>
              <a:rPr lang="en-US" sz="3600"/>
              <a:t> </a:t>
            </a:r>
          </a:p>
        </p:txBody>
      </p:sp>
      <p:sp>
        <p:nvSpPr>
          <p:cNvPr id="8" name="TextBox 7">
            <a:extLst>
              <a:ext uri="{FF2B5EF4-FFF2-40B4-BE49-F238E27FC236}">
                <a16:creationId xmlns:a16="http://schemas.microsoft.com/office/drawing/2014/main" id="{E71F88E1-AA87-165A-F351-E3B3CEC237B8}"/>
              </a:ext>
            </a:extLst>
          </p:cNvPr>
          <p:cNvSpPr txBox="1"/>
          <p:nvPr/>
        </p:nvSpPr>
        <p:spPr>
          <a:xfrm>
            <a:off x="5612281" y="662183"/>
            <a:ext cx="1046365" cy="461665"/>
          </a:xfrm>
          <a:prstGeom prst="rect">
            <a:avLst/>
          </a:prstGeom>
          <a:solidFill>
            <a:schemeClr val="accent4">
              <a:lumMod val="20000"/>
              <a:lumOff val="80000"/>
            </a:schemeClr>
          </a:solidFill>
          <a:ln>
            <a:solidFill>
              <a:schemeClr val="tx1"/>
            </a:solidFill>
          </a:ln>
        </p:spPr>
        <p:txBody>
          <a:bodyPr wrap="square" lIns="91440" tIns="45720" rIns="91440" bIns="45720" rtlCol="0" anchor="t">
            <a:spAutoFit/>
          </a:bodyPr>
          <a:lstStyle/>
          <a:p>
            <a:pPr algn="ctr"/>
            <a:r>
              <a:rPr lang="en-US" sz="2400" b="1">
                <a:ea typeface="Calibri"/>
                <a:cs typeface="Calibri"/>
              </a:rPr>
              <a:t>After</a:t>
            </a:r>
          </a:p>
        </p:txBody>
      </p:sp>
      <p:sp>
        <p:nvSpPr>
          <p:cNvPr id="2" name="Arrow: Right 1">
            <a:extLst>
              <a:ext uri="{FF2B5EF4-FFF2-40B4-BE49-F238E27FC236}">
                <a16:creationId xmlns:a16="http://schemas.microsoft.com/office/drawing/2014/main" id="{EDBB9F20-BC7B-D846-91BF-2AEC7689B9AB}"/>
              </a:ext>
            </a:extLst>
          </p:cNvPr>
          <p:cNvSpPr/>
          <p:nvPr/>
        </p:nvSpPr>
        <p:spPr>
          <a:xfrm rot="16200000">
            <a:off x="8644400" y="4975926"/>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Arrow: Right 8">
            <a:extLst>
              <a:ext uri="{FF2B5EF4-FFF2-40B4-BE49-F238E27FC236}">
                <a16:creationId xmlns:a16="http://schemas.microsoft.com/office/drawing/2014/main" id="{F3BA36AC-D0FA-A52B-9FE6-A2C04BC0916F}"/>
              </a:ext>
            </a:extLst>
          </p:cNvPr>
          <p:cNvSpPr/>
          <p:nvPr/>
        </p:nvSpPr>
        <p:spPr>
          <a:xfrm rot="5400000">
            <a:off x="2062625" y="5318340"/>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a:extLst>
              <a:ext uri="{FF2B5EF4-FFF2-40B4-BE49-F238E27FC236}">
                <a16:creationId xmlns:a16="http://schemas.microsoft.com/office/drawing/2014/main" id="{72F60CEB-AF84-5BE5-560C-7C5596E68567}"/>
              </a:ext>
            </a:extLst>
          </p:cNvPr>
          <p:cNvSpPr txBox="1"/>
          <p:nvPr/>
        </p:nvSpPr>
        <p:spPr>
          <a:xfrm>
            <a:off x="5119794" y="1682193"/>
            <a:ext cx="2155434" cy="584775"/>
          </a:xfrm>
          <a:prstGeom prst="rect">
            <a:avLst/>
          </a:prstGeom>
          <a:solidFill>
            <a:schemeClr val="accent4">
              <a:lumMod val="20000"/>
              <a:lumOff val="80000"/>
            </a:schemeClr>
          </a:solidFill>
          <a:ln>
            <a:solidFill>
              <a:schemeClr val="tx1"/>
            </a:solidFill>
          </a:ln>
        </p:spPr>
        <p:txBody>
          <a:bodyPr wrap="square" lIns="91440" tIns="45720" rIns="91440" bIns="45720" rtlCol="0" anchor="t">
            <a:spAutoFit/>
          </a:bodyPr>
          <a:lstStyle/>
          <a:p>
            <a:pPr marL="171450" indent="-171450">
              <a:buFont typeface="Arial" panose="020B0604020202020204" pitchFamily="34" charset="0"/>
              <a:buChar char="•"/>
            </a:pPr>
            <a:r>
              <a:rPr lang="en-US" sz="1600" b="1">
                <a:ea typeface="Calibri"/>
                <a:cs typeface="Calibri"/>
              </a:rPr>
              <a:t>Pipe installed high</a:t>
            </a:r>
          </a:p>
          <a:p>
            <a:pPr marL="171450" indent="-171450">
              <a:buFont typeface="Arial" panose="020B0604020202020204" pitchFamily="34" charset="0"/>
              <a:buChar char="•"/>
            </a:pPr>
            <a:r>
              <a:rPr lang="en-US" sz="1600" b="1">
                <a:ea typeface="Calibri"/>
                <a:cs typeface="Calibri"/>
              </a:rPr>
              <a:t>18-24” drop at outlet</a:t>
            </a:r>
          </a:p>
        </p:txBody>
      </p:sp>
    </p:spTree>
    <p:extLst>
      <p:ext uri="{BB962C8B-B14F-4D97-AF65-F5344CB8AC3E}">
        <p14:creationId xmlns:p14="http://schemas.microsoft.com/office/powerpoint/2010/main" val="328884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238310" cy="329320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Example 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801F086-18D7-7B29-0923-AEC589A54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615" y="1639025"/>
            <a:ext cx="5956073" cy="4471226"/>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7" name="Rectangle 6">
            <a:extLst>
              <a:ext uri="{FF2B5EF4-FFF2-40B4-BE49-F238E27FC236}">
                <a16:creationId xmlns:a16="http://schemas.microsoft.com/office/drawing/2014/main" id="{47399D82-6ACB-21DB-C000-95DC8464D57C}"/>
              </a:ext>
            </a:extLst>
          </p:cNvPr>
          <p:cNvSpPr/>
          <p:nvPr/>
        </p:nvSpPr>
        <p:spPr>
          <a:xfrm>
            <a:off x="2393986" y="1029013"/>
            <a:ext cx="1112869" cy="646331"/>
          </a:xfrm>
          <a:prstGeom prst="rect">
            <a:avLst/>
          </a:prstGeom>
        </p:spPr>
        <p:txBody>
          <a:bodyPr wrap="none">
            <a:spAutoFit/>
          </a:bodyPr>
          <a:lstStyle/>
          <a:p>
            <a:pPr algn="ctr"/>
            <a:r>
              <a:rPr lang="en-US" sz="3600" b="1"/>
              <a:t>Inlet</a:t>
            </a:r>
            <a:r>
              <a:rPr lang="en-US"/>
              <a:t> </a:t>
            </a:r>
          </a:p>
        </p:txBody>
      </p:sp>
      <p:sp>
        <p:nvSpPr>
          <p:cNvPr id="8" name="Rectangle 7">
            <a:extLst>
              <a:ext uri="{FF2B5EF4-FFF2-40B4-BE49-F238E27FC236}">
                <a16:creationId xmlns:a16="http://schemas.microsoft.com/office/drawing/2014/main" id="{9417761D-1BDA-9587-A610-1987C7422B7F}"/>
              </a:ext>
            </a:extLst>
          </p:cNvPr>
          <p:cNvSpPr/>
          <p:nvPr/>
        </p:nvSpPr>
        <p:spPr>
          <a:xfrm>
            <a:off x="8212026" y="951475"/>
            <a:ext cx="2065182" cy="646331"/>
          </a:xfrm>
          <a:prstGeom prst="rect">
            <a:avLst/>
          </a:prstGeom>
        </p:spPr>
        <p:txBody>
          <a:bodyPr wrap="none">
            <a:spAutoFit/>
          </a:bodyPr>
          <a:lstStyle/>
          <a:p>
            <a:pPr algn="ctr"/>
            <a:r>
              <a:rPr lang="en-US" sz="3600" b="1"/>
              <a:t>Upstream</a:t>
            </a:r>
            <a:endParaRPr lang="en-US"/>
          </a:p>
        </p:txBody>
      </p:sp>
      <p:pic>
        <p:nvPicPr>
          <p:cNvPr id="10" name="Picture 9" descr="A stream in a snowy forest&#10;&#10;Description automatically generated with low confidence">
            <a:extLst>
              <a:ext uri="{FF2B5EF4-FFF2-40B4-BE49-F238E27FC236}">
                <a16:creationId xmlns:a16="http://schemas.microsoft.com/office/drawing/2014/main" id="{35DC1A34-1CF3-BD76-32EF-DC3E783062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30367" y="1639025"/>
            <a:ext cx="5961634" cy="4471226"/>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5" name="TextBox 4">
            <a:extLst>
              <a:ext uri="{FF2B5EF4-FFF2-40B4-BE49-F238E27FC236}">
                <a16:creationId xmlns:a16="http://schemas.microsoft.com/office/drawing/2014/main" id="{5EF29225-F33C-3359-8592-C7ABA4933905}"/>
              </a:ext>
            </a:extLst>
          </p:cNvPr>
          <p:cNvSpPr txBox="1"/>
          <p:nvPr/>
        </p:nvSpPr>
        <p:spPr>
          <a:xfrm>
            <a:off x="5612281" y="662183"/>
            <a:ext cx="1046365" cy="461665"/>
          </a:xfrm>
          <a:prstGeom prst="rect">
            <a:avLst/>
          </a:prstGeom>
          <a:solidFill>
            <a:schemeClr val="accent4">
              <a:lumMod val="20000"/>
              <a:lumOff val="80000"/>
            </a:schemeClr>
          </a:solidFill>
          <a:ln>
            <a:solidFill>
              <a:schemeClr val="tx1"/>
            </a:solidFill>
          </a:ln>
        </p:spPr>
        <p:txBody>
          <a:bodyPr wrap="square" lIns="91440" tIns="45720" rIns="91440" bIns="45720" rtlCol="0" anchor="t">
            <a:spAutoFit/>
          </a:bodyPr>
          <a:lstStyle/>
          <a:p>
            <a:pPr algn="ctr"/>
            <a:r>
              <a:rPr lang="en-US" sz="2400" b="1">
                <a:ea typeface="Calibri"/>
                <a:cs typeface="Calibri"/>
              </a:rPr>
              <a:t>After</a:t>
            </a:r>
          </a:p>
        </p:txBody>
      </p:sp>
      <p:sp>
        <p:nvSpPr>
          <p:cNvPr id="2" name="Arrow: Right 1">
            <a:extLst>
              <a:ext uri="{FF2B5EF4-FFF2-40B4-BE49-F238E27FC236}">
                <a16:creationId xmlns:a16="http://schemas.microsoft.com/office/drawing/2014/main" id="{44A111DB-B9B7-450B-01CC-883D903FBD51}"/>
              </a:ext>
            </a:extLst>
          </p:cNvPr>
          <p:cNvSpPr/>
          <p:nvPr/>
        </p:nvSpPr>
        <p:spPr>
          <a:xfrm rot="5873044">
            <a:off x="9337683" y="4169026"/>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Arrow: Right 5">
            <a:extLst>
              <a:ext uri="{FF2B5EF4-FFF2-40B4-BE49-F238E27FC236}">
                <a16:creationId xmlns:a16="http://schemas.microsoft.com/office/drawing/2014/main" id="{2D45A99E-9AD8-C26F-C5FB-837B5B8F7B57}"/>
              </a:ext>
            </a:extLst>
          </p:cNvPr>
          <p:cNvSpPr/>
          <p:nvPr/>
        </p:nvSpPr>
        <p:spPr>
          <a:xfrm rot="15971894">
            <a:off x="3182607" y="5309286"/>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575352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51FC3-6DD0-5E8E-E41C-756929316395}"/>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551E7243-0D30-A73A-5AAB-EA5443F04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63EBCFC7-F3D4-708F-9503-B4CB68AE278F}"/>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FA99993B-7EA3-8E9A-D335-03D34712D0E1}"/>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02CB13-2EF0-4545-6493-F383512744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2858D110-1F9A-120B-50C0-6C4FB06E3850}"/>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D8DF88EE-A48B-8FA0-DF0B-CAE8BA37F67D}"/>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BFA79BFC-D7FA-2020-4DA5-9B01DC9E6487}"/>
              </a:ext>
            </a:extLst>
          </p:cNvPr>
          <p:cNvSpPr txBox="1"/>
          <p:nvPr/>
        </p:nvSpPr>
        <p:spPr>
          <a:xfrm>
            <a:off x="387633" y="556025"/>
            <a:ext cx="11238310" cy="3520964"/>
          </a:xfrm>
          <a:prstGeom prst="rect">
            <a:avLst/>
          </a:prstGeom>
          <a:noFill/>
        </p:spPr>
        <p:txBody>
          <a:bodyPr wrap="square" lIns="91440" tIns="45720" rIns="91440" bIns="45720" rtlCol="0" anchor="t">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sng" strike="noStrike" kern="1200" cap="none" spc="0" normalizeH="0" baseline="0" noProof="0">
                <a:ln>
                  <a:noFill/>
                </a:ln>
                <a:solidFill>
                  <a:prstClr val="black"/>
                </a:solidFill>
                <a:effectLst/>
                <a:uLnTx/>
                <a:uFillTx/>
                <a:latin typeface="Calibri" panose="020F0502020204030204"/>
                <a:ea typeface="+mn-ea"/>
                <a:cs typeface="Calibri"/>
              </a:rPr>
              <a:t>Update:</a:t>
            </a:r>
            <a:endParaRPr lang="en-US" sz="2400" b="0" i="0" u="sng" strike="noStrike" kern="1200" cap="none" spc="0" normalizeH="0" baseline="0" noProof="0">
              <a:ln>
                <a:noFill/>
              </a:ln>
              <a:solidFill>
                <a:prstClr val="black"/>
              </a:solidFill>
              <a:effectLst/>
              <a:uLnTx/>
              <a:uFillTx/>
              <a:latin typeface="Calibri" panose="020F0502020204030204"/>
              <a:ea typeface="Calibri"/>
              <a:cs typeface="Calibri"/>
            </a:endParaRPr>
          </a:p>
          <a:p>
            <a:pPr marL="685800" lvl="1" indent="-228600">
              <a:lnSpc>
                <a:spcPct val="90000"/>
              </a:lnSpc>
              <a:spcBef>
                <a:spcPts val="1000"/>
              </a:spcBef>
              <a:buFont typeface="Arial" panose="020B0604020202020204" pitchFamily="34" charset="0"/>
              <a:buChar char="•"/>
              <a:defRPr/>
            </a:pPr>
            <a:r>
              <a:rPr lang="en-US" sz="2400">
                <a:solidFill>
                  <a:prstClr val="black"/>
                </a:solidFill>
                <a:latin typeface="Calibri" panose="020F0502020204030204"/>
                <a:cs typeface="Calibri"/>
              </a:rPr>
              <a:t>Standard cannot be met: pipe installed too high.</a:t>
            </a:r>
            <a:endParaRPr lang="en-US" sz="2400">
              <a:solidFill>
                <a:prstClr val="black"/>
              </a:solidFill>
              <a:latin typeface="Calibri" panose="020F0502020204030204"/>
              <a:ea typeface="Calibri"/>
              <a:cs typeface="Calibri"/>
            </a:endParaRPr>
          </a:p>
          <a:p>
            <a:pPr marL="685800" lvl="1" indent="-228600">
              <a:lnSpc>
                <a:spcPct val="90000"/>
              </a:lnSpc>
              <a:spcBef>
                <a:spcPts val="1000"/>
              </a:spcBef>
              <a:buFont typeface="Arial" panose="020B0604020202020204" pitchFamily="34" charset="0"/>
              <a:buChar char="•"/>
              <a:defRPr/>
            </a:pPr>
            <a:r>
              <a:rPr lang="en-US" sz="2400">
                <a:solidFill>
                  <a:prstClr val="black"/>
                </a:solidFill>
                <a:latin typeface="Calibri" panose="020F0502020204030204"/>
                <a:cs typeface="Calibri"/>
              </a:rPr>
              <a:t>As is, this site would not even meet the old policy (pre-standard).</a:t>
            </a:r>
            <a:endParaRPr lang="en-US" sz="2400">
              <a:solidFill>
                <a:prstClr val="black"/>
              </a:solidFill>
              <a:latin typeface="Calibri" panose="020F0502020204030204"/>
              <a:ea typeface="Calibri"/>
              <a:cs typeface="Calibri"/>
            </a:endParaRPr>
          </a:p>
          <a:p>
            <a:pPr marL="685800" lvl="1" indent="-228600">
              <a:lnSpc>
                <a:spcPct val="90000"/>
              </a:lnSpc>
              <a:spcBef>
                <a:spcPts val="1000"/>
              </a:spcBef>
              <a:buFont typeface="Arial" panose="020B0604020202020204" pitchFamily="34" charset="0"/>
              <a:buChar char="•"/>
              <a:defRPr/>
            </a:pPr>
            <a:r>
              <a:rPr lang="en-US" sz="2400">
                <a:solidFill>
                  <a:prstClr val="black"/>
                </a:solidFill>
                <a:latin typeface="Calibri" panose="020F0502020204030204"/>
                <a:cs typeface="Calibri"/>
              </a:rPr>
              <a:t>CDGRS working with CD, </a:t>
            </a:r>
            <a:r>
              <a:rPr lang="en-US" sz="2400" err="1">
                <a:solidFill>
                  <a:prstClr val="black"/>
                </a:solidFill>
                <a:latin typeface="Calibri" panose="020F0502020204030204"/>
                <a:cs typeface="Calibri"/>
              </a:rPr>
              <a:t>twp</a:t>
            </a:r>
            <a:r>
              <a:rPr lang="en-US" sz="2400">
                <a:solidFill>
                  <a:prstClr val="black"/>
                </a:solidFill>
                <a:latin typeface="Calibri" panose="020F0502020204030204"/>
                <a:cs typeface="Calibri"/>
              </a:rPr>
              <a:t>, and engineer on remediation plan to make the site as stable and continuous as possible.</a:t>
            </a:r>
            <a:endParaRPr lang="en-US" sz="2400">
              <a:solidFill>
                <a:prstClr val="black"/>
              </a:solidFill>
              <a:latin typeface="Calibri" panose="020F0502020204030204"/>
              <a:ea typeface="Calibri"/>
              <a:cs typeface="Calibri"/>
            </a:endParaRPr>
          </a:p>
          <a:p>
            <a:pPr marL="685800" lvl="1" indent="-228600">
              <a:lnSpc>
                <a:spcPct val="90000"/>
              </a:lnSpc>
              <a:spcBef>
                <a:spcPts val="1000"/>
              </a:spcBef>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Meetings planned, still active </a:t>
            </a:r>
            <a:r>
              <a:rPr lang="en-US" sz="2400">
                <a:solidFill>
                  <a:prstClr val="black"/>
                </a:solidFill>
                <a:latin typeface="Calibri" panose="020F0502020204030204"/>
                <a:cs typeface="Calibri"/>
              </a:rPr>
              <a:t>site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as of today 2/8/23.</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685800" lvl="1" indent="-228600">
              <a:lnSpc>
                <a:spcPct val="90000"/>
              </a:lnSpc>
              <a:spcBef>
                <a:spcPts val="1000"/>
              </a:spcBef>
              <a:buFont typeface="Arial" panose="020B0604020202020204" pitchFamily="34" charset="0"/>
              <a:buChar char="•"/>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3EA2771-54CE-545D-F3FA-8496DABB24BC}"/>
              </a:ext>
            </a:extLst>
          </p:cNvPr>
          <p:cNvSpPr txBox="1"/>
          <p:nvPr/>
        </p:nvSpPr>
        <p:spPr>
          <a:xfrm>
            <a:off x="387633" y="556025"/>
            <a:ext cx="11238310" cy="461665"/>
          </a:xfrm>
          <a:prstGeom prst="rect">
            <a:avLst/>
          </a:prstGeom>
          <a:noFill/>
        </p:spPr>
        <p:txBody>
          <a:bodyPr wrap="square" rtlCol="0">
            <a:spAutoFit/>
          </a:bodyPr>
          <a:lstStyle/>
          <a:p>
            <a:r>
              <a:rPr lang="en-US" sz="2400" b="1" u="sng">
                <a:solidFill>
                  <a:srgbClr val="FF0000"/>
                </a:solidFill>
                <a:latin typeface="Calibri" panose="020F0502020204030204"/>
              </a:rPr>
              <a:t>Example 1		County</a:t>
            </a:r>
            <a:endParaRPr lang="en-US" sz="2400"/>
          </a:p>
        </p:txBody>
      </p:sp>
      <p:sp>
        <p:nvSpPr>
          <p:cNvPr id="3" name="Rectangle: Rounded Corners 2">
            <a:extLst>
              <a:ext uri="{FF2B5EF4-FFF2-40B4-BE49-F238E27FC236}">
                <a16:creationId xmlns:a16="http://schemas.microsoft.com/office/drawing/2014/main" id="{BE88D81B-1A8E-009C-F405-EFC08C3F457D}"/>
              </a:ext>
            </a:extLst>
          </p:cNvPr>
          <p:cNvSpPr/>
          <p:nvPr/>
        </p:nvSpPr>
        <p:spPr>
          <a:xfrm rot="21296656">
            <a:off x="1871799" y="657591"/>
            <a:ext cx="1284048"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CENSORED</a:t>
            </a:r>
          </a:p>
        </p:txBody>
      </p:sp>
      <p:pic>
        <p:nvPicPr>
          <p:cNvPr id="5" name="Picture 4">
            <a:extLst>
              <a:ext uri="{FF2B5EF4-FFF2-40B4-BE49-F238E27FC236}">
                <a16:creationId xmlns:a16="http://schemas.microsoft.com/office/drawing/2014/main" id="{1DDEB3ED-4232-3E61-C02B-E150D4B12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61300" y="3609974"/>
            <a:ext cx="4330700" cy="3248025"/>
          </a:xfrm>
          <a:prstGeom prst="rect">
            <a:avLst/>
          </a:prstGeom>
          <a:ln w="12700">
            <a:solidFill>
              <a:schemeClr val="tx1"/>
            </a:solidFill>
          </a:ln>
          <a:effectLst>
            <a:outerShdw blurRad="50800" dist="50800" dir="2700000" sx="101000" sy="101000" algn="tl" rotWithShape="0">
              <a:prstClr val="black">
                <a:alpha val="48000"/>
              </a:prstClr>
            </a:outerShdw>
          </a:effectLst>
        </p:spPr>
      </p:pic>
    </p:spTree>
    <p:extLst>
      <p:ext uri="{BB962C8B-B14F-4D97-AF65-F5344CB8AC3E}">
        <p14:creationId xmlns:p14="http://schemas.microsoft.com/office/powerpoint/2010/main" val="94518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61E2F-979A-B234-EE39-BEE5DE0E91C9}"/>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D7527456-0159-2ED0-A94D-C9835F40CE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2C308740-8FA5-D0F2-E5CC-03B3B55C8BB6}"/>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2F6233F6-2808-2DFA-3BBF-3BADC81EA4B9}"/>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10B3DF4-F23C-DB2C-D36D-AF7253F38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DBAA7C1B-C05D-A427-573D-D09DB78C35B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90BC5920-2729-DC1B-A3A6-A881BDD2B34C}"/>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1FBDE1B1-0F96-1603-702E-6C9243451981}"/>
              </a:ext>
            </a:extLst>
          </p:cNvPr>
          <p:cNvSpPr txBox="1"/>
          <p:nvPr/>
        </p:nvSpPr>
        <p:spPr>
          <a:xfrm>
            <a:off x="1633724" y="1299482"/>
            <a:ext cx="11238310" cy="637097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5400" b="1" i="0" u="sng" strike="noStrike" kern="1200" cap="none" spc="0" normalizeH="0" baseline="0" noProof="0">
                <a:ln>
                  <a:noFill/>
                </a:ln>
                <a:solidFill>
                  <a:srgbClr val="FF0000"/>
                </a:solidFill>
                <a:effectLst/>
                <a:uLnTx/>
                <a:uFillTx/>
                <a:latin typeface="Calibri" panose="020F0502020204030204"/>
                <a:ea typeface="+mn-ea"/>
                <a:cs typeface="+mn-cs"/>
              </a:rPr>
              <a:t>Example 2</a:t>
            </a: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Contracted after 7/1/22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400" u="sng">
                <a:solidFill>
                  <a:prstClr val="black"/>
                </a:solidFill>
                <a:latin typeface="Calibri" panose="020F0502020204030204"/>
              </a:rPr>
              <a:t>Standard not followed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Structure already </a:t>
            </a:r>
            <a:r>
              <a:rPr kumimoji="0" lang="en-US" sz="5400" b="0" i="0" u="sng" strike="noStrike" kern="1200" cap="none" spc="0" normalizeH="0" baseline="0" noProof="0">
                <a:ln>
                  <a:noFill/>
                </a:ln>
                <a:solidFill>
                  <a:srgbClr val="FF0000"/>
                </a:solidFill>
                <a:effectLst/>
                <a:uLnTx/>
                <a:uFillTx/>
                <a:latin typeface="Calibri" panose="020F0502020204030204"/>
                <a:ea typeface="+mn-ea"/>
                <a:cs typeface="+mn-cs"/>
              </a:rPr>
              <a:t>purchased</a:t>
            </a: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732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238310" cy="2800767"/>
          </a:xfrm>
          <a:prstGeom prst="rect">
            <a:avLst/>
          </a:prstGeom>
          <a:noFill/>
        </p:spPr>
        <p:txBody>
          <a:bodyPr wrap="square" lIns="91440" tIns="45720" rIns="91440" bIns="45720" rtlCol="0" anchor="t">
            <a:spAutoFit/>
          </a:bodyPr>
          <a:lstStyle/>
          <a:p>
            <a:pPr>
              <a:defRPr/>
            </a:pPr>
            <a:r>
              <a:rPr lang="en-US" sz="2400" b="1" u="sng">
                <a:solidFill>
                  <a:srgbClr val="FF0000"/>
                </a:solidFill>
                <a:latin typeface="Calibri" panose="020F0502020204030204"/>
                <a:ea typeface="Calibri"/>
                <a:cs typeface="Calibri"/>
              </a:rPr>
              <a:t>Example 2                     County</a:t>
            </a:r>
            <a:endParaRPr lang="en-US" sz="2400">
              <a:solidFill>
                <a:srgbClr val="FF0000"/>
              </a:solidFill>
              <a:latin typeface="Calibri" panose="020F0502020204030204"/>
              <a:ea typeface="Calibri"/>
              <a:cs typeface="Calibri"/>
            </a:endParaRPr>
          </a:p>
          <a:p>
            <a:pPr marL="342900" indent="-342900">
              <a:buFont typeface="Arial" panose="020B0604020202020204" pitchFamily="34" charset="0"/>
              <a:buChar char="•"/>
              <a:defRPr/>
            </a:pPr>
            <a:endParaRPr lang="en-US" sz="2800" i="0" strike="noStrike" kern="1200" cap="none" spc="0" normalizeH="0" baseline="0" noProof="0">
              <a:ln>
                <a:noFill/>
              </a:ln>
              <a:solidFill>
                <a:srgbClr val="000000"/>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2" name="TextBox 1">
            <a:extLst>
              <a:ext uri="{FF2B5EF4-FFF2-40B4-BE49-F238E27FC236}">
                <a16:creationId xmlns:a16="http://schemas.microsoft.com/office/drawing/2014/main" id="{F71E69FF-C18B-EA89-98CD-1016A46385F8}"/>
              </a:ext>
            </a:extLst>
          </p:cNvPr>
          <p:cNvSpPr txBox="1"/>
          <p:nvPr/>
        </p:nvSpPr>
        <p:spPr>
          <a:xfrm>
            <a:off x="574162" y="1107801"/>
            <a:ext cx="10711543" cy="4216539"/>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Calibri" panose="020F0502020204030204"/>
                <a:ea typeface="+mn-ea"/>
                <a:cs typeface="+mn-cs"/>
              </a:rPr>
              <a:t>District completed site assessment with CDGRS staff and provided </a:t>
            </a:r>
            <a:r>
              <a:rPr lang="en-US" sz="2400">
                <a:latin typeface="Calibri" panose="020F0502020204030204"/>
              </a:rPr>
              <a:t>recommendations to engineer</a:t>
            </a:r>
            <a:endParaRPr lang="en-US" sz="2400">
              <a:latin typeface="Calibri" panose="020F0502020204030204"/>
              <a:ea typeface="Calibri"/>
              <a:cs typeface="Calibri"/>
            </a:endParaRPr>
          </a:p>
          <a:p>
            <a:pPr marL="800100" lvl="1" indent="-342900">
              <a:buFont typeface="Arial" panose="020B0604020202020204" pitchFamily="34" charset="0"/>
              <a:buChar char="•"/>
              <a:defRPr/>
            </a:pPr>
            <a:r>
              <a:rPr lang="en-US" sz="2200">
                <a:latin typeface="Calibri" panose="020F0502020204030204"/>
              </a:rPr>
              <a:t>District did not complete satisfactory review of draft plan set before submittal</a:t>
            </a:r>
            <a:endParaRPr lang="en-US" sz="2200">
              <a:latin typeface="Calibri" panose="020F0502020204030204"/>
              <a:ea typeface="Calibri"/>
              <a:cs typeface="Calibri"/>
            </a:endParaRPr>
          </a:p>
          <a:p>
            <a:pPr marL="800100" lvl="1" indent="-342900">
              <a:buFont typeface="Arial" panose="020B0604020202020204" pitchFamily="34" charset="0"/>
              <a:buChar char="•"/>
              <a:defRPr/>
            </a:pPr>
            <a:r>
              <a:rPr kumimoji="0" lang="en-US" sz="2200" b="0" i="0" u="none" strike="noStrike" kern="1200" cap="none" spc="0" normalizeH="0" baseline="0" noProof="0">
                <a:ln>
                  <a:noFill/>
                </a:ln>
                <a:effectLst/>
                <a:uLnTx/>
                <a:uFillTx/>
                <a:latin typeface="Calibri" panose="020F0502020204030204"/>
                <a:ea typeface="+mn-ea"/>
                <a:cs typeface="+mn-cs"/>
              </a:rPr>
              <a:t>Insufficient design in permit plan set</a:t>
            </a:r>
            <a:endParaRPr lang="en-US" sz="2200" b="0" i="0" u="none" strike="noStrike" kern="1200" cap="none" spc="0" normalizeH="0" baseline="0" noProof="0">
              <a:ln>
                <a:noFill/>
              </a:ln>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effectLst/>
                <a:uLnTx/>
                <a:uFillTx/>
                <a:latin typeface="Calibri" panose="020F0502020204030204"/>
                <a:ea typeface="+mn-ea"/>
                <a:cs typeface="+mn-cs"/>
              </a:rPr>
              <a:t>CD DGLVR Staff changed twice (so far) in life of project.</a:t>
            </a:r>
            <a:endParaRPr lang="en-US" sz="2400" b="1" i="0" u="none" strike="noStrike" kern="1200" cap="none" spc="0" normalizeH="0" baseline="0" noProof="0">
              <a:ln>
                <a:noFill/>
              </a:ln>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Calibri" panose="020F0502020204030204"/>
                <a:ea typeface="+mn-ea"/>
                <a:cs typeface="+mn-cs"/>
              </a:rPr>
              <a:t>Replacement structure purchased prior to </a:t>
            </a:r>
            <a:r>
              <a:rPr lang="en-US" sz="2400">
                <a:latin typeface="Calibri" panose="020F0502020204030204"/>
              </a:rPr>
              <a:t>permit approval</a:t>
            </a:r>
            <a:endParaRPr lang="en-US" sz="2400">
              <a:latin typeface="Calibri" panose="020F0502020204030204"/>
              <a:ea typeface="Calibri"/>
              <a:cs typeface="Calibri"/>
            </a:endParaRPr>
          </a:p>
          <a:p>
            <a:pPr marL="800100" lvl="1" indent="-342900">
              <a:buFont typeface="Arial" panose="020B0604020202020204" pitchFamily="34" charset="0"/>
              <a:buChar char="•"/>
              <a:defRPr/>
            </a:pPr>
            <a:r>
              <a:rPr lang="en-US" sz="2200">
                <a:latin typeface="Calibri" panose="020F0502020204030204"/>
              </a:rPr>
              <a:t>(Permit not reviewed or approved currently)</a:t>
            </a:r>
            <a:endParaRPr lang="en-US" sz="2200">
              <a:latin typeface="Calibri" panose="020F0502020204030204"/>
              <a:ea typeface="Calibri"/>
              <a:cs typeface="Calibri"/>
            </a:endParaRPr>
          </a:p>
          <a:p>
            <a:pPr marL="800100" lvl="1" indent="-342900">
              <a:buFont typeface="Arial" panose="020B0604020202020204" pitchFamily="34" charset="0"/>
              <a:buChar char="•"/>
              <a:defRPr/>
            </a:pPr>
            <a:r>
              <a:rPr lang="en-US" sz="2200">
                <a:latin typeface="Calibri" panose="020F0502020204030204"/>
              </a:rPr>
              <a:t>Structure chosen exceeds 1.25x </a:t>
            </a:r>
            <a:r>
              <a:rPr lang="en-US" sz="2200" err="1">
                <a:latin typeface="Calibri" panose="020F0502020204030204"/>
              </a:rPr>
              <a:t>bankfull</a:t>
            </a:r>
            <a:r>
              <a:rPr lang="en-US" sz="2200">
                <a:latin typeface="Calibri" panose="020F0502020204030204"/>
              </a:rPr>
              <a:t> (12’ </a:t>
            </a:r>
            <a:r>
              <a:rPr lang="en-US" sz="2200" err="1">
                <a:latin typeface="Calibri" panose="020F0502020204030204"/>
              </a:rPr>
              <a:t>bkfll</a:t>
            </a:r>
            <a:r>
              <a:rPr lang="en-US" sz="2200">
                <a:latin typeface="Calibri" panose="020F0502020204030204"/>
              </a:rPr>
              <a:t>, 16’ box culvert)</a:t>
            </a:r>
            <a:endParaRPr lang="en-US" sz="2200">
              <a:latin typeface="Calibri" panose="020F0502020204030204"/>
              <a:ea typeface="Calibri"/>
              <a:cs typeface="Calibri"/>
            </a:endParaRPr>
          </a:p>
          <a:p>
            <a:pPr marL="1257300" lvl="2" indent="-342900">
              <a:buFont typeface="Arial" panose="020B0604020202020204" pitchFamily="34" charset="0"/>
              <a:buChar char="•"/>
              <a:defRPr/>
            </a:pPr>
            <a:r>
              <a:rPr lang="en-US" sz="2000">
                <a:latin typeface="Calibri" panose="020F0502020204030204"/>
              </a:rPr>
              <a:t>However, structure will likely not meet Q100 requirements</a:t>
            </a:r>
            <a:endParaRPr lang="en-US" sz="2000">
              <a:latin typeface="Calibri" panose="020F0502020204030204"/>
              <a:ea typeface="Calibri" panose="020F0502020204030204"/>
              <a:cs typeface="Calibri" panose="020F0502020204030204"/>
            </a:endParaRPr>
          </a:p>
          <a:p>
            <a:pPr marL="1714500" lvl="3" indent="-342900">
              <a:buFont typeface="Arial" panose="020B0604020202020204" pitchFamily="34" charset="0"/>
              <a:buChar char="•"/>
              <a:defRPr/>
            </a:pPr>
            <a:r>
              <a:rPr lang="en-US" sz="2000">
                <a:latin typeface="Calibri" panose="020F0502020204030204"/>
                <a:ea typeface="Calibri" panose="020F0502020204030204"/>
                <a:cs typeface="Calibri" panose="020F0502020204030204"/>
              </a:rPr>
              <a:t>80% structure rise &amp; key pieces stability</a:t>
            </a:r>
          </a:p>
          <a:p>
            <a:pPr lvl="2">
              <a:defRPr/>
            </a:pPr>
            <a:endParaRPr lang="en-US" sz="2000">
              <a:latin typeface="Calibri" panose="020F0502020204030204"/>
              <a:ea typeface="Calibri" panose="020F0502020204030204"/>
              <a:cs typeface="Calibri" panose="020F0502020204030204"/>
            </a:endParaRPr>
          </a:p>
          <a:p>
            <a:pPr marL="1257300" lvl="2" indent="-342900">
              <a:buFont typeface="Arial" panose="020B0604020202020204" pitchFamily="34" charset="0"/>
              <a:buChar char="•"/>
              <a:defRPr/>
            </a:pPr>
            <a:endParaRPr lang="en-US" sz="2400">
              <a:latin typeface="Calibri" panose="020F0502020204030204"/>
            </a:endParaRPr>
          </a:p>
        </p:txBody>
      </p:sp>
      <p:sp>
        <p:nvSpPr>
          <p:cNvPr id="5" name="Rectangle: Rounded Corners 4">
            <a:extLst>
              <a:ext uri="{FF2B5EF4-FFF2-40B4-BE49-F238E27FC236}">
                <a16:creationId xmlns:a16="http://schemas.microsoft.com/office/drawing/2014/main" id="{440D7728-0D33-64B2-2C7D-58C6496740D4}"/>
              </a:ext>
            </a:extLst>
          </p:cNvPr>
          <p:cNvSpPr/>
          <p:nvPr/>
        </p:nvSpPr>
        <p:spPr>
          <a:xfrm rot="21296656">
            <a:off x="1863692" y="657591"/>
            <a:ext cx="1284048"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CENSORED</a:t>
            </a:r>
          </a:p>
        </p:txBody>
      </p:sp>
    </p:spTree>
    <p:extLst>
      <p:ext uri="{BB962C8B-B14F-4D97-AF65-F5344CB8AC3E}">
        <p14:creationId xmlns:p14="http://schemas.microsoft.com/office/powerpoint/2010/main" val="1013467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238310" cy="329320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Example 2</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E41A9F8-2B05-62A3-B9EC-166415A97FD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0" y="1730680"/>
            <a:ext cx="5717220" cy="4287915"/>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8" name="TextBox 11">
            <a:extLst>
              <a:ext uri="{FF2B5EF4-FFF2-40B4-BE49-F238E27FC236}">
                <a16:creationId xmlns:a16="http://schemas.microsoft.com/office/drawing/2014/main" id="{D9BB04C1-CC42-4956-0DC9-4223DF8AFA9E}"/>
              </a:ext>
            </a:extLst>
          </p:cNvPr>
          <p:cNvSpPr txBox="1"/>
          <p:nvPr/>
        </p:nvSpPr>
        <p:spPr>
          <a:xfrm>
            <a:off x="5572817" y="748008"/>
            <a:ext cx="1046365" cy="461665"/>
          </a:xfrm>
          <a:prstGeom prst="rect">
            <a:avLst/>
          </a:prstGeom>
          <a:solidFill>
            <a:srgbClr val="FFC000">
              <a:lumMod val="20000"/>
              <a:lumOff val="80000"/>
            </a:srgbClr>
          </a:solidFill>
          <a:ln>
            <a:solidFill>
              <a:sysClr val="windowText" lastClr="000000"/>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lgn="ctr"/>
            <a:r>
              <a:rPr lang="en-US" sz="2400" b="1">
                <a:ea typeface="Calibri"/>
                <a:cs typeface="Calibri"/>
              </a:rPr>
              <a:t>Before</a:t>
            </a:r>
          </a:p>
        </p:txBody>
      </p:sp>
      <p:sp>
        <p:nvSpPr>
          <p:cNvPr id="9" name="Rectangle 8">
            <a:extLst>
              <a:ext uri="{FF2B5EF4-FFF2-40B4-BE49-F238E27FC236}">
                <a16:creationId xmlns:a16="http://schemas.microsoft.com/office/drawing/2014/main" id="{47399D82-6ACB-21DB-C000-95DC8464D57C}"/>
              </a:ext>
            </a:extLst>
          </p:cNvPr>
          <p:cNvSpPr/>
          <p:nvPr/>
        </p:nvSpPr>
        <p:spPr>
          <a:xfrm>
            <a:off x="1122860" y="1147011"/>
            <a:ext cx="3651069" cy="646331"/>
          </a:xfrm>
          <a:prstGeom prst="rect">
            <a:avLst/>
          </a:prstGeom>
        </p:spPr>
        <p:txBody>
          <a:bodyPr wrap="square">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lgn="ctr"/>
            <a:r>
              <a:rPr lang="en-US" sz="3600" b="1"/>
              <a:t>Upstream</a:t>
            </a:r>
            <a:r>
              <a:rPr lang="en-US"/>
              <a:t> </a:t>
            </a:r>
          </a:p>
        </p:txBody>
      </p:sp>
      <p:sp>
        <p:nvSpPr>
          <p:cNvPr id="10" name="Rectangle 9">
            <a:extLst>
              <a:ext uri="{FF2B5EF4-FFF2-40B4-BE49-F238E27FC236}">
                <a16:creationId xmlns:a16="http://schemas.microsoft.com/office/drawing/2014/main" id="{47399D82-6ACB-21DB-C000-95DC8464D57C}"/>
              </a:ext>
            </a:extLst>
          </p:cNvPr>
          <p:cNvSpPr/>
          <p:nvPr/>
        </p:nvSpPr>
        <p:spPr>
          <a:xfrm>
            <a:off x="8274353" y="1140893"/>
            <a:ext cx="2118080" cy="646331"/>
          </a:xfrm>
          <a:prstGeom prst="rect">
            <a:avLst/>
          </a:prstGeom>
        </p:spPr>
        <p:txBody>
          <a:bodyPr wrap="none">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lgn="ctr"/>
            <a:r>
              <a:rPr lang="en-US" sz="3600" b="1"/>
              <a:t>Upstream</a:t>
            </a:r>
            <a:r>
              <a:rPr lang="en-US"/>
              <a:t> </a:t>
            </a:r>
          </a:p>
        </p:txBody>
      </p:sp>
      <p:pic>
        <p:nvPicPr>
          <p:cNvPr id="14" name="Picture 13" descr="A picture containing tree, outdoor, plant, forest&#10;&#10;Description automatically generated">
            <a:extLst>
              <a:ext uri="{FF2B5EF4-FFF2-40B4-BE49-F238E27FC236}">
                <a16:creationId xmlns:a16="http://schemas.microsoft.com/office/drawing/2014/main" id="{E20A92E0-32F7-FA6B-05C3-B708ADC5CD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74781" y="1730679"/>
            <a:ext cx="5717220" cy="4287915"/>
          </a:xfrm>
          <a:prstGeom prst="rect">
            <a:avLst/>
          </a:prstGeom>
          <a:ln w="12700">
            <a:solidFill>
              <a:schemeClr val="tx1"/>
            </a:solidFill>
          </a:ln>
          <a:effectLst>
            <a:outerShdw blurRad="50800" dist="50800" dir="2700000" sx="101000" sy="101000" algn="tl" rotWithShape="0">
              <a:prstClr val="black">
                <a:alpha val="48000"/>
              </a:prstClr>
            </a:outerShdw>
          </a:effectLst>
        </p:spPr>
      </p:pic>
    </p:spTree>
    <p:extLst>
      <p:ext uri="{BB962C8B-B14F-4D97-AF65-F5344CB8AC3E}">
        <p14:creationId xmlns:p14="http://schemas.microsoft.com/office/powerpoint/2010/main" val="247699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track&#10;&#10;Description automatically generated">
            <a:extLst>
              <a:ext uri="{FF2B5EF4-FFF2-40B4-BE49-F238E27FC236}">
                <a16:creationId xmlns:a16="http://schemas.microsoft.com/office/drawing/2014/main" id="{5042E244-471A-3215-0F1D-FC474BFD05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09173" y="0"/>
            <a:ext cx="6282828" cy="68669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26587" y="1269694"/>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4400" b="1" u="sng">
                <a:solidFill>
                  <a:srgbClr val="FFFF00"/>
                </a:solidFill>
              </a:rPr>
              <a:t>Implementation Update</a:t>
            </a:r>
          </a:p>
          <a:p>
            <a:pPr marR="0" lvl="0"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4400" b="1" i="1">
                <a:solidFill>
                  <a:schemeClr val="bg1"/>
                </a:solidFill>
              </a:rPr>
              <a:t>Emerging Issues</a:t>
            </a:r>
          </a:p>
          <a:p>
            <a:pPr>
              <a:buClr>
                <a:schemeClr val="bg1"/>
              </a:buClr>
              <a:buFont typeface="Arial" panose="020B0604020202020204" pitchFamily="34" charset="0"/>
              <a:buChar char="•"/>
              <a:defRPr/>
            </a:pPr>
            <a:r>
              <a:rPr lang="en-US" sz="4400" b="1" i="1">
                <a:solidFill>
                  <a:schemeClr val="bg1"/>
                </a:solidFill>
              </a:rPr>
              <a:t>CD Responsibilities</a:t>
            </a:r>
          </a:p>
          <a:p>
            <a:pPr>
              <a:buClr>
                <a:schemeClr val="bg1"/>
              </a:buClr>
              <a:buFont typeface="Arial" panose="020B0604020202020204" pitchFamily="34" charset="0"/>
              <a:buChar char="•"/>
              <a:defRPr/>
            </a:pPr>
            <a:r>
              <a:rPr lang="en-US" sz="4400" b="1" i="1">
                <a:solidFill>
                  <a:schemeClr val="bg1"/>
                </a:solidFill>
              </a:rPr>
              <a:t>Other Considerations</a:t>
            </a:r>
          </a:p>
          <a:p>
            <a:pPr marR="0" lvl="0" fontAlgn="auto">
              <a:spcAft>
                <a:spcPts val="0"/>
              </a:spcAft>
              <a:buClr>
                <a:schemeClr val="bg1"/>
              </a:buClr>
              <a:buSzTx/>
              <a:buFont typeface="Arial" panose="020B0604020202020204" pitchFamily="34" charset="0"/>
              <a:buChar char="•"/>
              <a:tabLst/>
              <a:defRPr/>
            </a:pPr>
            <a:endParaRPr lang="en-US" sz="4400" b="1" i="1">
              <a:solidFill>
                <a:schemeClr val="bg1"/>
              </a:solidFill>
            </a:endParaRP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00"/>
                </a:solidFill>
                <a:effectLst/>
                <a:uLnTx/>
                <a:uFillTx/>
              </a:rPr>
              <a:t>Stream Crossing Update</a:t>
            </a:r>
            <a:endParaRPr kumimoji="0" lang="en-US" sz="3600" b="1" i="0" u="none" strike="noStrike" kern="0" cap="none" spc="0" normalizeH="0" baseline="0" noProof="0">
              <a:ln>
                <a:noFill/>
              </a:ln>
              <a:solidFill>
                <a:srgbClr val="FFFF00"/>
              </a:solidFill>
              <a:effectLst/>
              <a:uLnTx/>
              <a:uFillTx/>
            </a:endParaRPr>
          </a:p>
        </p:txBody>
      </p:sp>
    </p:spTree>
    <p:extLst>
      <p:ext uri="{BB962C8B-B14F-4D97-AF65-F5344CB8AC3E}">
        <p14:creationId xmlns:p14="http://schemas.microsoft.com/office/powerpoint/2010/main" val="1071881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238310" cy="329320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Example 2</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tree, outdoor, nature, forest&#10;&#10;Description automatically generated">
            <a:extLst>
              <a:ext uri="{FF2B5EF4-FFF2-40B4-BE49-F238E27FC236}">
                <a16:creationId xmlns:a16="http://schemas.microsoft.com/office/drawing/2014/main" id="{AE41A9F8-2B05-62A3-B9EC-166415A97F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730680"/>
            <a:ext cx="5717220" cy="4287915"/>
          </a:xfrm>
          <a:prstGeom prst="rect">
            <a:avLst/>
          </a:prstGeom>
          <a:ln w="12700">
            <a:solidFill>
              <a:schemeClr val="tx1"/>
            </a:solidFill>
          </a:ln>
          <a:effectLst>
            <a:outerShdw blurRad="50800" dist="50800" dir="2700000" sx="101000" sy="101000" algn="tl" rotWithShape="0">
              <a:prstClr val="black">
                <a:alpha val="48000"/>
              </a:prstClr>
            </a:outerShdw>
          </a:effectLst>
        </p:spPr>
      </p:pic>
      <p:pic>
        <p:nvPicPr>
          <p:cNvPr id="7" name="Picture 6" descr="A picture containing outdoor, nature, rock, pond&#10;&#10;Description automatically generated">
            <a:extLst>
              <a:ext uri="{FF2B5EF4-FFF2-40B4-BE49-F238E27FC236}">
                <a16:creationId xmlns:a16="http://schemas.microsoft.com/office/drawing/2014/main" id="{011A8F85-9ED8-A861-BDCC-F8341935B2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74781" y="1730680"/>
            <a:ext cx="5717219" cy="4287915"/>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8" name="TextBox 11">
            <a:extLst>
              <a:ext uri="{FF2B5EF4-FFF2-40B4-BE49-F238E27FC236}">
                <a16:creationId xmlns:a16="http://schemas.microsoft.com/office/drawing/2014/main" id="{D9BB04C1-CC42-4956-0DC9-4223DF8AFA9E}"/>
              </a:ext>
            </a:extLst>
          </p:cNvPr>
          <p:cNvSpPr txBox="1"/>
          <p:nvPr/>
        </p:nvSpPr>
        <p:spPr>
          <a:xfrm>
            <a:off x="5572817" y="748008"/>
            <a:ext cx="1046365" cy="461665"/>
          </a:xfrm>
          <a:prstGeom prst="rect">
            <a:avLst/>
          </a:prstGeom>
          <a:solidFill>
            <a:srgbClr val="FFC000">
              <a:lumMod val="20000"/>
              <a:lumOff val="80000"/>
            </a:srgbClr>
          </a:solidFill>
          <a:ln>
            <a:solidFill>
              <a:sysClr val="windowText" lastClr="000000"/>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lgn="ctr"/>
            <a:r>
              <a:rPr lang="en-US" sz="2400" b="1">
                <a:ea typeface="Calibri"/>
                <a:cs typeface="Calibri"/>
              </a:rPr>
              <a:t>Before</a:t>
            </a:r>
          </a:p>
        </p:txBody>
      </p:sp>
      <p:sp>
        <p:nvSpPr>
          <p:cNvPr id="9" name="Rectangle 8">
            <a:extLst>
              <a:ext uri="{FF2B5EF4-FFF2-40B4-BE49-F238E27FC236}">
                <a16:creationId xmlns:a16="http://schemas.microsoft.com/office/drawing/2014/main" id="{47399D82-6ACB-21DB-C000-95DC8464D57C}"/>
              </a:ext>
            </a:extLst>
          </p:cNvPr>
          <p:cNvSpPr/>
          <p:nvPr/>
        </p:nvSpPr>
        <p:spPr>
          <a:xfrm>
            <a:off x="1122860" y="1147011"/>
            <a:ext cx="3651069" cy="646331"/>
          </a:xfrm>
          <a:prstGeom prst="rect">
            <a:avLst/>
          </a:prstGeom>
        </p:spPr>
        <p:txBody>
          <a:bodyPr wrap="square">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lgn="ctr"/>
            <a:r>
              <a:rPr lang="en-US" sz="3600" b="1"/>
              <a:t>Downstream</a:t>
            </a:r>
            <a:r>
              <a:rPr lang="en-US"/>
              <a:t> </a:t>
            </a:r>
          </a:p>
        </p:txBody>
      </p:sp>
      <p:sp>
        <p:nvSpPr>
          <p:cNvPr id="10" name="Rectangle 9">
            <a:extLst>
              <a:ext uri="{FF2B5EF4-FFF2-40B4-BE49-F238E27FC236}">
                <a16:creationId xmlns:a16="http://schemas.microsoft.com/office/drawing/2014/main" id="{47399D82-6ACB-21DB-C000-95DC8464D57C}"/>
              </a:ext>
            </a:extLst>
          </p:cNvPr>
          <p:cNvSpPr/>
          <p:nvPr/>
        </p:nvSpPr>
        <p:spPr>
          <a:xfrm>
            <a:off x="7394753" y="1140893"/>
            <a:ext cx="3877280" cy="646331"/>
          </a:xfrm>
          <a:prstGeom prst="rect">
            <a:avLst/>
          </a:prstGeom>
        </p:spPr>
        <p:txBody>
          <a:bodyPr wrap="none">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lgn="ctr"/>
            <a:r>
              <a:rPr lang="en-US" sz="3600" b="1"/>
              <a:t>Downstream Scour</a:t>
            </a:r>
            <a:r>
              <a:rPr lang="en-US"/>
              <a:t> </a:t>
            </a:r>
          </a:p>
        </p:txBody>
      </p:sp>
    </p:spTree>
    <p:extLst>
      <p:ext uri="{BB962C8B-B14F-4D97-AF65-F5344CB8AC3E}">
        <p14:creationId xmlns:p14="http://schemas.microsoft.com/office/powerpoint/2010/main" val="1286357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238310" cy="2800767"/>
          </a:xfrm>
          <a:prstGeom prst="rect">
            <a:avLst/>
          </a:prstGeom>
          <a:noFill/>
        </p:spPr>
        <p:txBody>
          <a:bodyPr wrap="square" lIns="91440" tIns="45720" rIns="91440" bIns="45720" rtlCol="0" anchor="t">
            <a:spAutoFit/>
          </a:bodyPr>
          <a:lstStyle/>
          <a:p>
            <a:pPr>
              <a:defRPr/>
            </a:pPr>
            <a:r>
              <a:rPr lang="en-US" sz="2400" b="1" u="sng">
                <a:solidFill>
                  <a:srgbClr val="FF0000"/>
                </a:solidFill>
                <a:latin typeface="Calibri" panose="020F0502020204030204"/>
                <a:ea typeface="Calibri"/>
                <a:cs typeface="Calibri"/>
              </a:rPr>
              <a:t>Example 2                     County</a:t>
            </a:r>
            <a:endParaRPr lang="en-US" sz="2400">
              <a:solidFill>
                <a:srgbClr val="FF0000"/>
              </a:solidFill>
              <a:latin typeface="Calibri" panose="020F0502020204030204"/>
              <a:ea typeface="Calibri"/>
              <a:cs typeface="Calibri"/>
            </a:endParaRPr>
          </a:p>
          <a:p>
            <a:pPr marL="342900" indent="-342900">
              <a:buFont typeface="Arial" panose="020B0604020202020204" pitchFamily="34" charset="0"/>
              <a:buChar char="•"/>
              <a:defRPr/>
            </a:pPr>
            <a:endParaRPr lang="en-US" sz="2800" i="0" strike="noStrike" kern="1200" cap="none" spc="0" normalizeH="0" baseline="0" noProof="0">
              <a:ln>
                <a:noFill/>
              </a:ln>
              <a:solidFill>
                <a:srgbClr val="000000"/>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2" name="TextBox 1">
            <a:extLst>
              <a:ext uri="{FF2B5EF4-FFF2-40B4-BE49-F238E27FC236}">
                <a16:creationId xmlns:a16="http://schemas.microsoft.com/office/drawing/2014/main" id="{F71E69FF-C18B-EA89-98CD-1016A46385F8}"/>
              </a:ext>
            </a:extLst>
          </p:cNvPr>
          <p:cNvSpPr txBox="1"/>
          <p:nvPr/>
        </p:nvSpPr>
        <p:spPr>
          <a:xfrm>
            <a:off x="574162" y="1107801"/>
            <a:ext cx="10711543" cy="6248890"/>
          </a:xfrm>
          <a:prstGeom prst="rect">
            <a:avLst/>
          </a:prstGeom>
          <a:noFill/>
        </p:spPr>
        <p:txBody>
          <a:bodyPr wrap="square" lIns="91440" tIns="45720" rIns="91440" bIns="45720" rtlCol="0" anchor="t">
            <a:spAutoFit/>
          </a:bodyPr>
          <a:lstStyle/>
          <a:p>
            <a:pPr marL="228600" indent="-228600">
              <a:lnSpc>
                <a:spcPct val="90000"/>
              </a:lnSpc>
              <a:spcBef>
                <a:spcPts val="1000"/>
              </a:spcBef>
              <a:buFont typeface="Arial,Sans-Serif" panose="020B0604020202020204" pitchFamily="34" charset="0"/>
              <a:buChar char="•"/>
              <a:defRPr/>
            </a:pPr>
            <a:r>
              <a:rPr lang="en-US" sz="2400" u="sng">
                <a:latin typeface="Calibri" panose="020F0502020204030204"/>
                <a:ea typeface="Calibri" panose="020F0502020204030204"/>
                <a:cs typeface="Calibri" panose="020F0502020204030204"/>
              </a:rPr>
              <a:t>Update:</a:t>
            </a:r>
            <a:endParaRPr lang="en-US" sz="2400">
              <a:solidFill>
                <a:srgbClr val="808080"/>
              </a:solidFill>
              <a:latin typeface="Calibri" panose="020F0502020204030204"/>
              <a:ea typeface="Calibri" panose="020F0502020204030204"/>
              <a:cs typeface="Calibri" panose="020F0502020204030204"/>
            </a:endParaRPr>
          </a:p>
          <a:p>
            <a:pPr marL="685800" lvl="1" indent="-228600">
              <a:lnSpc>
                <a:spcPct val="90000"/>
              </a:lnSpc>
              <a:spcBef>
                <a:spcPts val="1000"/>
              </a:spcBef>
              <a:buFont typeface="Arial,Sans-Serif" panose="020B0604020202020204" pitchFamily="34" charset="0"/>
              <a:buChar char="•"/>
              <a:defRPr/>
            </a:pPr>
            <a:r>
              <a:rPr lang="en-US" sz="2400">
                <a:solidFill>
                  <a:srgbClr val="000000"/>
                </a:solidFill>
                <a:latin typeface="Calibri" panose="020F0502020204030204"/>
                <a:ea typeface="Calibri" panose="020F0502020204030204"/>
                <a:cs typeface="Calibri" panose="020F0502020204030204"/>
              </a:rPr>
              <a:t>H&amp;H analysis being conducted by engineer</a:t>
            </a:r>
          </a:p>
          <a:p>
            <a:pPr marL="1143000" lvl="2" indent="-228600">
              <a:lnSpc>
                <a:spcPct val="90000"/>
              </a:lnSpc>
              <a:spcBef>
                <a:spcPts val="1000"/>
              </a:spcBef>
              <a:buFont typeface="Arial,Sans-Serif" panose="020B0604020202020204" pitchFamily="34" charset="0"/>
              <a:buChar char="•"/>
              <a:defRPr/>
            </a:pPr>
            <a:r>
              <a:rPr lang="en-US" sz="2200">
                <a:solidFill>
                  <a:srgbClr val="000000"/>
                </a:solidFill>
                <a:latin typeface="Calibri" panose="020F0502020204030204"/>
                <a:ea typeface="Calibri" panose="020F0502020204030204"/>
                <a:cs typeface="Calibri" panose="020F0502020204030204"/>
              </a:rPr>
              <a:t>Will determine if structure can be used as purchased (unlikely)</a:t>
            </a:r>
          </a:p>
          <a:p>
            <a:pPr marL="685800" lvl="1" indent="-228600">
              <a:lnSpc>
                <a:spcPct val="90000"/>
              </a:lnSpc>
              <a:spcBef>
                <a:spcPts val="1000"/>
              </a:spcBef>
              <a:buFont typeface="Arial,Sans-Serif" panose="020B0604020202020204" pitchFamily="34" charset="0"/>
              <a:buChar char="•"/>
              <a:defRPr/>
            </a:pPr>
            <a:r>
              <a:rPr lang="en-US" sz="2400">
                <a:ea typeface="Calibri"/>
                <a:cs typeface="Calibri"/>
              </a:rPr>
              <a:t>Potential Options</a:t>
            </a:r>
          </a:p>
          <a:p>
            <a:pPr marL="1143000" lvl="2" indent="-228600">
              <a:lnSpc>
                <a:spcPct val="90000"/>
              </a:lnSpc>
              <a:spcBef>
                <a:spcPts val="1000"/>
              </a:spcBef>
              <a:buFont typeface="Arial,Sans-Serif" panose="020B0604020202020204" pitchFamily="34" charset="0"/>
              <a:buChar char="•"/>
              <a:defRPr/>
            </a:pPr>
            <a:r>
              <a:rPr lang="en-US" sz="2200">
                <a:latin typeface="Calibri" panose="020F0502020204030204"/>
                <a:ea typeface="Calibri"/>
                <a:cs typeface="Calibri"/>
              </a:rPr>
              <a:t>Scrap invert, place structure on footers and raise elevation</a:t>
            </a:r>
          </a:p>
          <a:p>
            <a:pPr marL="1600200" lvl="3" indent="-228600">
              <a:lnSpc>
                <a:spcPct val="90000"/>
              </a:lnSpc>
              <a:spcBef>
                <a:spcPts val="1000"/>
              </a:spcBef>
              <a:buFont typeface="Arial,Sans-Serif" panose="020B0604020202020204" pitchFamily="34" charset="0"/>
              <a:buChar char="•"/>
              <a:defRPr/>
            </a:pPr>
            <a:r>
              <a:rPr lang="en-US" sz="2000">
                <a:latin typeface="Calibri" panose="020F0502020204030204"/>
                <a:ea typeface="Calibri" panose="020F0502020204030204"/>
                <a:cs typeface="Calibri" panose="020F0502020204030204"/>
              </a:rPr>
              <a:t>Inside of footer will encroach beyond inside of culvert wall</a:t>
            </a:r>
          </a:p>
          <a:p>
            <a:pPr marL="1600200" lvl="3" indent="-228600">
              <a:lnSpc>
                <a:spcPct val="90000"/>
              </a:lnSpc>
              <a:spcBef>
                <a:spcPts val="1000"/>
              </a:spcBef>
              <a:buFont typeface="Arial,Sans-Serif" panose="020B0604020202020204" pitchFamily="34" charset="0"/>
              <a:buChar char="•"/>
              <a:defRPr/>
            </a:pPr>
            <a:r>
              <a:rPr lang="en-US" sz="2000">
                <a:latin typeface="Calibri" panose="020F0502020204030204"/>
                <a:ea typeface="Calibri" panose="020F0502020204030204"/>
                <a:cs typeface="Calibri" panose="020F0502020204030204"/>
              </a:rPr>
              <a:t>Leaves insufficient room to place stable bank margins while maintaining </a:t>
            </a:r>
            <a:r>
              <a:rPr lang="en-US" sz="2000" err="1">
                <a:latin typeface="Calibri" panose="020F0502020204030204"/>
                <a:ea typeface="Calibri" panose="020F0502020204030204"/>
                <a:cs typeface="Calibri" panose="020F0502020204030204"/>
              </a:rPr>
              <a:t>bankfull</a:t>
            </a:r>
            <a:r>
              <a:rPr lang="en-US" sz="2000">
                <a:latin typeface="Calibri" panose="020F0502020204030204"/>
                <a:ea typeface="Calibri" panose="020F0502020204030204"/>
                <a:cs typeface="Calibri" panose="020F0502020204030204"/>
              </a:rPr>
              <a:t> width channel through structure</a:t>
            </a:r>
          </a:p>
          <a:p>
            <a:pPr marL="1600200" lvl="3" indent="-228600">
              <a:lnSpc>
                <a:spcPct val="90000"/>
              </a:lnSpc>
              <a:spcBef>
                <a:spcPts val="1000"/>
              </a:spcBef>
              <a:buFont typeface="Arial,Sans-Serif" panose="020B0604020202020204" pitchFamily="34" charset="0"/>
              <a:buChar char="•"/>
              <a:defRPr/>
            </a:pPr>
            <a:r>
              <a:rPr lang="en-US" sz="2000">
                <a:latin typeface="Calibri" panose="020F0502020204030204"/>
                <a:ea typeface="Calibri" panose="020F0502020204030204"/>
                <a:cs typeface="Calibri" panose="020F0502020204030204"/>
              </a:rPr>
              <a:t>Concrete footers will need to serve as bank margins</a:t>
            </a:r>
          </a:p>
          <a:p>
            <a:pPr marL="1143000" lvl="3" indent="-228600">
              <a:lnSpc>
                <a:spcPct val="90000"/>
              </a:lnSpc>
              <a:spcBef>
                <a:spcPts val="1000"/>
              </a:spcBef>
              <a:buFont typeface="Arial,Sans-Serif" panose="020B0604020202020204" pitchFamily="34" charset="0"/>
              <a:buChar char="•"/>
              <a:defRPr/>
            </a:pPr>
            <a:r>
              <a:rPr lang="en-US" sz="2200">
                <a:latin typeface="Calibri" panose="020F0502020204030204"/>
                <a:ea typeface="Calibri" panose="020F0502020204030204"/>
                <a:cs typeface="Calibri" panose="020F0502020204030204"/>
              </a:rPr>
              <a:t>Purchase new structure</a:t>
            </a:r>
          </a:p>
          <a:p>
            <a:pPr marL="685800" lvl="3" indent="-228600">
              <a:lnSpc>
                <a:spcPct val="90000"/>
              </a:lnSpc>
              <a:spcBef>
                <a:spcPts val="1000"/>
              </a:spcBef>
              <a:buFont typeface="Arial,Sans-Serif" panose="020B0604020202020204" pitchFamily="34" charset="0"/>
              <a:buChar char="•"/>
              <a:defRPr/>
            </a:pPr>
            <a:r>
              <a:rPr lang="en-US" sz="2400">
                <a:latin typeface="Calibri" panose="020F0502020204030204"/>
                <a:ea typeface="Calibri"/>
                <a:cs typeface="Calibri"/>
              </a:rPr>
              <a:t>Significant additions/changes to plan details need to be made regarding stream channel reconstruction</a:t>
            </a:r>
          </a:p>
          <a:p>
            <a:pPr marL="1143000" lvl="2" indent="-685800">
              <a:lnSpc>
                <a:spcPct val="90000"/>
              </a:lnSpc>
              <a:spcBef>
                <a:spcPts val="1000"/>
              </a:spcBef>
              <a:buFont typeface="Arial,Sans-Serif" panose="020B0604020202020204" pitchFamily="34" charset="0"/>
              <a:buChar char="•"/>
              <a:defRPr/>
            </a:pPr>
            <a:endParaRPr lang="en-US" sz="2400">
              <a:latin typeface="Calibri" panose="020F0502020204030204"/>
              <a:ea typeface="Calibri"/>
              <a:cs typeface="Calibri"/>
            </a:endParaRPr>
          </a:p>
          <a:p>
            <a:pPr>
              <a:lnSpc>
                <a:spcPct val="90000"/>
              </a:lnSpc>
              <a:spcBef>
                <a:spcPts val="1000"/>
              </a:spcBef>
              <a:defRPr/>
            </a:pPr>
            <a:endParaRPr lang="en-US" sz="2400" u="sng">
              <a:latin typeface="Calibri" panose="020F0502020204030204"/>
              <a:ea typeface="Calibri" panose="020F0502020204030204"/>
              <a:cs typeface="Calibri" panose="020F0502020204030204"/>
            </a:endParaRPr>
          </a:p>
          <a:p>
            <a:pPr marL="1257300" lvl="2" indent="-342900">
              <a:buFont typeface="Arial" panose="020B0604020202020204" pitchFamily="34" charset="0"/>
              <a:buChar char="•"/>
              <a:defRPr/>
            </a:pPr>
            <a:endParaRPr lang="en-US" sz="2400">
              <a:latin typeface="Calibri" panose="020F0502020204030204"/>
              <a:ea typeface="Calibri" panose="020F0502020204030204"/>
              <a:cs typeface="Calibri" panose="020F0502020204030204"/>
            </a:endParaRPr>
          </a:p>
        </p:txBody>
      </p:sp>
      <p:sp>
        <p:nvSpPr>
          <p:cNvPr id="5" name="Rectangle: Rounded Corners 4">
            <a:extLst>
              <a:ext uri="{FF2B5EF4-FFF2-40B4-BE49-F238E27FC236}">
                <a16:creationId xmlns:a16="http://schemas.microsoft.com/office/drawing/2014/main" id="{440D7728-0D33-64B2-2C7D-58C6496740D4}"/>
              </a:ext>
            </a:extLst>
          </p:cNvPr>
          <p:cNvSpPr/>
          <p:nvPr/>
        </p:nvSpPr>
        <p:spPr>
          <a:xfrm rot="21296656">
            <a:off x="1863692" y="657591"/>
            <a:ext cx="1284048"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CENSORED</a:t>
            </a:r>
          </a:p>
        </p:txBody>
      </p:sp>
    </p:spTree>
    <p:extLst>
      <p:ext uri="{BB962C8B-B14F-4D97-AF65-F5344CB8AC3E}">
        <p14:creationId xmlns:p14="http://schemas.microsoft.com/office/powerpoint/2010/main" val="2834729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a:extLst>
            <a:ext uri="{FF2B5EF4-FFF2-40B4-BE49-F238E27FC236}">
              <a16:creationId xmlns:a16="http://schemas.microsoft.com/office/drawing/2014/main" id="{F968359F-9C83-7BD6-9C97-73B926D9F29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4BA1C6F-DBC8-9F67-C8D1-E291F8FA313C}"/>
              </a:ext>
            </a:extLst>
          </p:cNvPr>
          <p:cNvSpPr txBox="1"/>
          <p:nvPr/>
        </p:nvSpPr>
        <p:spPr>
          <a:xfrm>
            <a:off x="3129048" y="1002891"/>
            <a:ext cx="5442516" cy="264687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a:ln>
                  <a:noFill/>
                </a:ln>
                <a:solidFill>
                  <a:srgbClr val="FF0000"/>
                </a:solidFill>
                <a:effectLst/>
                <a:uLnTx/>
                <a:uFillTx/>
                <a:latin typeface="Calibri" panose="020F0502020204030204"/>
                <a:ea typeface="+mn-ea"/>
                <a:cs typeface="+mn-cs"/>
              </a:rPr>
              <a:t>Sherri</a:t>
            </a:r>
            <a:endParaRPr kumimoji="0" lang="en-US" sz="6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905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E5923-8671-EC05-A1B5-348FC23D862E}"/>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3EC03D14-2E97-A3AA-3874-B731CE61C0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70FEE664-7C5B-C443-C5F1-4BC04D174E9E}"/>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0BFA02E8-EA18-5260-14AA-9E61FE33E59C}"/>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16A53741-9566-BCF2-1DA2-FAFBD0BD5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8B745D5E-8271-A202-F4BC-2D25BF8CCB5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D8481A-189A-E905-D6E6-31A8B7DBA44C}"/>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66907304-87F4-7D1E-B2EF-B31EB0F1F4B9}"/>
              </a:ext>
            </a:extLst>
          </p:cNvPr>
          <p:cNvSpPr txBox="1"/>
          <p:nvPr/>
        </p:nvSpPr>
        <p:spPr>
          <a:xfrm>
            <a:off x="1633724" y="1299482"/>
            <a:ext cx="11238310" cy="637097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5400" b="1" i="0" u="sng" strike="noStrike" kern="1200" cap="none" spc="0" normalizeH="0" baseline="0" noProof="0">
                <a:ln>
                  <a:noFill/>
                </a:ln>
                <a:solidFill>
                  <a:srgbClr val="FF0000"/>
                </a:solidFill>
                <a:effectLst/>
                <a:uLnTx/>
                <a:uFillTx/>
                <a:latin typeface="Calibri" panose="020F0502020204030204"/>
                <a:ea typeface="+mn-ea"/>
                <a:cs typeface="+mn-cs"/>
              </a:rPr>
              <a:t>Example </a:t>
            </a:r>
            <a:r>
              <a:rPr lang="en-US" sz="5400" b="1" u="sng">
                <a:solidFill>
                  <a:srgbClr val="FF0000"/>
                </a:solidFill>
                <a:latin typeface="Calibri" panose="020F0502020204030204"/>
              </a:rPr>
              <a:t>3</a:t>
            </a: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Contracted before 7/1/22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400">
                <a:solidFill>
                  <a:prstClr val="black"/>
                </a:solidFill>
                <a:latin typeface="Calibri" panose="020F0502020204030204"/>
              </a:rPr>
              <a:t>Old Policy Applies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1" i="0" u="sng" strike="noStrike" kern="1200" cap="none" spc="0" normalizeH="0" baseline="0" noProof="0">
                <a:ln>
                  <a:noFill/>
                </a:ln>
                <a:solidFill>
                  <a:prstClr val="black"/>
                </a:solidFill>
                <a:effectLst/>
                <a:uLnTx/>
                <a:uFillTx/>
                <a:latin typeface="Calibri" panose="020F0502020204030204"/>
                <a:ea typeface="+mn-ea"/>
                <a:cs typeface="+mn-cs"/>
              </a:rPr>
              <a:t>Bidding Issues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566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474718" y="530621"/>
            <a:ext cx="11238310" cy="889474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Example 3: Bidding difficulties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Township bidding a stream crossing replacement</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14 ft wide bottomless structure</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Est $250,000 - $300,000 budget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First time the project was bid: </a:t>
            </a:r>
            <a:r>
              <a:rPr kumimoji="0" lang="en-US" sz="2800" i="0" u="none" strike="noStrike" kern="1200" cap="none" spc="0" normalizeH="0" baseline="0" noProof="0">
                <a:ln>
                  <a:noFill/>
                </a:ln>
                <a:solidFill>
                  <a:prstClr val="black"/>
                </a:solidFill>
                <a:effectLst/>
                <a:uLnTx/>
                <a:uFillTx/>
                <a:latin typeface="Calibri" panose="020F0502020204030204"/>
                <a:ea typeface="+mn-ea"/>
                <a:cs typeface="+mn-cs"/>
              </a:rPr>
              <a:t>no bidders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Second time it was bid: </a:t>
            </a:r>
            <a:r>
              <a:rPr kumimoji="0" lang="en-US" sz="2800" i="0" u="none" strike="noStrike" kern="1200" cap="none" spc="0" normalizeH="0" baseline="0" noProof="0">
                <a:ln>
                  <a:noFill/>
                </a:ln>
                <a:solidFill>
                  <a:prstClr val="black"/>
                </a:solidFill>
                <a:effectLst/>
                <a:uLnTx/>
                <a:uFillTx/>
                <a:latin typeface="Calibri" panose="020F0502020204030204"/>
                <a:ea typeface="+mn-ea"/>
                <a:cs typeface="+mn-cs"/>
              </a:rPr>
              <a:t>one bid: </a:t>
            </a:r>
            <a:r>
              <a:rPr kumimoji="0" lang="en-US" sz="2800" i="0" u="sng" strike="noStrike" kern="1200" cap="none" spc="0" normalizeH="0" baseline="0" noProof="0">
                <a:ln>
                  <a:noFill/>
                </a:ln>
                <a:solidFill>
                  <a:prstClr val="black"/>
                </a:solidFill>
                <a:effectLst/>
                <a:uLnTx/>
                <a:uFillTx/>
                <a:latin typeface="Calibri" panose="020F0502020204030204"/>
                <a:ea typeface="+mn-ea"/>
                <a:cs typeface="+mn-cs"/>
              </a:rPr>
              <a:t>$610,000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What to do?</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How to get a reasonable bid?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sng" strike="noStrike" kern="1200" cap="none" spc="0" normalizeH="0" baseline="0" noProof="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921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722080" cy="5693866"/>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Example 3:</a:t>
            </a: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 Resolution</a:t>
            </a:r>
            <a:r>
              <a:rPr lang="en-US" sz="2800" b="1">
                <a:solidFill>
                  <a:srgbClr val="FF0000"/>
                </a:solidFill>
                <a:latin typeface="Calibri" panose="020F0502020204030204"/>
              </a:rPr>
              <a:t>???</a:t>
            </a:r>
            <a:endPar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endParaRPr>
          </a:p>
          <a:p>
            <a:pPr marL="800100" lvl="1" indent="-342900">
              <a:buFont typeface="Arial" panose="020B0604020202020204" pitchFamily="34" charset="0"/>
              <a:buChar char="•"/>
              <a:defRPr/>
            </a:pPr>
            <a:r>
              <a:rPr lang="en-US" sz="2800">
                <a:latin typeface="Calibri" panose="020F0502020204030204"/>
                <a:ea typeface="Calibri"/>
                <a:cs typeface="Calibri"/>
              </a:rPr>
              <a:t>Options:</a:t>
            </a:r>
            <a:endParaRPr lang="en-US" sz="2800" i="0" strike="noStrike" kern="1200" cap="none" spc="0" normalizeH="0" baseline="0" noProof="0">
              <a:ln>
                <a:noFill/>
              </a:ln>
              <a:effectLst/>
              <a:uLnTx/>
              <a:uFillTx/>
              <a:latin typeface="Calibri" panose="020F0502020204030204"/>
              <a:ea typeface="Calibri"/>
              <a:cs typeface="Calibri"/>
            </a:endParaRPr>
          </a:p>
          <a:p>
            <a:pPr marL="1257300" lvl="2" indent="-342900">
              <a:buFont typeface="Wingdings" panose="020B0604020202020204" pitchFamily="34" charset="0"/>
              <a:buChar char="§"/>
              <a:defRPr/>
            </a:pPr>
            <a:r>
              <a:rPr lang="en-US" sz="2800">
                <a:latin typeface="Calibri" panose="020F0502020204030204"/>
                <a:ea typeface="Calibri"/>
                <a:cs typeface="Calibri"/>
              </a:rPr>
              <a:t>Accept the high bid</a:t>
            </a:r>
          </a:p>
          <a:p>
            <a:pPr marL="1257300" lvl="2" indent="-342900">
              <a:buFont typeface="Wingdings" panose="020B0604020202020204" pitchFamily="34" charset="0"/>
              <a:buChar char="§"/>
              <a:defRPr/>
            </a:pPr>
            <a:r>
              <a:rPr lang="en-US" sz="2800">
                <a:latin typeface="Calibri" panose="020F0502020204030204"/>
                <a:ea typeface="Calibri"/>
                <a:cs typeface="Calibri"/>
              </a:rPr>
              <a:t>Reject the bid and cancel the project</a:t>
            </a:r>
            <a:endParaRPr lang="en-US" sz="2800" b="0" i="0" u="none" strike="noStrike" kern="1200" cap="none" spc="0" normalizeH="0" baseline="0" noProof="0">
              <a:ln>
                <a:noFill/>
              </a:ln>
              <a:effectLst/>
              <a:uLnTx/>
              <a:uFillTx/>
              <a:latin typeface="Calibri" panose="020F0502020204030204"/>
              <a:ea typeface="Calibri"/>
              <a:cs typeface="Calibri"/>
            </a:endParaRPr>
          </a:p>
          <a:p>
            <a:pPr marL="1257300" lvl="2" indent="-342900">
              <a:buFont typeface="Wingdings" panose="020B0604020202020204" pitchFamily="34" charset="0"/>
              <a:buChar char="§"/>
              <a:defRPr/>
            </a:pPr>
            <a:r>
              <a:rPr lang="en-US" sz="2800">
                <a:latin typeface="Calibri" panose="020F0502020204030204"/>
                <a:ea typeface="Calibri"/>
                <a:cs typeface="Calibri"/>
              </a:rPr>
              <a:t>Reject the bid and rebid to get a more reasonable cost</a:t>
            </a:r>
            <a:endParaRPr lang="en-US" sz="2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0" lvl="3" indent="-342900">
              <a:buFont typeface="Arial" panose="020B0604020202020204" pitchFamily="34" charset="0"/>
              <a:buChar char="•"/>
              <a:defRPr/>
            </a:pPr>
            <a:r>
              <a:rPr lang="en-US" sz="2800">
                <a:latin typeface="Calibri" panose="020F0502020204030204"/>
                <a:ea typeface="Calibri"/>
                <a:cs typeface="Calibri"/>
              </a:rPr>
              <a:t>Tips on the following slides</a:t>
            </a:r>
            <a:endParaRPr lang="en-US" sz="2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800100" lvl="1" indent="-342900">
              <a:buFont typeface="Arial" panose="020B0604020202020204" pitchFamily="34" charset="0"/>
              <a:buChar char="•"/>
              <a:defRPr/>
            </a:pPr>
            <a:endParaRPr lang="en-US" sz="2800">
              <a:latin typeface="Calibri" panose="020F0502020204030204"/>
              <a:ea typeface="Calibri"/>
              <a:cs typeface="Calibri"/>
            </a:endParaRPr>
          </a:p>
          <a:p>
            <a:pPr marL="800100" marR="0" lvl="1" indent="-342900" algn="l" defTabSz="914400">
              <a:lnSpc>
                <a:spcPct val="100000"/>
              </a:lnSpc>
              <a:spcBef>
                <a:spcPts val="0"/>
              </a:spcBef>
              <a:spcAft>
                <a:spcPts val="0"/>
              </a:spcAft>
              <a:buClrTx/>
              <a:buSzTx/>
              <a:buFont typeface="Arial" panose="020B0604020202020204" pitchFamily="34" charset="0"/>
              <a:buChar char="•"/>
              <a:tabLst/>
              <a:defRPr/>
            </a:pPr>
            <a:r>
              <a:rPr lang="en-US" sz="2800">
                <a:latin typeface="Calibri" panose="020F0502020204030204"/>
                <a:ea typeface="Calibri"/>
                <a:cs typeface="Calibri"/>
              </a:rPr>
              <a:t>Considerations:</a:t>
            </a:r>
            <a:endParaRPr lang="en-US" sz="2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257300" lvl="2" indent="-342900">
              <a:buFont typeface="Wingdings" panose="020B0604020202020204" pitchFamily="34" charset="0"/>
              <a:buChar char="§"/>
              <a:defRPr/>
            </a:pPr>
            <a:r>
              <a:rPr lang="en-US" sz="2800">
                <a:latin typeface="Calibri" panose="020F0502020204030204"/>
                <a:ea typeface="Calibri"/>
                <a:cs typeface="Calibri"/>
              </a:rPr>
              <a:t>Is additional funding available?</a:t>
            </a:r>
          </a:p>
          <a:p>
            <a:pPr marL="1714500" lvl="3" indent="-342900">
              <a:buFont typeface="Arial" panose="020B0604020202020204" pitchFamily="34" charset="0"/>
              <a:buChar char="•"/>
              <a:defRPr/>
            </a:pPr>
            <a:r>
              <a:rPr lang="en-US" sz="2800">
                <a:solidFill>
                  <a:prstClr val="black"/>
                </a:solidFill>
                <a:latin typeface="Calibri" panose="020F0502020204030204"/>
                <a:ea typeface="Calibri"/>
                <a:cs typeface="Calibri"/>
              </a:rPr>
              <a:t>Program funds or in-kind</a:t>
            </a:r>
            <a:endParaRPr lang="en-US" sz="2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257300" lvl="2" indent="-342900">
              <a:buFont typeface="Wingdings" panose="020B0604020202020204" pitchFamily="34" charset="0"/>
              <a:buChar char="§"/>
              <a:defRPr/>
            </a:pPr>
            <a:r>
              <a:rPr lang="en-US" sz="2800">
                <a:solidFill>
                  <a:prstClr val="black"/>
                </a:solidFill>
                <a:latin typeface="Calibri" panose="020F0502020204030204"/>
                <a:ea typeface="Calibri"/>
                <a:cs typeface="Calibri"/>
              </a:rPr>
              <a:t>Timeline</a:t>
            </a:r>
          </a:p>
          <a:p>
            <a:pPr marL="1714500" lvl="3" indent="-342900">
              <a:buFont typeface="Arial" panose="020B0604020202020204" pitchFamily="34" charset="0"/>
              <a:buChar char="•"/>
              <a:defRPr/>
            </a:pPr>
            <a:r>
              <a:rPr lang="en-US" sz="2800">
                <a:solidFill>
                  <a:prstClr val="black"/>
                </a:solidFill>
                <a:latin typeface="Calibri" panose="020F0502020204030204"/>
                <a:ea typeface="Calibri"/>
                <a:cs typeface="Calibri"/>
              </a:rPr>
              <a:t>Contract expiration, spending deadlines, seasonal restrictions, etc.</a:t>
            </a:r>
            <a:endParaRPr lang="en-US" sz="2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257300" lvl="2" indent="-342900">
              <a:buFont typeface="Wingdings" panose="020B0604020202020204" pitchFamily="34" charset="0"/>
              <a:buChar char="§"/>
              <a:defRPr/>
            </a:pPr>
            <a:r>
              <a:rPr lang="en-US" sz="2800">
                <a:solidFill>
                  <a:prstClr val="black"/>
                </a:solidFill>
                <a:latin typeface="Calibri" panose="020F0502020204030204"/>
                <a:ea typeface="Calibri"/>
                <a:cs typeface="Calibri"/>
              </a:rPr>
              <a:t>SCC and Center are available to discuss options</a:t>
            </a:r>
          </a:p>
        </p:txBody>
      </p:sp>
    </p:spTree>
    <p:extLst>
      <p:ext uri="{BB962C8B-B14F-4D97-AF65-F5344CB8AC3E}">
        <p14:creationId xmlns:p14="http://schemas.microsoft.com/office/powerpoint/2010/main" val="1158636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722080" cy="93256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Example 3:</a:t>
            </a: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 How to get a reasonable bid?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Review the bid package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FF0000"/>
                </a:solidFill>
                <a:effectLst/>
                <a:uLnTx/>
                <a:uFillTx/>
                <a:latin typeface="Calibri" panose="020F0502020204030204"/>
                <a:ea typeface="+mn-ea"/>
                <a:cs typeface="+mn-cs"/>
              </a:rPr>
              <a:t>Longer / complicated bid package often mean higher bids.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Potential issues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17145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Difficult to find important DGLVR information</a:t>
            </a:r>
          </a:p>
          <a:p>
            <a:pPr marL="17145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Bidders may not read the whole package </a:t>
            </a:r>
          </a:p>
          <a:p>
            <a:pPr marL="17145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Bidders may submit a higher bid due to the extra work of understanding and following a large bid package</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Suggestions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17145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Shorten the bid package </a:t>
            </a:r>
          </a:p>
          <a:p>
            <a:pPr marL="17145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Ensure grant requirements are clear (include a short narrative, etc.)</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Calibri" panose="020F0502020204030204"/>
                <a:ea typeface="+mn-ea"/>
                <a:cs typeface="+mn-cs"/>
              </a:rPr>
              <a:t>Note: reviewing stream crossing bid packages is now required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sng" strike="noStrike" kern="1200" cap="none" spc="0" normalizeH="0" baseline="0" noProof="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527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722080" cy="975651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Example 3:</a:t>
            </a: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 How to get a reasonable bid?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Better advertising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solidFill>
                  <a:srgbClr val="FF0000"/>
                </a:solidFill>
                <a:effectLst/>
                <a:uLnTx/>
                <a:uFillTx/>
                <a:latin typeface="Calibri" panose="020F0502020204030204"/>
                <a:ea typeface="+mn-ea"/>
                <a:cs typeface="+mn-cs"/>
              </a:rPr>
              <a:t>Don’t just meet the bare minimum advertising requirements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Suggestions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17145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Advertise in multiple places</a:t>
            </a:r>
          </a:p>
          <a:p>
            <a:pPr marL="17145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Ask contractors where they typically find projects, and advertise there</a:t>
            </a:r>
          </a:p>
          <a:p>
            <a:pPr marL="17145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Invite bidders</a:t>
            </a:r>
          </a:p>
          <a:p>
            <a:pPr marL="2171700" marR="0" lvl="4"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Many conservation districts have lists of contractors who have completed or expressed interest in DGLVR projects </a:t>
            </a:r>
          </a:p>
          <a:p>
            <a:pPr marL="2171700" marR="0" lvl="4"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Road owner can send bid packages directly to contractors and invite them to bid on the project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1"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sng" strike="noStrike" kern="1200" cap="none" spc="0" normalizeH="0" baseline="0" noProof="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45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556025"/>
            <a:ext cx="11722080" cy="501675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Example 3:</a:t>
            </a: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 How to get a reasonable bid?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Other considerations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Project participant can buy the structure through </a:t>
            </a:r>
            <a:r>
              <a:rPr kumimoji="0" lang="en-US" sz="2800" b="1" i="0" u="sng" strike="noStrike" kern="1200" cap="none" spc="0" normalizeH="0" baseline="0" noProof="0" err="1">
                <a:ln>
                  <a:noFill/>
                </a:ln>
                <a:solidFill>
                  <a:prstClr val="black"/>
                </a:solidFill>
                <a:effectLst/>
                <a:uLnTx/>
                <a:uFillTx/>
                <a:latin typeface="Calibri" panose="020F0502020204030204"/>
                <a:ea typeface="+mn-ea"/>
                <a:cs typeface="+mn-cs"/>
              </a:rPr>
              <a:t>CoStars</a:t>
            </a:r>
            <a:endParaRPr kumimoji="0" lang="en-US" sz="2800" b="1" i="0" u="sng" strike="noStrike" kern="1200" cap="none" spc="0" normalizeH="0" baseline="0" noProof="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Consider mandatory </a:t>
            </a:r>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onsite pre-bid meeting/site showing</a:t>
            </a:r>
            <a:endParaRPr lang="en-US" sz="2800" b="1" u="sng">
              <a:solidFill>
                <a:prstClr val="black"/>
              </a:solidFill>
              <a:latin typeface="Calibri" panose="020F0502020204030204"/>
            </a:endParaRPr>
          </a:p>
          <a:p>
            <a:pPr marL="742950" lvl="1" indent="-285750">
              <a:buFont typeface="Arial" panose="020B0604020202020204" pitchFamily="34" charset="0"/>
              <a:buChar char="•"/>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Ensures all parties understand the plan and what the project entails.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Note: if only one bidder participates, could</a:t>
            </a:r>
            <a:r>
              <a:rPr lang="en-US" sz="2800">
                <a:solidFill>
                  <a:prstClr val="black"/>
                </a:solidFill>
                <a:latin typeface="Calibri" panose="020F0502020204030204"/>
              </a:rPr>
              <a:t> lead to an artificially inflated bid.</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853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143892" y="755867"/>
            <a:ext cx="11722080" cy="612475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For more guidance on bidding: </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Recorded DGLVR webinars</a:t>
            </a:r>
            <a:endParaRPr kumimoji="0" lang="en-US" sz="2800" b="1" i="0" u="sng" strike="noStrike" kern="1200" cap="none" spc="0" normalizeH="0" baseline="0" noProof="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April 14, 2020: Municipal Bidding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This webinar reviewed various aspects of the municipal bidding process as it relates to municipal projects funded through the DGLVR Program.  It covered an overview of the bidding process and provided additional resources.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hlinkClick r:id="rId6"/>
              </a:rPr>
              <a:t>Webinar Download</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(66.3 MB): MP4 format </a:t>
            </a:r>
            <a:r>
              <a:rPr kumimoji="0" lang="en-US" b="0" i="1" u="none" strike="noStrike" kern="1200" cap="none" spc="0" normalizeH="0" baseline="0" noProof="0">
                <a:ln>
                  <a:noFill/>
                </a:ln>
                <a:solidFill>
                  <a:prstClr val="black"/>
                </a:solidFill>
                <a:effectLst/>
                <a:uLnTx/>
                <a:uFillTx/>
                <a:latin typeface="Calibri" panose="020F0502020204030204"/>
                <a:ea typeface="+mn-ea"/>
                <a:cs typeface="+mn-cs"/>
              </a:rPr>
              <a:t> (~ 1 hour 8 minutes)</a:t>
            </a: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Presentation Downloads: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hlinkClick r:id="rId7"/>
              </a:rPr>
              <a:t>Adobe PDF</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(8.81 MB)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hlinkClick r:id="rId8"/>
              </a:rPr>
              <a:t>MS </a:t>
            </a:r>
            <a:r>
              <a:rPr kumimoji="0" lang="en-US" b="0" i="0" u="none" strike="noStrike" kern="1200" cap="none" spc="0" normalizeH="0" baseline="0" noProof="0" err="1">
                <a:ln>
                  <a:noFill/>
                </a:ln>
                <a:solidFill>
                  <a:prstClr val="black"/>
                </a:solidFill>
                <a:effectLst/>
                <a:uLnTx/>
                <a:uFillTx/>
                <a:latin typeface="Calibri" panose="020F0502020204030204"/>
                <a:ea typeface="+mn-ea"/>
                <a:cs typeface="+mn-cs"/>
                <a:hlinkClick r:id="rId8"/>
              </a:rPr>
              <a:t>Powerpoint</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(16.9 MB)</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June 9, 2020: COSTARS and Purchasing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As part of the 4/14/20 “Municipal Bidding” webinar, there was some discussion and a request for more information about the COSTARS program, a cooperative purchasing program designed to make purchasing both easier and price competitive for public entities. Felicia Campbell &amp; Kim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Bullivant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two representatives from COSTARS, presented information and answered available for questions.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hlinkClick r:id="rId9"/>
              </a:rPr>
              <a:t>Webinar Download</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(178 MB): MP4 format </a:t>
            </a:r>
            <a:r>
              <a:rPr kumimoji="0" lang="en-US" b="0" i="1" u="none" strike="noStrike" kern="1200" cap="none" spc="0" normalizeH="0" baseline="0" noProof="0">
                <a:ln>
                  <a:noFill/>
                </a:ln>
                <a:solidFill>
                  <a:prstClr val="black"/>
                </a:solidFill>
                <a:effectLst/>
                <a:uLnTx/>
                <a:uFillTx/>
                <a:latin typeface="Calibri" panose="020F0502020204030204"/>
                <a:ea typeface="+mn-ea"/>
                <a:cs typeface="+mn-cs"/>
              </a:rPr>
              <a:t> (~ 1 hour 19 minutes)</a:t>
            </a: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Presentation Downloads: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hlinkClick r:id="rId10"/>
              </a:rPr>
              <a:t>Adobe PDF</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(7.3 MB)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hlinkClick r:id="rId11"/>
              </a:rPr>
              <a:t>MS </a:t>
            </a:r>
            <a:r>
              <a:rPr kumimoji="0" lang="en-US" b="0" i="0" u="none" strike="noStrike" kern="1200" cap="none" spc="0" normalizeH="0" baseline="0" noProof="0" err="1">
                <a:ln>
                  <a:noFill/>
                </a:ln>
                <a:solidFill>
                  <a:prstClr val="black"/>
                </a:solidFill>
                <a:effectLst/>
                <a:uLnTx/>
                <a:uFillTx/>
                <a:latin typeface="Calibri" panose="020F0502020204030204"/>
                <a:ea typeface="+mn-ea"/>
                <a:cs typeface="+mn-cs"/>
                <a:hlinkClick r:id="rId11"/>
              </a:rPr>
              <a:t>Powerpoint</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(8.72 MB)</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99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745238"/>
            <a:ext cx="7829383" cy="6309420"/>
          </a:xfrm>
          <a:prstGeom prst="rect">
            <a:avLst/>
          </a:prstGeom>
          <a:noFill/>
        </p:spPr>
        <p:txBody>
          <a:bodyPr wrap="square" rtlCol="0">
            <a:spAutoFit/>
          </a:bodyPr>
          <a:lstStyle/>
          <a:p>
            <a:pPr marL="342900" indent="-342900">
              <a:buFont typeface="Arial" panose="020B0604020202020204" pitchFamily="34" charset="0"/>
              <a:buChar char="•"/>
            </a:pPr>
            <a:r>
              <a:rPr lang="en-US" sz="2800" b="1"/>
              <a:t>DGLVR Stream Crossing Replacement Standard required for contracts signed after 6/30/22</a:t>
            </a:r>
          </a:p>
          <a:p>
            <a:pPr marL="342900" indent="-342900">
              <a:buFont typeface="Arial" panose="020B0604020202020204" pitchFamily="34" charset="0"/>
              <a:buChar char="•"/>
            </a:pPr>
            <a:endParaRPr lang="en-US" sz="2800" b="1"/>
          </a:p>
          <a:p>
            <a:pPr marL="342900" indent="-342900">
              <a:buFont typeface="Arial" panose="020B0604020202020204" pitchFamily="34" charset="0"/>
              <a:buChar char="•"/>
            </a:pPr>
            <a:r>
              <a:rPr lang="en-US" sz="2800" b="1"/>
              <a:t>Standard has NOT changed since initial approval</a:t>
            </a:r>
          </a:p>
          <a:p>
            <a:pPr marL="342900" indent="-342900">
              <a:buFont typeface="Arial" panose="020B0604020202020204" pitchFamily="34" charset="0"/>
              <a:buChar char="•"/>
            </a:pPr>
            <a:endParaRPr lang="en-US" sz="2800" b="1"/>
          </a:p>
          <a:p>
            <a:pPr marL="342900" indent="-342900">
              <a:buFont typeface="Arial" panose="020B0604020202020204" pitchFamily="34" charset="0"/>
              <a:buChar char="•"/>
            </a:pPr>
            <a:r>
              <a:rPr lang="en-US" sz="2800" b="1"/>
              <a:t>Status</a:t>
            </a:r>
          </a:p>
          <a:p>
            <a:pPr marL="800100" lvl="1" indent="-342900">
              <a:buFont typeface="Arial" panose="020B0604020202020204" pitchFamily="34" charset="0"/>
              <a:buChar char="•"/>
            </a:pPr>
            <a:r>
              <a:rPr lang="en-US" sz="2800" b="1"/>
              <a:t>Projects completed under standard: 0</a:t>
            </a:r>
          </a:p>
          <a:p>
            <a:pPr marL="800100" lvl="1" indent="-342900">
              <a:buFont typeface="Arial" panose="020B0604020202020204" pitchFamily="34" charset="0"/>
              <a:buChar char="•"/>
            </a:pPr>
            <a:r>
              <a:rPr lang="en-US" sz="2800" b="1"/>
              <a:t>Projects in progress under standard: ~30?</a:t>
            </a:r>
          </a:p>
          <a:p>
            <a:pPr marL="800100" lvl="1" indent="-342900">
              <a:buFont typeface="Arial" panose="020B0604020202020204" pitchFamily="34" charset="0"/>
              <a:buChar char="•"/>
            </a:pPr>
            <a:endParaRPr lang="en-US" sz="2800" b="1"/>
          </a:p>
          <a:p>
            <a:pPr marL="342900" indent="-342900">
              <a:buFont typeface="Arial" panose="020B0604020202020204" pitchFamily="34" charset="0"/>
              <a:buChar char="•"/>
            </a:pPr>
            <a:r>
              <a:rPr lang="en-US" sz="2800" b="1"/>
              <a:t>2023-24: a lot of “almost standard” projects…</a:t>
            </a:r>
          </a:p>
          <a:p>
            <a:pPr marL="342900" indent="-342900">
              <a:buFont typeface="Arial" panose="020B0604020202020204" pitchFamily="34" charset="0"/>
              <a:buChar char="•"/>
            </a:pPr>
            <a:endParaRPr lang="en-US" sz="2800">
              <a:solidFill>
                <a:prstClr val="black"/>
              </a:solidFill>
              <a:latin typeface="Calibri" panose="020F0502020204030204"/>
            </a:endParaRPr>
          </a:p>
          <a:p>
            <a:pPr marL="342900" indent="-342900">
              <a:buFont typeface="Arial" panose="020B0604020202020204" pitchFamily="34" charset="0"/>
              <a:buChar char="•"/>
            </a:pPr>
            <a:endParaRPr lang="en-US" sz="2400"/>
          </a:p>
          <a:p>
            <a:pPr marL="800100" lvl="1"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p:txBody>
      </p:sp>
      <p:pic>
        <p:nvPicPr>
          <p:cNvPr id="6" name="Picture 5">
            <a:extLst>
              <a:ext uri="{FF2B5EF4-FFF2-40B4-BE49-F238E27FC236}">
                <a16:creationId xmlns:a16="http://schemas.microsoft.com/office/drawing/2014/main" id="{FC89443A-4668-1FC5-54E5-BC67613D34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62194" y="670056"/>
            <a:ext cx="3677303" cy="4790172"/>
          </a:xfrm>
          <a:prstGeom prst="rect">
            <a:avLst/>
          </a:prstGeom>
        </p:spPr>
      </p:pic>
    </p:spTree>
    <p:extLst>
      <p:ext uri="{BB962C8B-B14F-4D97-AF65-F5344CB8AC3E}">
        <p14:creationId xmlns:p14="http://schemas.microsoft.com/office/powerpoint/2010/main" val="769474724"/>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0BA7C-48A5-A50F-8940-43DDA4ABD279}"/>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B2D9CD07-DCA4-BB7C-7090-29FE086359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606AD309-12B5-CF40-5AC2-01E85CEEC0C1}"/>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5C766BF6-EE7C-7488-CF51-22C459B3F58F}"/>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FD5BE42E-1090-DC14-D0C0-002FD373CE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4934AEEB-7E1E-F58B-2F20-15550E44FBD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0EC94E9C-B346-9366-ACE2-E9DB5AFF090D}"/>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BACA165F-D4EB-0B0D-E609-51C330541ED3}"/>
              </a:ext>
            </a:extLst>
          </p:cNvPr>
          <p:cNvSpPr txBox="1"/>
          <p:nvPr/>
        </p:nvSpPr>
        <p:spPr>
          <a:xfrm>
            <a:off x="1633724" y="1299482"/>
            <a:ext cx="11238310" cy="5632311"/>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5400" b="1" i="0" u="sng" strike="noStrike" kern="1200" cap="none" spc="0" normalizeH="0" baseline="0" noProof="0">
                <a:ln>
                  <a:noFill/>
                </a:ln>
                <a:solidFill>
                  <a:srgbClr val="FF0000"/>
                </a:solidFill>
                <a:effectLst/>
                <a:uLnTx/>
                <a:uFillTx/>
                <a:latin typeface="Calibri" panose="020F0502020204030204"/>
                <a:ea typeface="+mn-ea"/>
                <a:cs typeface="+mn-cs"/>
              </a:rPr>
              <a:t>Example 4</a:t>
            </a: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Contracted after 7/1/22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400">
                <a:solidFill>
                  <a:prstClr val="black"/>
                </a:solidFill>
                <a:latin typeface="Calibri" panose="020F0502020204030204"/>
              </a:rPr>
              <a:t>Small “that’s not a stream” site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Completed 2023</a:t>
            </a: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110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474718" y="1112812"/>
            <a:ext cx="11238310" cy="594008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Small Streams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When does the DGLVR stream crossing policy apply?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sng" strike="noStrike" kern="1200" cap="none" spc="0" normalizeH="0" baseline="0" noProof="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Admin Manual 7.1.2.3: Where the DGLVR Stream Crossing Policy Applies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stream crossing policy outlined here applies to situations where streams, including intermittent channels, with </a:t>
            </a:r>
            <a:r>
              <a:rPr kumimoji="0" lang="en-US" sz="2400" b="1" i="1" u="sng" strike="noStrike" kern="1200" cap="none" spc="0" normalizeH="0" baseline="0" noProof="0">
                <a:ln>
                  <a:noFill/>
                </a:ln>
                <a:solidFill>
                  <a:prstClr val="black"/>
                </a:solidFill>
                <a:effectLst/>
                <a:highlight>
                  <a:srgbClr val="FFFF00"/>
                </a:highlight>
                <a:uLnTx/>
                <a:uFillTx/>
                <a:latin typeface="Calibri" panose="020F0502020204030204"/>
                <a:ea typeface="+mn-ea"/>
                <a:cs typeface="+mn-cs"/>
              </a:rPr>
              <a:t>identified bed and banks are flowing into the road or the uphill ditch.</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See section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hlinkClick r:id="rId6"/>
              </a:rPr>
              <a:t>7.1.3</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for more information on Automatic and SCC-requested exemptions from the DGLVR Stream Crossing Standard. Contact the State Conservation Commission in questionable circumstances.</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8710880-245D-7707-906A-FEFF822F3091}"/>
              </a:ext>
            </a:extLst>
          </p:cNvPr>
          <p:cNvSpPr txBox="1"/>
          <p:nvPr/>
        </p:nvSpPr>
        <p:spPr>
          <a:xfrm>
            <a:off x="387633" y="556025"/>
            <a:ext cx="112383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Calibri" panose="020F0502020204030204"/>
                <a:ea typeface="+mn-ea"/>
                <a:cs typeface="+mn-cs"/>
              </a:rPr>
              <a:t>Example 4		County :  Small Streams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15F73D93-25F0-8EEB-99AF-E5FBEBB8D407}"/>
              </a:ext>
            </a:extLst>
          </p:cNvPr>
          <p:cNvSpPr/>
          <p:nvPr/>
        </p:nvSpPr>
        <p:spPr>
          <a:xfrm rot="21296656">
            <a:off x="1871799" y="657591"/>
            <a:ext cx="1284048"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rPr>
              <a:t>CENSORED</a:t>
            </a:r>
          </a:p>
        </p:txBody>
      </p:sp>
    </p:spTree>
    <p:extLst>
      <p:ext uri="{BB962C8B-B14F-4D97-AF65-F5344CB8AC3E}">
        <p14:creationId xmlns:p14="http://schemas.microsoft.com/office/powerpoint/2010/main" val="3085898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14" name="Picture 13">
            <a:extLst>
              <a:ext uri="{FF2B5EF4-FFF2-40B4-BE49-F238E27FC236}">
                <a16:creationId xmlns:a16="http://schemas.microsoft.com/office/drawing/2014/main" id="{7BB7C9F3-721C-4C4A-9B71-B4090C94C2B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9318" y="936479"/>
            <a:ext cx="5512863" cy="5511669"/>
          </a:xfrm>
          <a:prstGeom prst="rect">
            <a:avLst/>
          </a:prstGeom>
          <a:ln w="12700">
            <a:solidFill>
              <a:schemeClr val="tx1"/>
            </a:solidFill>
          </a:ln>
          <a:effectLst>
            <a:outerShdw blurRad="50800" dist="50800" dir="2700000" sx="101000" sy="101000" algn="tl" rotWithShape="0">
              <a:prstClr val="black">
                <a:alpha val="48000"/>
              </a:prstClr>
            </a:outerShdw>
          </a:effectLst>
        </p:spPr>
      </p:pic>
      <p:pic>
        <p:nvPicPr>
          <p:cNvPr id="15" name="Picture 14">
            <a:extLst>
              <a:ext uri="{FF2B5EF4-FFF2-40B4-BE49-F238E27FC236}">
                <a16:creationId xmlns:a16="http://schemas.microsoft.com/office/drawing/2014/main" id="{B003BF98-0D66-4A69-AE53-1FCC3318CF6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16242" y="866761"/>
            <a:ext cx="6375758" cy="5609446"/>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17" name="TextBox 16">
            <a:extLst>
              <a:ext uri="{FF2B5EF4-FFF2-40B4-BE49-F238E27FC236}">
                <a16:creationId xmlns:a16="http://schemas.microsoft.com/office/drawing/2014/main" id="{46F4EF24-FC80-47B8-B6BC-65F85FDB3D1E}"/>
              </a:ext>
            </a:extLst>
          </p:cNvPr>
          <p:cNvSpPr txBox="1"/>
          <p:nvPr/>
        </p:nvSpPr>
        <p:spPr>
          <a:xfrm>
            <a:off x="258192" y="551784"/>
            <a:ext cx="90572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Site during pre-app meeting (summer) – looking upslope of pipe locations</a:t>
            </a:r>
          </a:p>
        </p:txBody>
      </p:sp>
      <p:sp>
        <p:nvSpPr>
          <p:cNvPr id="2" name="Rectangle 1">
            <a:extLst>
              <a:ext uri="{FF2B5EF4-FFF2-40B4-BE49-F238E27FC236}">
                <a16:creationId xmlns:a16="http://schemas.microsoft.com/office/drawing/2014/main" id="{09B0D350-AF7A-014B-B1DE-92D95FE4E5E6}"/>
              </a:ext>
            </a:extLst>
          </p:cNvPr>
          <p:cNvSpPr/>
          <p:nvPr/>
        </p:nvSpPr>
        <p:spPr>
          <a:xfrm>
            <a:off x="3892312" y="1021092"/>
            <a:ext cx="3733800" cy="457802"/>
          </a:xfrm>
          <a:prstGeom prst="rect">
            <a:avLst/>
          </a:prstGeom>
          <a:solidFill>
            <a:srgbClr val="FFFFCC"/>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2023-24 Project:                       County</a:t>
            </a:r>
          </a:p>
        </p:txBody>
      </p:sp>
      <p:sp>
        <p:nvSpPr>
          <p:cNvPr id="4" name="Rectangle: Rounded Corners 3">
            <a:extLst>
              <a:ext uri="{FF2B5EF4-FFF2-40B4-BE49-F238E27FC236}">
                <a16:creationId xmlns:a16="http://schemas.microsoft.com/office/drawing/2014/main" id="{3F294555-4C80-952D-4467-4007B60371C8}"/>
              </a:ext>
            </a:extLst>
          </p:cNvPr>
          <p:cNvSpPr/>
          <p:nvPr/>
        </p:nvSpPr>
        <p:spPr>
          <a:xfrm rot="21223873">
            <a:off x="5636093" y="1114768"/>
            <a:ext cx="1122791"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CENSORED</a:t>
            </a:r>
          </a:p>
        </p:txBody>
      </p:sp>
      <p:sp>
        <p:nvSpPr>
          <p:cNvPr id="5" name="Arrow: Right 4">
            <a:extLst>
              <a:ext uri="{FF2B5EF4-FFF2-40B4-BE49-F238E27FC236}">
                <a16:creationId xmlns:a16="http://schemas.microsoft.com/office/drawing/2014/main" id="{2DD09567-20E4-9E4E-7500-93FF8C14AD5A}"/>
              </a:ext>
            </a:extLst>
          </p:cNvPr>
          <p:cNvSpPr/>
          <p:nvPr/>
        </p:nvSpPr>
        <p:spPr>
          <a:xfrm rot="6403406">
            <a:off x="3070621" y="3281761"/>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2916169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11" name="Picture 10">
            <a:extLst>
              <a:ext uri="{FF2B5EF4-FFF2-40B4-BE49-F238E27FC236}">
                <a16:creationId xmlns:a16="http://schemas.microsoft.com/office/drawing/2014/main" id="{B2A9AA94-2D6E-404C-8F6C-0F39409405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47950" y="688841"/>
            <a:ext cx="9144000" cy="6018028"/>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9" name="TextBox 8">
            <a:extLst>
              <a:ext uri="{FF2B5EF4-FFF2-40B4-BE49-F238E27FC236}">
                <a16:creationId xmlns:a16="http://schemas.microsoft.com/office/drawing/2014/main" id="{D2679DE6-541C-45EA-B38C-FA19702D4350}"/>
              </a:ext>
            </a:extLst>
          </p:cNvPr>
          <p:cNvSpPr txBox="1"/>
          <p:nvPr/>
        </p:nvSpPr>
        <p:spPr>
          <a:xfrm>
            <a:off x="143892" y="670056"/>
            <a:ext cx="2514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Same site after construction (winter)</a:t>
            </a:r>
          </a:p>
        </p:txBody>
      </p:sp>
      <p:sp>
        <p:nvSpPr>
          <p:cNvPr id="2" name="Rectangle 1">
            <a:extLst>
              <a:ext uri="{FF2B5EF4-FFF2-40B4-BE49-F238E27FC236}">
                <a16:creationId xmlns:a16="http://schemas.microsoft.com/office/drawing/2014/main" id="{320D8E77-54D2-B4F7-FD2B-DC3E9433155A}"/>
              </a:ext>
            </a:extLst>
          </p:cNvPr>
          <p:cNvSpPr/>
          <p:nvPr/>
        </p:nvSpPr>
        <p:spPr>
          <a:xfrm>
            <a:off x="7873762" y="765402"/>
            <a:ext cx="3733800" cy="457802"/>
          </a:xfrm>
          <a:prstGeom prst="rect">
            <a:avLst/>
          </a:prstGeom>
          <a:solidFill>
            <a:srgbClr val="FFFFCC"/>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2023-24 Project:                       County</a:t>
            </a:r>
          </a:p>
        </p:txBody>
      </p:sp>
      <p:sp>
        <p:nvSpPr>
          <p:cNvPr id="3" name="Rectangle: Rounded Corners 2">
            <a:extLst>
              <a:ext uri="{FF2B5EF4-FFF2-40B4-BE49-F238E27FC236}">
                <a16:creationId xmlns:a16="http://schemas.microsoft.com/office/drawing/2014/main" id="{4B200284-5354-57C6-4173-2FAC3E878FEF}"/>
              </a:ext>
            </a:extLst>
          </p:cNvPr>
          <p:cNvSpPr/>
          <p:nvPr/>
        </p:nvSpPr>
        <p:spPr>
          <a:xfrm rot="21223873">
            <a:off x="9617543" y="859078"/>
            <a:ext cx="1122791"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CENSORED</a:t>
            </a:r>
          </a:p>
        </p:txBody>
      </p:sp>
      <p:sp>
        <p:nvSpPr>
          <p:cNvPr id="4" name="Arrow: Right 3">
            <a:extLst>
              <a:ext uri="{FF2B5EF4-FFF2-40B4-BE49-F238E27FC236}">
                <a16:creationId xmlns:a16="http://schemas.microsoft.com/office/drawing/2014/main" id="{E1DDB43A-F6A2-B884-6E5D-95EF6BBDC8AF}"/>
              </a:ext>
            </a:extLst>
          </p:cNvPr>
          <p:cNvSpPr/>
          <p:nvPr/>
        </p:nvSpPr>
        <p:spPr>
          <a:xfrm rot="13049672">
            <a:off x="8130300" y="4492541"/>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Arrow: Right 4">
            <a:extLst>
              <a:ext uri="{FF2B5EF4-FFF2-40B4-BE49-F238E27FC236}">
                <a16:creationId xmlns:a16="http://schemas.microsoft.com/office/drawing/2014/main" id="{B76EF535-E713-069D-E4C6-0BC6184620D1}"/>
              </a:ext>
            </a:extLst>
          </p:cNvPr>
          <p:cNvSpPr/>
          <p:nvPr/>
        </p:nvSpPr>
        <p:spPr>
          <a:xfrm rot="18275682">
            <a:off x="5339334" y="1954948"/>
            <a:ext cx="264173" cy="218624"/>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0089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12" name="Picture 11" descr="A picture containing ground, tree, outdoor, dirt&#10;&#10;Description automatically generated">
            <a:extLst>
              <a:ext uri="{FF2B5EF4-FFF2-40B4-BE49-F238E27FC236}">
                <a16:creationId xmlns:a16="http://schemas.microsoft.com/office/drawing/2014/main" id="{AC6F56E1-E2BE-4098-8249-6E20CD78F88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62250" y="620455"/>
            <a:ext cx="9144000" cy="6149167"/>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10" name="TextBox 9">
            <a:extLst>
              <a:ext uri="{FF2B5EF4-FFF2-40B4-BE49-F238E27FC236}">
                <a16:creationId xmlns:a16="http://schemas.microsoft.com/office/drawing/2014/main" id="{A30BC294-5CB6-457B-9F8E-65E246A91523}"/>
              </a:ext>
            </a:extLst>
          </p:cNvPr>
          <p:cNvSpPr txBox="1"/>
          <p:nvPr/>
        </p:nvSpPr>
        <p:spPr>
          <a:xfrm>
            <a:off x="143892" y="670056"/>
            <a:ext cx="2514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Same site after construction (winter)</a:t>
            </a:r>
          </a:p>
        </p:txBody>
      </p:sp>
      <p:sp>
        <p:nvSpPr>
          <p:cNvPr id="2" name="Rectangle 1">
            <a:extLst>
              <a:ext uri="{FF2B5EF4-FFF2-40B4-BE49-F238E27FC236}">
                <a16:creationId xmlns:a16="http://schemas.microsoft.com/office/drawing/2014/main" id="{4469B50E-9EB1-3A42-B9A9-89BDD7CDBF85}"/>
              </a:ext>
            </a:extLst>
          </p:cNvPr>
          <p:cNvSpPr/>
          <p:nvPr/>
        </p:nvSpPr>
        <p:spPr>
          <a:xfrm>
            <a:off x="7873762" y="765402"/>
            <a:ext cx="3733800" cy="457802"/>
          </a:xfrm>
          <a:prstGeom prst="rect">
            <a:avLst/>
          </a:prstGeom>
          <a:solidFill>
            <a:srgbClr val="FFFFCC"/>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2023-24 Project:                       County</a:t>
            </a:r>
          </a:p>
        </p:txBody>
      </p:sp>
      <p:sp>
        <p:nvSpPr>
          <p:cNvPr id="3" name="Rectangle: Rounded Corners 2">
            <a:extLst>
              <a:ext uri="{FF2B5EF4-FFF2-40B4-BE49-F238E27FC236}">
                <a16:creationId xmlns:a16="http://schemas.microsoft.com/office/drawing/2014/main" id="{6C90CC07-8830-7991-566D-CEA7F8964C79}"/>
              </a:ext>
            </a:extLst>
          </p:cNvPr>
          <p:cNvSpPr/>
          <p:nvPr/>
        </p:nvSpPr>
        <p:spPr>
          <a:xfrm rot="21223873">
            <a:off x="9617543" y="859078"/>
            <a:ext cx="1122791"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CENSORED</a:t>
            </a:r>
          </a:p>
        </p:txBody>
      </p:sp>
      <p:sp>
        <p:nvSpPr>
          <p:cNvPr id="4" name="Arrow: Right 3">
            <a:extLst>
              <a:ext uri="{FF2B5EF4-FFF2-40B4-BE49-F238E27FC236}">
                <a16:creationId xmlns:a16="http://schemas.microsoft.com/office/drawing/2014/main" id="{6580C76C-4DF9-58E3-EFD3-E114CB05A796}"/>
              </a:ext>
            </a:extLst>
          </p:cNvPr>
          <p:cNvSpPr/>
          <p:nvPr/>
        </p:nvSpPr>
        <p:spPr>
          <a:xfrm rot="6264242">
            <a:off x="10065196" y="2402482"/>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Arrow: Right 4">
            <a:extLst>
              <a:ext uri="{FF2B5EF4-FFF2-40B4-BE49-F238E27FC236}">
                <a16:creationId xmlns:a16="http://schemas.microsoft.com/office/drawing/2014/main" id="{D2CECC25-59BD-ABE5-A929-CA7093417489}"/>
              </a:ext>
            </a:extLst>
          </p:cNvPr>
          <p:cNvSpPr/>
          <p:nvPr/>
        </p:nvSpPr>
        <p:spPr>
          <a:xfrm rot="6264242">
            <a:off x="6533750" y="2326682"/>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322289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01907" y="491798"/>
            <a:ext cx="11804367" cy="5201424"/>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Need to determine if the water coming to a pipe:</a:t>
            </a:r>
          </a:p>
          <a:p>
            <a:pPr marL="1257300" lvl="2" indent="-342900">
              <a:buFont typeface="Arial" panose="020B0604020202020204" pitchFamily="34" charset="0"/>
              <a:buChar char="•"/>
              <a:defRPr/>
            </a:pPr>
            <a:r>
              <a:rPr lang="en-US" sz="2800">
                <a:solidFill>
                  <a:prstClr val="black"/>
                </a:solidFill>
                <a:latin typeface="Calibri" panose="020F0502020204030204"/>
              </a:rPr>
              <a:t>Is groundwater seeping up to the surface?</a:t>
            </a:r>
          </a:p>
          <a:p>
            <a:pPr marL="1257300" lvl="2" indent="-342900">
              <a:buFont typeface="Arial" panose="020B0604020202020204" pitchFamily="34" charset="0"/>
              <a:buChar char="•"/>
              <a:defRPr/>
            </a:pPr>
            <a:r>
              <a:rPr lang="en-US" sz="2800">
                <a:solidFill>
                  <a:prstClr val="black"/>
                </a:solidFill>
                <a:latin typeface="Calibri" panose="020F0502020204030204"/>
              </a:rPr>
              <a:t>Is storm runoff being collected and carried in the roadside ditch?</a:t>
            </a:r>
          </a:p>
          <a:p>
            <a:pPr marL="1257300" lvl="2" indent="-342900">
              <a:buFont typeface="Arial" panose="020B0604020202020204" pitchFamily="34" charset="0"/>
              <a:buChar char="•"/>
              <a:defRPr/>
            </a:pPr>
            <a:r>
              <a:rPr lang="en-US" sz="2800">
                <a:solidFill>
                  <a:prstClr val="black"/>
                </a:solidFill>
                <a:latin typeface="Calibri" panose="020F0502020204030204"/>
              </a:rPr>
              <a:t>Is a channel or stream?</a:t>
            </a:r>
          </a:p>
          <a:p>
            <a:pPr marL="1714500" lvl="3" indent="-342900">
              <a:buFont typeface="Arial" panose="020B0604020202020204" pitchFamily="34" charset="0"/>
              <a:buChar char="•"/>
              <a:defRPr/>
            </a:pPr>
            <a:r>
              <a:rPr lang="en-US" sz="2800" b="1">
                <a:solidFill>
                  <a:prstClr val="black"/>
                </a:solidFill>
                <a:latin typeface="Calibri" panose="020F0502020204030204"/>
              </a:rPr>
              <a:t>If surface or groundwater channelizes before it reaches the road, the DGLVR stream crossing policy may apply</a:t>
            </a:r>
          </a:p>
          <a:p>
            <a:pPr marL="1714500" lvl="3" indent="-342900">
              <a:buFont typeface="Arial" panose="020B0604020202020204" pitchFamily="34" charset="0"/>
              <a:buChar char="•"/>
              <a:defRPr/>
            </a:pPr>
            <a:r>
              <a:rPr lang="en-US" sz="2800">
                <a:solidFill>
                  <a:prstClr val="black"/>
                </a:solidFill>
                <a:latin typeface="Calibri" panose="020F0502020204030204"/>
              </a:rPr>
              <a:t>Look for bed and bank</a:t>
            </a:r>
          </a:p>
          <a:p>
            <a:pPr marL="1714500" lvl="3" indent="-342900">
              <a:buFont typeface="Arial" panose="020B0604020202020204" pitchFamily="34" charset="0"/>
              <a:buChar char="•"/>
              <a:defRPr/>
            </a:pPr>
            <a:r>
              <a:rPr lang="en-US" sz="2800" b="1">
                <a:solidFill>
                  <a:prstClr val="black"/>
                </a:solidFill>
                <a:latin typeface="Calibri" panose="020F0502020204030204"/>
              </a:rPr>
              <a:t>Why? Because channelized flows require different environmentally sensitive practices than typical groundwater or stormwater issues</a:t>
            </a:r>
          </a:p>
          <a:p>
            <a:pPr marL="1714500" lvl="3" indent="-342900">
              <a:buFont typeface="Arial" panose="020B0604020202020204" pitchFamily="34" charset="0"/>
              <a:buChar char="•"/>
              <a:defRPr/>
            </a:pPr>
            <a:endParaRPr lang="en-US" sz="2400">
              <a:solidFill>
                <a:prstClr val="black"/>
              </a:solidFill>
              <a:latin typeface="Calibri" panose="020F0502020204030204"/>
            </a:endParaRPr>
          </a:p>
        </p:txBody>
      </p:sp>
      <p:sp>
        <p:nvSpPr>
          <p:cNvPr id="2" name="TextBox 1">
            <a:extLst>
              <a:ext uri="{FF2B5EF4-FFF2-40B4-BE49-F238E27FC236}">
                <a16:creationId xmlns:a16="http://schemas.microsoft.com/office/drawing/2014/main" id="{8DB5282E-9D7D-B6B4-0F8F-344B9A492E54}"/>
              </a:ext>
            </a:extLst>
          </p:cNvPr>
          <p:cNvSpPr txBox="1"/>
          <p:nvPr/>
        </p:nvSpPr>
        <p:spPr>
          <a:xfrm>
            <a:off x="387633" y="556025"/>
            <a:ext cx="112383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Calibri" panose="020F0502020204030204"/>
                <a:ea typeface="+mn-ea"/>
                <a:cs typeface="+mn-cs"/>
              </a:rPr>
              <a:t>Example </a:t>
            </a:r>
            <a:r>
              <a:rPr lang="en-US" sz="2400" b="1" u="sng">
                <a:solidFill>
                  <a:srgbClr val="FF0000"/>
                </a:solidFill>
                <a:latin typeface="Calibri" panose="020F0502020204030204"/>
              </a:rPr>
              <a:t>4</a:t>
            </a:r>
            <a:r>
              <a:rPr kumimoji="0" lang="en-US" sz="2400" b="1" i="0" u="sng" strike="noStrike" kern="1200" cap="none" spc="0" normalizeH="0" baseline="0" noProof="0">
                <a:ln>
                  <a:noFill/>
                </a:ln>
                <a:solidFill>
                  <a:srgbClr val="FF0000"/>
                </a:solidFill>
                <a:effectLst/>
                <a:uLnTx/>
                <a:uFillTx/>
                <a:latin typeface="Calibri" panose="020F0502020204030204"/>
                <a:ea typeface="+mn-ea"/>
                <a:cs typeface="+mn-cs"/>
              </a:rPr>
              <a:t>		County :  Small Streams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E0BB738C-B137-99F3-D1E7-6588DFFA764E}"/>
              </a:ext>
            </a:extLst>
          </p:cNvPr>
          <p:cNvSpPr/>
          <p:nvPr/>
        </p:nvSpPr>
        <p:spPr>
          <a:xfrm rot="21296656">
            <a:off x="1871799" y="657591"/>
            <a:ext cx="1284048"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rPr>
              <a:t>CENSORED</a:t>
            </a:r>
          </a:p>
        </p:txBody>
      </p:sp>
    </p:spTree>
    <p:extLst>
      <p:ext uri="{BB962C8B-B14F-4D97-AF65-F5344CB8AC3E}">
        <p14:creationId xmlns:p14="http://schemas.microsoft.com/office/powerpoint/2010/main" val="2185845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01907" y="491798"/>
            <a:ext cx="11804367" cy="612475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1" i="0" u="sng" strike="noStrike" kern="1200" cap="none" spc="0" normalizeH="0" baseline="0" noProof="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How to find out if there are bed and banks:</a:t>
            </a:r>
          </a:p>
          <a:p>
            <a:pPr marL="342900" indent="-342900">
              <a:buFont typeface="Arial" panose="020B0604020202020204" pitchFamily="34" charset="0"/>
              <a:buChar char="•"/>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Field assessment</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1" i="0" u="sng" strike="noStrike" kern="1200" cap="none" spc="0" normalizeH="0" baseline="0" noProof="0">
                <a:ln>
                  <a:noFill/>
                </a:ln>
                <a:solidFill>
                  <a:srgbClr val="FF0000"/>
                </a:solidFill>
                <a:effectLst/>
                <a:uLnTx/>
                <a:uFillTx/>
                <a:latin typeface="Calibri" panose="020F0502020204030204"/>
                <a:ea typeface="+mn-ea"/>
                <a:cs typeface="+mn-cs"/>
              </a:rPr>
              <a:t>walk upslope</a:t>
            </a:r>
          </a:p>
          <a:p>
            <a:pPr marL="342900" indent="-342900">
              <a:buFont typeface="Arial" panose="020B0604020202020204" pitchFamily="34" charset="0"/>
              <a:buChar char="•"/>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Consider time of year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800100" lvl="1" indent="-342900">
              <a:buFont typeface="Arial" panose="020B0604020202020204" pitchFamily="34" charset="0"/>
              <a:buChar char="•"/>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Summer is difficult: dry weather and leafy vegetation </a:t>
            </a:r>
          </a:p>
          <a:p>
            <a:pPr marL="800100" lvl="1" indent="-342900">
              <a:buFont typeface="Arial" panose="020B0604020202020204" pitchFamily="34" charset="0"/>
              <a:buChar char="•"/>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Revisit the site during other times of year if possible</a:t>
            </a:r>
          </a:p>
          <a:p>
            <a:pPr marL="800100" lvl="1" indent="-342900">
              <a:buFont typeface="Arial" panose="020B0604020202020204" pitchFamily="34" charset="0"/>
              <a:buChar char="•"/>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Talk to the road owner about whether there is ever running water entering any of the cross pipes</a:t>
            </a:r>
          </a:p>
          <a:p>
            <a:pPr marL="800100" lvl="1" indent="-342900">
              <a:buFont typeface="Arial" panose="020B0604020202020204" pitchFamily="34" charset="0"/>
              <a:buChar char="•"/>
              <a:defRPr/>
            </a:pPr>
            <a:r>
              <a:rPr lang="en-US" sz="2800">
                <a:solidFill>
                  <a:prstClr val="black"/>
                </a:solidFill>
                <a:latin typeface="Calibri" panose="020F0502020204030204"/>
              </a:rPr>
              <a:t>Dry channels may have indicators of stream flow (riffles, pools, etc.)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Wet site indicators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800100" lvl="1" indent="-342900">
              <a:buFont typeface="Arial" panose="020B0604020202020204" pitchFamily="34" charset="0"/>
              <a:buChar char="•"/>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If the area is known to have roadside springs, saturated road base, wetland conditions, is in the headwaters to larger streams, etc.</a:t>
            </a:r>
          </a:p>
          <a:p>
            <a:pPr marL="800100" lvl="1" indent="-342900">
              <a:buFont typeface="Arial" panose="020B0604020202020204" pitchFamily="34" charset="0"/>
              <a:buChar char="•"/>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These are all indicators you should investigate for small channels</a:t>
            </a:r>
          </a:p>
          <a:p>
            <a:pPr marL="342900" indent="-342900">
              <a:buFont typeface="Arial" panose="020B0604020202020204" pitchFamily="34" charset="0"/>
              <a:buChar char="•"/>
              <a:defRPr/>
            </a:pPr>
            <a:r>
              <a:rPr lang="en-US" sz="2800" b="1">
                <a:solidFill>
                  <a:prstClr val="black"/>
                </a:solidFill>
                <a:latin typeface="Calibri" panose="020F0502020204030204"/>
              </a:rPr>
              <a:t>M</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aps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F976436-F298-0FB4-77D1-4B9D9F7EE1D8}"/>
              </a:ext>
            </a:extLst>
          </p:cNvPr>
          <p:cNvSpPr txBox="1"/>
          <p:nvPr/>
        </p:nvSpPr>
        <p:spPr>
          <a:xfrm>
            <a:off x="387633" y="556025"/>
            <a:ext cx="112383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Calibri" panose="020F0502020204030204"/>
                <a:ea typeface="+mn-ea"/>
                <a:cs typeface="+mn-cs"/>
              </a:rPr>
              <a:t>Example </a:t>
            </a:r>
            <a:r>
              <a:rPr lang="en-US" sz="2400" b="1" u="sng">
                <a:solidFill>
                  <a:srgbClr val="FF0000"/>
                </a:solidFill>
                <a:latin typeface="Calibri" panose="020F0502020204030204"/>
              </a:rPr>
              <a:t>4</a:t>
            </a:r>
            <a:r>
              <a:rPr kumimoji="0" lang="en-US" sz="2400" b="1" i="0" u="sng" strike="noStrike" kern="1200" cap="none" spc="0" normalizeH="0" baseline="0" noProof="0">
                <a:ln>
                  <a:noFill/>
                </a:ln>
                <a:solidFill>
                  <a:srgbClr val="FF0000"/>
                </a:solidFill>
                <a:effectLst/>
                <a:uLnTx/>
                <a:uFillTx/>
                <a:latin typeface="Calibri" panose="020F0502020204030204"/>
                <a:ea typeface="+mn-ea"/>
                <a:cs typeface="+mn-cs"/>
              </a:rPr>
              <a:t>		County :  Small Streams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AA01898-38B2-9A1A-085F-7DD6DD8C300A}"/>
              </a:ext>
            </a:extLst>
          </p:cNvPr>
          <p:cNvSpPr/>
          <p:nvPr/>
        </p:nvSpPr>
        <p:spPr>
          <a:xfrm rot="21296656">
            <a:off x="1871799" y="657591"/>
            <a:ext cx="1284048"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rPr>
              <a:t>CENSORED</a:t>
            </a:r>
          </a:p>
        </p:txBody>
      </p:sp>
    </p:spTree>
    <p:extLst>
      <p:ext uri="{BB962C8B-B14F-4D97-AF65-F5344CB8AC3E}">
        <p14:creationId xmlns:p14="http://schemas.microsoft.com/office/powerpoint/2010/main" val="3763746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518364DF-90B1-4833-A168-42BFAB704180}"/>
              </a:ext>
            </a:extLst>
          </p:cNvPr>
          <p:cNvSpPr txBox="1"/>
          <p:nvPr/>
        </p:nvSpPr>
        <p:spPr>
          <a:xfrm>
            <a:off x="1" y="529897"/>
            <a:ext cx="3676482"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Maps: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DGLVR GIS includes a stream layer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Only shows larger streams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Other tools available to help identify smaller channels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8478C8-4F11-41B7-9E8D-F97FD541833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95632" y="0"/>
            <a:ext cx="7614081" cy="6600706"/>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3" name="TextBox 2">
            <a:extLst>
              <a:ext uri="{FF2B5EF4-FFF2-40B4-BE49-F238E27FC236}">
                <a16:creationId xmlns:a16="http://schemas.microsoft.com/office/drawing/2014/main" id="{0FE2A9A5-1182-4C19-8247-EB4EA236635F}"/>
              </a:ext>
            </a:extLst>
          </p:cNvPr>
          <p:cNvSpPr txBox="1"/>
          <p:nvPr/>
        </p:nvSpPr>
        <p:spPr>
          <a:xfrm>
            <a:off x="10573332" y="1816866"/>
            <a:ext cx="1001485" cy="646331"/>
          </a:xfrm>
          <a:prstGeom prst="rect">
            <a:avLst/>
          </a:prstGeom>
          <a:solidFill>
            <a:srgbClr val="BFBFBF">
              <a:alpha val="78824"/>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DGLVR worksite</a:t>
            </a:r>
          </a:p>
        </p:txBody>
      </p:sp>
      <p:cxnSp>
        <p:nvCxnSpPr>
          <p:cNvPr id="6" name="Straight Arrow Connector 5">
            <a:extLst>
              <a:ext uri="{FF2B5EF4-FFF2-40B4-BE49-F238E27FC236}">
                <a16:creationId xmlns:a16="http://schemas.microsoft.com/office/drawing/2014/main" id="{A8B0809A-3F80-44E2-953B-48B50E4CD094}"/>
              </a:ext>
            </a:extLst>
          </p:cNvPr>
          <p:cNvCxnSpPr>
            <a:cxnSpLocks/>
            <a:stCxn id="3" idx="1"/>
          </p:cNvCxnSpPr>
          <p:nvPr/>
        </p:nvCxnSpPr>
        <p:spPr>
          <a:xfrm flipH="1" flipV="1">
            <a:off x="10038436" y="1893578"/>
            <a:ext cx="534896" cy="24645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D93C70-D1B6-4B1A-9CB9-33D5D65BC416}"/>
              </a:ext>
            </a:extLst>
          </p:cNvPr>
          <p:cNvSpPr txBox="1"/>
          <p:nvPr/>
        </p:nvSpPr>
        <p:spPr>
          <a:xfrm>
            <a:off x="6660728" y="1893578"/>
            <a:ext cx="1001485" cy="646331"/>
          </a:xfrm>
          <a:prstGeom prst="rect">
            <a:avLst/>
          </a:prstGeom>
          <a:solidFill>
            <a:srgbClr val="BFBFBF">
              <a:alpha val="78824"/>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Stream layer</a:t>
            </a:r>
          </a:p>
        </p:txBody>
      </p:sp>
      <p:cxnSp>
        <p:nvCxnSpPr>
          <p:cNvPr id="19" name="Straight Arrow Connector 18">
            <a:extLst>
              <a:ext uri="{FF2B5EF4-FFF2-40B4-BE49-F238E27FC236}">
                <a16:creationId xmlns:a16="http://schemas.microsoft.com/office/drawing/2014/main" id="{A917AD51-27A6-45FE-A965-C5BF64024CDD}"/>
              </a:ext>
            </a:extLst>
          </p:cNvPr>
          <p:cNvCxnSpPr>
            <a:cxnSpLocks/>
            <a:stCxn id="17" idx="0"/>
          </p:cNvCxnSpPr>
          <p:nvPr/>
        </p:nvCxnSpPr>
        <p:spPr>
          <a:xfrm flipV="1">
            <a:off x="7161471" y="1438275"/>
            <a:ext cx="0" cy="45530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F5670BD-9984-1EA1-6429-DE78A81351C9}"/>
              </a:ext>
            </a:extLst>
          </p:cNvPr>
          <p:cNvCxnSpPr>
            <a:cxnSpLocks/>
          </p:cNvCxnSpPr>
          <p:nvPr/>
        </p:nvCxnSpPr>
        <p:spPr>
          <a:xfrm flipH="1" flipV="1">
            <a:off x="8028223" y="3151265"/>
            <a:ext cx="1299491" cy="97117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picture containing ground, tree, outdoor, dirt&#10;&#10;Description automatically generated">
            <a:extLst>
              <a:ext uri="{FF2B5EF4-FFF2-40B4-BE49-F238E27FC236}">
                <a16:creationId xmlns:a16="http://schemas.microsoft.com/office/drawing/2014/main" id="{02C23D01-6670-E20D-1357-A6489C5C160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90605" y="3533295"/>
            <a:ext cx="2765453" cy="2463925"/>
          </a:xfrm>
          <a:prstGeom prst="rect">
            <a:avLst/>
          </a:prstGeom>
          <a:ln w="38100">
            <a:solidFill>
              <a:schemeClr val="bg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4599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1" y="529897"/>
            <a:ext cx="3676482"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Maps: </a:t>
            </a:r>
            <a:r>
              <a:rPr kumimoji="0" lang="en-US" sz="2800" b="1" i="0" u="none" strike="noStrike" kern="1200" cap="none" spc="0" normalizeH="0" baseline="0" noProof="0" err="1">
                <a:ln>
                  <a:noFill/>
                </a:ln>
                <a:solidFill>
                  <a:prstClr val="black"/>
                </a:solidFill>
                <a:effectLst/>
                <a:uLnTx/>
                <a:uFillTx/>
                <a:latin typeface="Calibri" panose="020F0502020204030204"/>
                <a:ea typeface="+mn-ea"/>
                <a:cs typeface="+mn-cs"/>
              </a:rPr>
              <a:t>StreamStats</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USGS web tool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hlinkClick r:id="rId6"/>
              </a:rPr>
              <a:t>https://www.usgs.gov/streamstats</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DGLVR GIS references </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StreamStats</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when identifying drainage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Shows more detail than typical stream maps </a:t>
            </a:r>
          </a:p>
        </p:txBody>
      </p:sp>
      <p:pic>
        <p:nvPicPr>
          <p:cNvPr id="7" name="Picture 6">
            <a:extLst>
              <a:ext uri="{FF2B5EF4-FFF2-40B4-BE49-F238E27FC236}">
                <a16:creationId xmlns:a16="http://schemas.microsoft.com/office/drawing/2014/main" id="{77F9D5C5-7CA4-408E-8CD5-D27B9CA8394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55456" y="28839"/>
            <a:ext cx="7630386" cy="6625582"/>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10" name="TextBox 9">
            <a:extLst>
              <a:ext uri="{FF2B5EF4-FFF2-40B4-BE49-F238E27FC236}">
                <a16:creationId xmlns:a16="http://schemas.microsoft.com/office/drawing/2014/main" id="{E2075A26-DEEC-4FBD-A45C-A380DE8F9619}"/>
              </a:ext>
            </a:extLst>
          </p:cNvPr>
          <p:cNvSpPr txBox="1"/>
          <p:nvPr/>
        </p:nvSpPr>
        <p:spPr>
          <a:xfrm>
            <a:off x="9314637" y="3875227"/>
            <a:ext cx="2612572" cy="923330"/>
          </a:xfrm>
          <a:prstGeom prst="rect">
            <a:avLst/>
          </a:prstGeom>
          <a:solidFill>
            <a:srgbClr val="BFBFBF">
              <a:alpha val="78824"/>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Check out these spots to see if there’s bed and bank coming to the road</a:t>
            </a:r>
          </a:p>
        </p:txBody>
      </p:sp>
      <p:cxnSp>
        <p:nvCxnSpPr>
          <p:cNvPr id="11" name="Straight Arrow Connector 10">
            <a:extLst>
              <a:ext uri="{FF2B5EF4-FFF2-40B4-BE49-F238E27FC236}">
                <a16:creationId xmlns:a16="http://schemas.microsoft.com/office/drawing/2014/main" id="{461C35B3-4E32-4FBD-AF66-72F2056B5F77}"/>
              </a:ext>
            </a:extLst>
          </p:cNvPr>
          <p:cNvCxnSpPr>
            <a:cxnSpLocks/>
            <a:stCxn id="10" idx="0"/>
          </p:cNvCxnSpPr>
          <p:nvPr/>
        </p:nvCxnSpPr>
        <p:spPr>
          <a:xfrm flipH="1" flipV="1">
            <a:off x="8535664" y="3399093"/>
            <a:ext cx="2085259" cy="47613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275C57F8-C7CA-46CB-934C-D6773CA6F90D}"/>
              </a:ext>
            </a:extLst>
          </p:cNvPr>
          <p:cNvSpPr/>
          <p:nvPr/>
        </p:nvSpPr>
        <p:spPr>
          <a:xfrm>
            <a:off x="7570035" y="2765166"/>
            <a:ext cx="836023" cy="76345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C526A70-1828-4A99-B645-1B0CA42BF813}"/>
              </a:ext>
            </a:extLst>
          </p:cNvPr>
          <p:cNvSpPr/>
          <p:nvPr/>
        </p:nvSpPr>
        <p:spPr>
          <a:xfrm>
            <a:off x="6096000" y="47592"/>
            <a:ext cx="330926" cy="3390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BB1CDE3-8D02-4B5B-85D5-C457A8FD0CBF}"/>
              </a:ext>
            </a:extLst>
          </p:cNvPr>
          <p:cNvSpPr/>
          <p:nvPr/>
        </p:nvSpPr>
        <p:spPr>
          <a:xfrm>
            <a:off x="4637041" y="4683690"/>
            <a:ext cx="178528" cy="2112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89A7543-6FA4-423D-954E-8B25559FE25F}"/>
              </a:ext>
            </a:extLst>
          </p:cNvPr>
          <p:cNvSpPr/>
          <p:nvPr/>
        </p:nvSpPr>
        <p:spPr>
          <a:xfrm>
            <a:off x="4542963" y="4433262"/>
            <a:ext cx="2926080" cy="1698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D4F3144-B6A9-4E5C-8BA4-44BC3200A26C}"/>
              </a:ext>
            </a:extLst>
          </p:cNvPr>
          <p:cNvSpPr/>
          <p:nvPr/>
        </p:nvSpPr>
        <p:spPr>
          <a:xfrm>
            <a:off x="9053594" y="1827367"/>
            <a:ext cx="836023" cy="76345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Arrow Connector 25">
            <a:extLst>
              <a:ext uri="{FF2B5EF4-FFF2-40B4-BE49-F238E27FC236}">
                <a16:creationId xmlns:a16="http://schemas.microsoft.com/office/drawing/2014/main" id="{ACA3793B-3746-4C99-A1FB-B9C92E778DE7}"/>
              </a:ext>
            </a:extLst>
          </p:cNvPr>
          <p:cNvCxnSpPr>
            <a:cxnSpLocks/>
            <a:stCxn id="10" idx="0"/>
          </p:cNvCxnSpPr>
          <p:nvPr/>
        </p:nvCxnSpPr>
        <p:spPr>
          <a:xfrm flipH="1" flipV="1">
            <a:off x="9707573" y="2712665"/>
            <a:ext cx="913350" cy="116256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34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53ABCF11-7237-478F-9425-B620B7E1A1E6}"/>
              </a:ext>
            </a:extLst>
          </p:cNvPr>
          <p:cNvSpPr txBox="1"/>
          <p:nvPr/>
        </p:nvSpPr>
        <p:spPr>
          <a:xfrm>
            <a:off x="73563" y="667278"/>
            <a:ext cx="3676482"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Maps: wetness index</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Specific to DGLVR GIS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Shows low spots in the landscape where water is expected to flow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5FBFD60F-E58C-48EE-ACB4-7D4227DF386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79678" y="-66939"/>
            <a:ext cx="7930035" cy="6858000"/>
          </a:xfrm>
          <a:prstGeom prst="rect">
            <a:avLst/>
          </a:prstGeom>
          <a:ln w="12700">
            <a:solidFill>
              <a:schemeClr val="tx1"/>
            </a:solidFill>
          </a:ln>
          <a:effectLst>
            <a:outerShdw blurRad="50800" dist="50800" dir="2700000" sx="101000" sy="101000" algn="tl" rotWithShape="0">
              <a:prstClr val="black">
                <a:alpha val="48000"/>
              </a:prstClr>
            </a:outerShdw>
          </a:effectLst>
        </p:spPr>
      </p:pic>
      <p:grpSp>
        <p:nvGrpSpPr>
          <p:cNvPr id="23" name="Group 22">
            <a:extLst>
              <a:ext uri="{FF2B5EF4-FFF2-40B4-BE49-F238E27FC236}">
                <a16:creationId xmlns:a16="http://schemas.microsoft.com/office/drawing/2014/main" id="{155F45A1-0797-4FC5-B733-DF8F5004FCD7}"/>
              </a:ext>
            </a:extLst>
          </p:cNvPr>
          <p:cNvGrpSpPr/>
          <p:nvPr/>
        </p:nvGrpSpPr>
        <p:grpSpPr>
          <a:xfrm>
            <a:off x="4179678" y="2260152"/>
            <a:ext cx="5841770" cy="1488511"/>
            <a:chOff x="4015185" y="2181126"/>
            <a:chExt cx="5330929" cy="974261"/>
          </a:xfrm>
        </p:grpSpPr>
        <p:sp>
          <p:nvSpPr>
            <p:cNvPr id="11" name="TextBox 10">
              <a:extLst>
                <a:ext uri="{FF2B5EF4-FFF2-40B4-BE49-F238E27FC236}">
                  <a16:creationId xmlns:a16="http://schemas.microsoft.com/office/drawing/2014/main" id="{173EC187-739C-4D1F-8357-3AE24AC84C0C}"/>
                </a:ext>
              </a:extLst>
            </p:cNvPr>
            <p:cNvSpPr txBox="1"/>
            <p:nvPr/>
          </p:nvSpPr>
          <p:spPr>
            <a:xfrm>
              <a:off x="4015185" y="2551048"/>
              <a:ext cx="2342817" cy="604339"/>
            </a:xfrm>
            <a:prstGeom prst="rect">
              <a:avLst/>
            </a:prstGeom>
            <a:solidFill>
              <a:srgbClr val="BFBFBF">
                <a:alpha val="78824"/>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Check out these spots to see if there’s bed and bank coming to the road</a:t>
              </a:r>
            </a:p>
          </p:txBody>
        </p:sp>
        <p:cxnSp>
          <p:nvCxnSpPr>
            <p:cNvPr id="12" name="Straight Arrow Connector 11">
              <a:extLst>
                <a:ext uri="{FF2B5EF4-FFF2-40B4-BE49-F238E27FC236}">
                  <a16:creationId xmlns:a16="http://schemas.microsoft.com/office/drawing/2014/main" id="{4BCA8F5A-62C3-4CF7-B344-35378290F517}"/>
                </a:ext>
              </a:extLst>
            </p:cNvPr>
            <p:cNvCxnSpPr>
              <a:cxnSpLocks/>
              <a:stCxn id="11" idx="3"/>
            </p:cNvCxnSpPr>
            <p:nvPr/>
          </p:nvCxnSpPr>
          <p:spPr>
            <a:xfrm>
              <a:off x="6358002" y="2853218"/>
              <a:ext cx="447101"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4AA1C33-5659-4EDF-8BBB-CC572FC88402}"/>
                </a:ext>
              </a:extLst>
            </p:cNvPr>
            <p:cNvSpPr/>
            <p:nvPr/>
          </p:nvSpPr>
          <p:spPr>
            <a:xfrm rot="19647419">
              <a:off x="6690109" y="2181126"/>
              <a:ext cx="2656005" cy="68755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8304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745238"/>
            <a:ext cx="10036527" cy="4585871"/>
          </a:xfrm>
          <a:prstGeom prst="rect">
            <a:avLst/>
          </a:prstGeom>
          <a:noFill/>
        </p:spPr>
        <p:txBody>
          <a:bodyPr wrap="square" rtlCol="0">
            <a:spAutoFit/>
          </a:bodyPr>
          <a:lstStyle/>
          <a:p>
            <a:pPr marL="342900" indent="-342900">
              <a:buFont typeface="Arial" panose="020B0604020202020204" pitchFamily="34" charset="0"/>
              <a:buChar char="•"/>
            </a:pPr>
            <a:r>
              <a:rPr lang="en-US" sz="2800" b="1"/>
              <a:t>2023-24: a lot of “almost standard” projects…</a:t>
            </a:r>
          </a:p>
          <a:p>
            <a:pPr marL="800100" lvl="1" indent="-342900">
              <a:buFont typeface="Arial" panose="020B0604020202020204" pitchFamily="34" charset="0"/>
              <a:buChar char="•"/>
            </a:pPr>
            <a:r>
              <a:rPr lang="en-US" sz="2800"/>
              <a:t>Large number of projects contracted before 6/30/22</a:t>
            </a:r>
          </a:p>
          <a:p>
            <a:pPr marL="800100" lvl="1" indent="-342900">
              <a:buFont typeface="Arial" panose="020B0604020202020204" pitchFamily="34" charset="0"/>
              <a:buChar char="•"/>
            </a:pPr>
            <a:r>
              <a:rPr lang="en-US" sz="2800"/>
              <a:t>Do not have to follow standard</a:t>
            </a:r>
          </a:p>
          <a:p>
            <a:pPr marL="800100" lvl="1" indent="-342900">
              <a:buFont typeface="Arial" panose="020B0604020202020204" pitchFamily="34" charset="0"/>
              <a:buChar char="•"/>
            </a:pPr>
            <a:r>
              <a:rPr lang="en-US" sz="2800" b="1"/>
              <a:t>Many CDs went above and beyond, working with CDGRS/SCC to get them as close to the standard as possible</a:t>
            </a:r>
          </a:p>
          <a:p>
            <a:pPr marL="1257300" lvl="2" indent="-342900">
              <a:buFont typeface="Arial" panose="020B0604020202020204" pitchFamily="34" charset="0"/>
              <a:buChar char="•"/>
            </a:pPr>
            <a:r>
              <a:rPr lang="en-US" sz="2800"/>
              <a:t>Some examples:</a:t>
            </a:r>
          </a:p>
          <a:p>
            <a:pPr marL="342900" indent="-342900">
              <a:buFont typeface="Arial" panose="020B0604020202020204" pitchFamily="34" charset="0"/>
              <a:buChar char="•"/>
            </a:pPr>
            <a:endParaRPr lang="en-US" sz="2800">
              <a:solidFill>
                <a:prstClr val="black"/>
              </a:solidFill>
              <a:latin typeface="Calibri" panose="020F0502020204030204"/>
            </a:endParaRPr>
          </a:p>
          <a:p>
            <a:pPr marL="342900" indent="-342900">
              <a:buFont typeface="Arial" panose="020B0604020202020204" pitchFamily="34" charset="0"/>
              <a:buChar char="•"/>
            </a:pPr>
            <a:endParaRPr lang="en-US" sz="2400"/>
          </a:p>
          <a:p>
            <a:pPr marL="800100" lvl="1"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p:txBody>
      </p:sp>
    </p:spTree>
    <p:extLst>
      <p:ext uri="{BB962C8B-B14F-4D97-AF65-F5344CB8AC3E}">
        <p14:creationId xmlns:p14="http://schemas.microsoft.com/office/powerpoint/2010/main" val="1088075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53ABCF11-7237-478F-9425-B620B7E1A1E6}"/>
              </a:ext>
            </a:extLst>
          </p:cNvPr>
          <p:cNvSpPr txBox="1"/>
          <p:nvPr/>
        </p:nvSpPr>
        <p:spPr>
          <a:xfrm>
            <a:off x="73563" y="667278"/>
            <a:ext cx="11918140" cy="72019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Recorded webinars</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December 17, 2020: GIS Updates: </a:t>
            </a:r>
            <a:r>
              <a:rPr kumimoji="0" lang="en-US" sz="2400" b="1" i="0" u="none" strike="noStrike" kern="1200" cap="none" spc="0" normalizeH="0" baseline="0" noProof="0">
                <a:ln>
                  <a:noFill/>
                </a:ln>
                <a:solidFill>
                  <a:srgbClr val="FF0000"/>
                </a:solidFill>
                <a:effectLst/>
                <a:uLnTx/>
                <a:uFillTx/>
                <a:latin typeface="Calibri" panose="020F0502020204030204"/>
                <a:ea typeface="+mn-ea"/>
                <a:cs typeface="+mn-cs"/>
              </a:rPr>
              <a:t>Topographic Wetness Index,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Project Error Checker, Financial Updates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Some of you may have noticed a new “topographic wetness index” layer has been added to the GIS.  CD staff will likely find this layer useful in many of the programs they administer.  This webinar introduced that layer and go over some basics of how it was made and how it can be of use.  It also demonstrated a new “Project Error Checker” tool designed to catch data entry errors for completed projects, along with a brief discussion on Administrative and Education spending.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6"/>
              </a:rPr>
              <a:t>Webinar Download</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(200 MB): MP4 format </a:t>
            </a: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 (~ 55 minutes)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Presentation Downloads: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7"/>
              </a:rPr>
              <a:t>Adobe PDF</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(2.34 MB)</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8"/>
              </a:rPr>
              <a:t>MS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hlinkClick r:id="rId8"/>
              </a:rPr>
              <a:t>Powerpoint</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(1.5 MB)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January 5, 2023: Stream Crossing Exemptions and Notifications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This webinar reviewed the notification and exemption process for stream crossings with some examples. </a:t>
            </a:r>
            <a:r>
              <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rPr>
              <a:t>Includes info about </a:t>
            </a:r>
            <a:r>
              <a:rPr kumimoji="0" lang="en-US" sz="1600" b="0" i="0" u="none" strike="noStrike" kern="1200" cap="none" spc="0" normalizeH="0" baseline="0" noProof="0" err="1">
                <a:ln>
                  <a:noFill/>
                </a:ln>
                <a:solidFill>
                  <a:srgbClr val="FF0000"/>
                </a:solidFill>
                <a:effectLst/>
                <a:uLnTx/>
                <a:uFillTx/>
                <a:latin typeface="Calibri" panose="020F0502020204030204"/>
                <a:ea typeface="+mn-ea"/>
                <a:cs typeface="+mn-cs"/>
              </a:rPr>
              <a:t>StreamStats</a:t>
            </a:r>
            <a:r>
              <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rPr>
              <a:t> in DGLVR GIS.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9"/>
              </a:rPr>
              <a:t>Webinar Download</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(112 MB): MP4 format </a:t>
            </a: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 (~41 minutes)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Presentation Downloads: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10"/>
              </a:rPr>
              <a:t>Adobe PDF</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(6.88 MB)</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11"/>
              </a:rPr>
              <a:t>MS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hlinkClick r:id="rId11"/>
              </a:rPr>
              <a:t>Powerpoint</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(3.54 MB)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447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a:extLst>
            <a:ext uri="{FF2B5EF4-FFF2-40B4-BE49-F238E27FC236}">
              <a16:creationId xmlns:a16="http://schemas.microsoft.com/office/drawing/2014/main" id="{B18D6D48-9212-E00D-8E4B-5B42E56EF62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A0474F4-F5E8-6E68-EAA5-3A64CE644519}"/>
              </a:ext>
            </a:extLst>
          </p:cNvPr>
          <p:cNvSpPr txBox="1"/>
          <p:nvPr/>
        </p:nvSpPr>
        <p:spPr>
          <a:xfrm>
            <a:off x="3338241" y="1002891"/>
            <a:ext cx="5024132" cy="264687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a:ln>
                  <a:noFill/>
                </a:ln>
                <a:solidFill>
                  <a:srgbClr val="FF0000"/>
                </a:solidFill>
                <a:effectLst/>
                <a:uLnTx/>
                <a:uFillTx/>
                <a:latin typeface="Calibri" panose="020F0502020204030204"/>
                <a:ea typeface="+mn-ea"/>
                <a:cs typeface="+mn-cs"/>
              </a:rPr>
              <a:t>Steve</a:t>
            </a:r>
            <a:endParaRPr kumimoji="0" lang="en-US" sz="6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31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90431-2423-4745-70E7-D7D5D492DD56}"/>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3A8D4BF9-1839-AEBE-A2A1-9CA36D8D24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8DEC30ED-953E-2469-33D8-8A23EBC84F6D}"/>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CCF5A0C0-8926-BB56-7A57-09B6169A026C}"/>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1C715942-8813-D650-854A-325756A4DB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A00DE99A-801B-5666-F9F1-B1FB91E63AC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CDF26776-AD43-0F3C-6398-85DAC42A91F7}"/>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986E6ED4-9B6B-5EC0-66A3-8116D3DB11AD}"/>
              </a:ext>
            </a:extLst>
          </p:cNvPr>
          <p:cNvSpPr txBox="1"/>
          <p:nvPr/>
        </p:nvSpPr>
        <p:spPr>
          <a:xfrm>
            <a:off x="1633724" y="1299482"/>
            <a:ext cx="11238310" cy="637097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5400" b="1" i="0" u="sng" strike="noStrike" kern="1200" cap="none" spc="0" normalizeH="0" baseline="0" noProof="0">
                <a:ln>
                  <a:noFill/>
                </a:ln>
                <a:solidFill>
                  <a:srgbClr val="FF0000"/>
                </a:solidFill>
                <a:effectLst/>
                <a:uLnTx/>
                <a:uFillTx/>
                <a:latin typeface="Calibri" panose="020F0502020204030204"/>
                <a:ea typeface="+mn-ea"/>
                <a:cs typeface="+mn-cs"/>
              </a:rPr>
              <a:t>Example 5</a:t>
            </a: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Contracted after 7/1/22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400">
                <a:solidFill>
                  <a:prstClr val="black"/>
                </a:solidFill>
                <a:latin typeface="Calibri" panose="020F0502020204030204"/>
              </a:rPr>
              <a:t>Standard followed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1" i="0" u="sng" strike="noStrike" kern="1200" cap="none" spc="0" normalizeH="0" baseline="0" noProof="0">
                <a:ln>
                  <a:noFill/>
                </a:ln>
                <a:solidFill>
                  <a:prstClr val="black"/>
                </a:solidFill>
                <a:effectLst/>
                <a:uLnTx/>
                <a:uFillTx/>
                <a:latin typeface="Calibri" panose="020F0502020204030204"/>
                <a:ea typeface="+mn-ea"/>
                <a:cs typeface="+mn-cs"/>
              </a:rPr>
              <a:t>Q100 sizing and design issues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545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2A5AB-5397-BFBD-E74C-DD693EDEC0EF}"/>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BA8201B9-8AE5-4E8D-42A8-4B740D6813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0F57A511-6FE6-3E45-E93C-0D632C501740}"/>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EF87E943-3F27-13B6-1F89-ED4F3198C5C8}"/>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AF1398AB-2ACE-0331-6137-C1DDC4EDB4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B219E71-C248-9FEE-4580-88290ABD9BD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AB78C82F-A2EA-231B-F509-5E9B4DB0E32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6E8EEB8C-9064-F446-5A46-7D503DB4FE17}"/>
              </a:ext>
            </a:extLst>
          </p:cNvPr>
          <p:cNvSpPr txBox="1"/>
          <p:nvPr/>
        </p:nvSpPr>
        <p:spPr>
          <a:xfrm>
            <a:off x="387633" y="556025"/>
            <a:ext cx="112383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Calibri" panose="020F0502020204030204"/>
                <a:ea typeface="+mn-ea"/>
                <a:cs typeface="+mn-cs"/>
              </a:rPr>
              <a:t>Example 5		County</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4FAEBC0C-5C0B-6EFB-7B42-845021B9914E}"/>
              </a:ext>
            </a:extLst>
          </p:cNvPr>
          <p:cNvSpPr/>
          <p:nvPr/>
        </p:nvSpPr>
        <p:spPr>
          <a:xfrm rot="21296656">
            <a:off x="1871799" y="657591"/>
            <a:ext cx="1284048"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rPr>
              <a:t>CENSORED</a:t>
            </a:r>
          </a:p>
        </p:txBody>
      </p:sp>
      <p:pic>
        <p:nvPicPr>
          <p:cNvPr id="9" name="Picture 8" descr="A tunnel with a hole in it&#10;&#10;Description automatically generated">
            <a:extLst>
              <a:ext uri="{FF2B5EF4-FFF2-40B4-BE49-F238E27FC236}">
                <a16:creationId xmlns:a16="http://schemas.microsoft.com/office/drawing/2014/main" id="{349EA2D0-A65A-736D-DC17-7D50BCD646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81281" y="3498716"/>
            <a:ext cx="5430290" cy="3359283"/>
          </a:xfrm>
          <a:prstGeom prst="rect">
            <a:avLst/>
          </a:prstGeom>
          <a:ln w="12700">
            <a:solidFill>
              <a:schemeClr val="tx1"/>
            </a:solidFill>
          </a:ln>
          <a:effectLst>
            <a:outerShdw blurRad="50800" dist="50800" dir="2700000" sx="101000" sy="101000" algn="tl" rotWithShape="0">
              <a:prstClr val="black">
                <a:alpha val="48000"/>
              </a:prstClr>
            </a:outerShdw>
          </a:effectLst>
        </p:spPr>
      </p:pic>
      <p:pic>
        <p:nvPicPr>
          <p:cNvPr id="4" name="Picture 3">
            <a:extLst>
              <a:ext uri="{FF2B5EF4-FFF2-40B4-BE49-F238E27FC236}">
                <a16:creationId xmlns:a16="http://schemas.microsoft.com/office/drawing/2014/main" id="{7D33A15F-872F-7C4F-4577-B5F2DD83C54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00851" y="-2778"/>
            <a:ext cx="5391150" cy="3431778"/>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2" name="TextBox 1">
            <a:extLst>
              <a:ext uri="{FF2B5EF4-FFF2-40B4-BE49-F238E27FC236}">
                <a16:creationId xmlns:a16="http://schemas.microsoft.com/office/drawing/2014/main" id="{24A05EC6-CB70-0974-1579-E94EB0078318}"/>
              </a:ext>
            </a:extLst>
          </p:cNvPr>
          <p:cNvSpPr txBox="1"/>
          <p:nvPr/>
        </p:nvSpPr>
        <p:spPr>
          <a:xfrm>
            <a:off x="-96137" y="1175910"/>
            <a:ext cx="6877418" cy="2677656"/>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effectLst/>
                <a:uLnTx/>
                <a:uFillTx/>
                <a:latin typeface="Calibri" panose="020F0502020204030204"/>
                <a:ea typeface="+mn-ea"/>
                <a:cs typeface="+mn-cs"/>
              </a:rPr>
              <a:t>Existing 6’ metal pipe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Calibri" panose="020F0502020204030204"/>
              </a:rPr>
              <a:t>Bankfull of 9’</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effectLst/>
                <a:uLnTx/>
                <a:uFillTx/>
                <a:latin typeface="Calibri" panose="020F0502020204030204"/>
                <a:ea typeface="+mn-ea"/>
                <a:cs typeface="+mn-cs"/>
              </a:rPr>
              <a:t>Proposed 24’ bottomless box culvert to meet Q100 in the Standard.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effectLst/>
                <a:uLnTx/>
                <a:uFillTx/>
                <a:latin typeface="Calibri" panose="020F0502020204030204"/>
                <a:ea typeface="+mn-ea"/>
                <a:cs typeface="+mn-cs"/>
              </a:rPr>
              <a:t>District is working through the Standard</a:t>
            </a:r>
            <a:br>
              <a:rPr kumimoji="0" lang="en-US" sz="2800" i="0" u="none" strike="noStrike" kern="1200" cap="none" spc="0" normalizeH="0" baseline="0" noProof="0">
                <a:ln>
                  <a:noFill/>
                </a:ln>
                <a:effectLst/>
                <a:uLnTx/>
                <a:uFillTx/>
                <a:latin typeface="Calibri" panose="020F0502020204030204"/>
                <a:ea typeface="+mn-ea"/>
                <a:cs typeface="+mn-cs"/>
              </a:rPr>
            </a:br>
            <a:r>
              <a:rPr kumimoji="0" lang="en-US" sz="2800" i="0" u="none" strike="noStrike" kern="1200" cap="none" spc="0" normalizeH="0" baseline="0" noProof="0">
                <a:ln>
                  <a:noFill/>
                </a:ln>
                <a:effectLst/>
                <a:uLnTx/>
                <a:uFillTx/>
                <a:latin typeface="Calibri" panose="020F0502020204030204"/>
                <a:ea typeface="+mn-ea"/>
                <a:cs typeface="+mn-cs"/>
              </a:rPr>
              <a:t>with CDGRS assistance</a:t>
            </a:r>
          </a:p>
        </p:txBody>
      </p:sp>
    </p:spTree>
    <p:extLst>
      <p:ext uri="{BB962C8B-B14F-4D97-AF65-F5344CB8AC3E}">
        <p14:creationId xmlns:p14="http://schemas.microsoft.com/office/powerpoint/2010/main" val="5670307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7209B-7278-7C34-6C50-CF5B1AFF9069}"/>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5B437B62-B7F3-6873-A130-C1E948967D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0D4F4666-6AA7-B01D-18AA-6D4680B012AA}"/>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85043431-8B8C-99F7-3B96-F4EAA3012A33}"/>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3116D2A2-BB19-60BA-5D85-F1F5CF11E6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4660E24E-7163-6136-B7F2-AA319DD987D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62650096-5B89-D6B2-A2BF-ABC87CA578B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D3231DDA-7493-7701-22E5-354F918535F9}"/>
              </a:ext>
            </a:extLst>
          </p:cNvPr>
          <p:cNvSpPr txBox="1"/>
          <p:nvPr/>
        </p:nvSpPr>
        <p:spPr>
          <a:xfrm>
            <a:off x="387633" y="556025"/>
            <a:ext cx="112383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Calibri" panose="020F0502020204030204"/>
                <a:ea typeface="+mn-ea"/>
                <a:cs typeface="+mn-cs"/>
              </a:rPr>
              <a:t>Example 5		County</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92505962-287E-A2A2-B155-E92FC4D1A75D}"/>
              </a:ext>
            </a:extLst>
          </p:cNvPr>
          <p:cNvSpPr/>
          <p:nvPr/>
        </p:nvSpPr>
        <p:spPr>
          <a:xfrm rot="21296656">
            <a:off x="1871799" y="657591"/>
            <a:ext cx="1284048" cy="276225"/>
          </a:xfrm>
          <a:prstGeom prst="round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rPr>
              <a:t>CENSORED</a:t>
            </a:r>
          </a:p>
        </p:txBody>
      </p:sp>
      <p:pic>
        <p:nvPicPr>
          <p:cNvPr id="9" name="Picture 8" descr="A tunnel with a hole in it&#10;&#10;Description automatically generated">
            <a:extLst>
              <a:ext uri="{FF2B5EF4-FFF2-40B4-BE49-F238E27FC236}">
                <a16:creationId xmlns:a16="http://schemas.microsoft.com/office/drawing/2014/main" id="{C82F44ED-F3AE-7DC1-B9A4-B23678CBCE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81281" y="3498716"/>
            <a:ext cx="5430290" cy="3359283"/>
          </a:xfrm>
          <a:prstGeom prst="rect">
            <a:avLst/>
          </a:prstGeom>
          <a:ln w="12700">
            <a:solidFill>
              <a:schemeClr val="tx1"/>
            </a:solidFill>
          </a:ln>
          <a:effectLst>
            <a:outerShdw blurRad="50800" dist="50800" dir="2700000" sx="101000" sy="101000" algn="tl" rotWithShape="0">
              <a:prstClr val="black">
                <a:alpha val="48000"/>
              </a:prstClr>
            </a:outerShdw>
          </a:effectLst>
        </p:spPr>
      </p:pic>
      <p:pic>
        <p:nvPicPr>
          <p:cNvPr id="4" name="Picture 3">
            <a:extLst>
              <a:ext uri="{FF2B5EF4-FFF2-40B4-BE49-F238E27FC236}">
                <a16:creationId xmlns:a16="http://schemas.microsoft.com/office/drawing/2014/main" id="{ABDEB955-F8A8-EE80-E667-D7F19E7351F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00851" y="-2778"/>
            <a:ext cx="5391150" cy="3431778"/>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2" name="TextBox 1">
            <a:extLst>
              <a:ext uri="{FF2B5EF4-FFF2-40B4-BE49-F238E27FC236}">
                <a16:creationId xmlns:a16="http://schemas.microsoft.com/office/drawing/2014/main" id="{F8C9B6EF-C038-A1A4-5938-0A9CC0A3D8B3}"/>
              </a:ext>
            </a:extLst>
          </p:cNvPr>
          <p:cNvSpPr txBox="1"/>
          <p:nvPr/>
        </p:nvSpPr>
        <p:spPr>
          <a:xfrm>
            <a:off x="-96137" y="1175910"/>
            <a:ext cx="6896988" cy="5262979"/>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effectLst/>
                <a:uLnTx/>
                <a:uFillTx/>
                <a:latin typeface="Calibri" panose="020F0502020204030204"/>
                <a:ea typeface="+mn-ea"/>
                <a:cs typeface="+mn-cs"/>
              </a:rPr>
              <a:t>Existing 6’ metal pipe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Calibri" panose="020F0502020204030204"/>
              </a:rPr>
              <a:t>Bankfull of 9’</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effectLst/>
                <a:uLnTx/>
                <a:uFillTx/>
                <a:latin typeface="Calibri" panose="020F0502020204030204"/>
                <a:ea typeface="+mn-ea"/>
                <a:cs typeface="+mn-cs"/>
              </a:rPr>
              <a:t>Proposed 24’ bottomless box culvert to meet Q100 in the Standard.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effectLst/>
                <a:uLnTx/>
                <a:uFillTx/>
                <a:latin typeface="Calibri" panose="020F0502020204030204"/>
                <a:ea typeface="+mn-ea"/>
                <a:cs typeface="+mn-cs"/>
              </a:rPr>
              <a:t>District is working through the Standard</a:t>
            </a:r>
            <a:br>
              <a:rPr kumimoji="0" lang="en-US" sz="2800" i="0" u="none" strike="noStrike" kern="1200" cap="none" spc="0" normalizeH="0" baseline="0" noProof="0">
                <a:ln>
                  <a:noFill/>
                </a:ln>
                <a:effectLst/>
                <a:uLnTx/>
                <a:uFillTx/>
                <a:latin typeface="Calibri" panose="020F0502020204030204"/>
                <a:ea typeface="+mn-ea"/>
                <a:cs typeface="+mn-cs"/>
              </a:rPr>
            </a:br>
            <a:r>
              <a:rPr kumimoji="0" lang="en-US" sz="2800" i="0" u="none" strike="noStrike" kern="1200" cap="none" spc="0" normalizeH="0" baseline="0" noProof="0">
                <a:ln>
                  <a:noFill/>
                </a:ln>
                <a:effectLst/>
                <a:uLnTx/>
                <a:uFillTx/>
                <a:latin typeface="Calibri" panose="020F0502020204030204"/>
                <a:ea typeface="+mn-ea"/>
                <a:cs typeface="+mn-cs"/>
              </a:rPr>
              <a:t>with CDGRS assistance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solidFill>
                  <a:srgbClr val="FF0000"/>
                </a:solidFill>
                <a:effectLst/>
                <a:uLnTx/>
                <a:uFillTx/>
                <a:latin typeface="Calibri" panose="020F0502020204030204"/>
                <a:ea typeface="+mn-ea"/>
                <a:cs typeface="+mn-cs"/>
              </a:rPr>
              <a:t>Initial calculations show that the new</a:t>
            </a:r>
            <a:br>
              <a:rPr kumimoji="0" lang="en-US" sz="2800" i="0" u="none" strike="noStrike" kern="1200" cap="none" spc="0" normalizeH="0" baseline="0" noProof="0">
                <a:ln>
                  <a:noFill/>
                </a:ln>
                <a:solidFill>
                  <a:srgbClr val="FF0000"/>
                </a:solidFill>
                <a:effectLst/>
                <a:uLnTx/>
                <a:uFillTx/>
                <a:latin typeface="Calibri" panose="020F0502020204030204"/>
                <a:ea typeface="+mn-ea"/>
                <a:cs typeface="+mn-cs"/>
              </a:rPr>
            </a:br>
            <a:r>
              <a:rPr kumimoji="0" lang="en-US" sz="2800" i="0" u="none" strike="noStrike" kern="1200" cap="none" spc="0" normalizeH="0" baseline="0" noProof="0">
                <a:ln>
                  <a:noFill/>
                </a:ln>
                <a:solidFill>
                  <a:srgbClr val="FF0000"/>
                </a:solidFill>
                <a:effectLst/>
                <a:uLnTx/>
                <a:uFillTx/>
                <a:latin typeface="Calibri" panose="020F0502020204030204"/>
                <a:ea typeface="+mn-ea"/>
                <a:cs typeface="+mn-cs"/>
              </a:rPr>
              <a:t>24’ structure </a:t>
            </a:r>
            <a:r>
              <a:rPr lang="en-US" sz="2800">
                <a:solidFill>
                  <a:srgbClr val="FF0000"/>
                </a:solidFill>
                <a:latin typeface="Calibri" panose="020F0502020204030204"/>
              </a:rPr>
              <a:t>will not accommodate </a:t>
            </a:r>
            <a:br>
              <a:rPr lang="en-US" sz="2800">
                <a:solidFill>
                  <a:srgbClr val="FF0000"/>
                </a:solidFill>
                <a:latin typeface="Calibri" panose="020F0502020204030204"/>
              </a:rPr>
            </a:br>
            <a:r>
              <a:rPr lang="en-US" sz="2800">
                <a:solidFill>
                  <a:srgbClr val="FF0000"/>
                </a:solidFill>
                <a:latin typeface="Calibri" panose="020F0502020204030204"/>
              </a:rPr>
              <a:t>Q100 (100-year) flow as required.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a:ln>
                <a:noFill/>
              </a:ln>
              <a:solidFill>
                <a:srgbClr val="FF0000"/>
              </a:solidFill>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defRPr/>
            </a:pPr>
            <a:r>
              <a:rPr lang="en-US" sz="2800" b="1">
                <a:solidFill>
                  <a:srgbClr val="FF0000"/>
                </a:solidFill>
                <a:latin typeface="Calibri" panose="020F0502020204030204"/>
              </a:rPr>
              <a:t>STRAMSTATS Caution</a:t>
            </a:r>
            <a:endPar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372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431C7-6B74-B4B0-AC93-86DEC57DD177}"/>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E4041100-3F80-9616-E941-E4B589C704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C0005728-A4A2-CD29-7CF7-3852B1973A3F}"/>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326C96E7-7FB2-5401-01D5-0A4B7E5E1969}"/>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48D884FD-D197-BC77-4642-443004B9D3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D5382621-C38D-96C5-C986-72E93BB55426}"/>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CE225B23-958D-A352-E927-4A2EAB1D7216}"/>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96535AC5-D167-D4C2-4947-86B72C6D4E31}"/>
              </a:ext>
            </a:extLst>
          </p:cNvPr>
          <p:cNvSpPr txBox="1"/>
          <p:nvPr/>
        </p:nvSpPr>
        <p:spPr>
          <a:xfrm>
            <a:off x="387633" y="556025"/>
            <a:ext cx="112383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FF0000"/>
                </a:solidFill>
                <a:effectLst/>
                <a:uLnTx/>
                <a:uFillTx/>
                <a:latin typeface="Calibri" panose="020F0502020204030204"/>
                <a:ea typeface="+mn-ea"/>
                <a:cs typeface="+mn-cs"/>
              </a:rPr>
              <a:t>STREAMSTATS</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7A5EA8A8-463B-138E-99D3-3501AF9097B5}"/>
              </a:ext>
            </a:extLst>
          </p:cNvPr>
          <p:cNvSpPr>
            <a:spLocks noGrp="1"/>
          </p:cNvSpPr>
          <p:nvPr>
            <p:ph type="ctrTitle"/>
          </p:nvPr>
        </p:nvSpPr>
        <p:spPr>
          <a:xfrm>
            <a:off x="-1726917" y="6987381"/>
            <a:ext cx="8115300" cy="5362620"/>
          </a:xfrm>
        </p:spPr>
        <p:txBody>
          <a:bodyPr anchor="t">
            <a:normAutofit/>
          </a:bodyPr>
          <a:lstStyle/>
          <a:p>
            <a:pPr algn="l"/>
            <a:r>
              <a:rPr lang="en-US" sz="1800"/>
              <a:t>6 ft. wide CMP Crossin</a:t>
            </a:r>
            <a:br>
              <a:rPr lang="en-US" sz="1800"/>
            </a:br>
            <a:r>
              <a:rPr lang="en-US" sz="1800"/>
              <a:t>Bankfull = 8.67’</a:t>
            </a:r>
            <a:br>
              <a:rPr lang="en-US" sz="1800"/>
            </a:br>
            <a:r>
              <a:rPr lang="en-US" sz="1800"/>
              <a:t>Proposed 24’ Wide Bottomless Aluminum Box Culvert</a:t>
            </a:r>
            <a:br>
              <a:rPr lang="en-US" sz="1800"/>
            </a:br>
            <a:br>
              <a:rPr lang="en-US" sz="1800"/>
            </a:br>
            <a:r>
              <a:rPr lang="en-US" sz="1800"/>
              <a:t>Hydraulic Modeling shows Q100 is overtopping the roadway.</a:t>
            </a:r>
            <a:br>
              <a:rPr lang="en-US" sz="1800"/>
            </a:br>
            <a:r>
              <a:rPr lang="en-US" sz="1800"/>
              <a:t>Floodplain relief not accounted for in model.</a:t>
            </a:r>
            <a:br>
              <a:rPr lang="en-US" sz="1800"/>
            </a:br>
            <a:r>
              <a:rPr lang="en-US" sz="1800" err="1"/>
              <a:t>StreamStats</a:t>
            </a:r>
            <a:r>
              <a:rPr lang="en-US" sz="1800"/>
              <a:t> Peak Flow for Q100 is very high.</a:t>
            </a:r>
            <a:br>
              <a:rPr lang="en-US" sz="1800"/>
            </a:br>
            <a:r>
              <a:rPr lang="en-US" sz="1800" err="1"/>
              <a:t>StreamStats</a:t>
            </a:r>
            <a:r>
              <a:rPr lang="en-US" sz="1800"/>
              <a:t> may not be best for small watersheds </a:t>
            </a:r>
            <a:br>
              <a:rPr lang="en-US" sz="1800"/>
            </a:br>
            <a:r>
              <a:rPr lang="en-US" sz="1800"/>
              <a:t>(ask Eric C. for size)</a:t>
            </a:r>
            <a:br>
              <a:rPr lang="en-US" sz="1800"/>
            </a:br>
            <a:br>
              <a:rPr lang="en-US" sz="1800"/>
            </a:br>
            <a:r>
              <a:rPr lang="en-US" sz="1800"/>
              <a:t>Proposed structure is big enough based on bankfull measurements.  </a:t>
            </a:r>
            <a:br>
              <a:rPr lang="en-US" sz="1800"/>
            </a:br>
            <a:r>
              <a:rPr lang="en-US" sz="1800"/>
              <a:t>Engineer is working on revising H&amp;H Report to meet standard. </a:t>
            </a:r>
          </a:p>
        </p:txBody>
      </p:sp>
      <p:sp>
        <p:nvSpPr>
          <p:cNvPr id="2" name="TextBox 1">
            <a:extLst>
              <a:ext uri="{FF2B5EF4-FFF2-40B4-BE49-F238E27FC236}">
                <a16:creationId xmlns:a16="http://schemas.microsoft.com/office/drawing/2014/main" id="{2A1B5853-2EEA-23BF-BEA1-9F346FBFDAC7}"/>
              </a:ext>
            </a:extLst>
          </p:cNvPr>
          <p:cNvSpPr txBox="1"/>
          <p:nvPr/>
        </p:nvSpPr>
        <p:spPr>
          <a:xfrm>
            <a:off x="-96137" y="1175910"/>
            <a:ext cx="7385937" cy="4401205"/>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effectLst/>
                <a:uLnTx/>
                <a:uFillTx/>
                <a:latin typeface="Calibri" panose="020F0502020204030204"/>
                <a:ea typeface="+mn-ea"/>
                <a:cs typeface="+mn-cs"/>
              </a:rPr>
              <a:t>Extremely useful USGS watershed model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a:ln>
                <a:noFill/>
              </a:ln>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Calibri" panose="020F0502020204030204"/>
              </a:rPr>
              <a:t>Estimates watershed size, bankfull width, flow probabilities and more</a:t>
            </a:r>
            <a:endParaRPr kumimoji="0" lang="en-US" sz="2800" i="0" u="none" strike="noStrike" kern="1200" cap="none" spc="0" normalizeH="0" baseline="0" noProof="0">
              <a:ln>
                <a:noFill/>
              </a:ln>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effectLst/>
                <a:uLnTx/>
                <a:uFillTx/>
                <a:latin typeface="Calibri" panose="020F0502020204030204"/>
                <a:ea typeface="+mn-ea"/>
                <a:cs typeface="+mn-cs"/>
              </a:rPr>
              <a:t>Useful, but it is a </a:t>
            </a:r>
            <a:r>
              <a:rPr kumimoji="0" lang="en-US" sz="2800" b="1" i="0" u="sng" strike="noStrike" kern="1200" cap="none" spc="0" normalizeH="0" baseline="0" noProof="0">
                <a:ln>
                  <a:noFill/>
                </a:ln>
                <a:effectLst/>
                <a:uLnTx/>
                <a:uFillTx/>
                <a:latin typeface="Calibri" panose="020F0502020204030204"/>
                <a:ea typeface="+mn-ea"/>
                <a:cs typeface="+mn-cs"/>
              </a:rPr>
              <a:t>model</a:t>
            </a:r>
            <a:r>
              <a:rPr kumimoji="0" lang="en-US" sz="2800" b="1" i="0" u="none" strike="noStrike" kern="1200" cap="none" spc="0" normalizeH="0" baseline="0" noProof="0">
                <a:ln>
                  <a:noFill/>
                </a:ln>
                <a:effectLst/>
                <a:uLnTx/>
                <a:uFillTx/>
                <a:latin typeface="Calibri" panose="020F0502020204030204"/>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effectLst/>
                <a:uLnTx/>
                <a:uFillTx/>
                <a:latin typeface="Calibri" panose="020F0502020204030204"/>
                <a:ea typeface="+mn-ea"/>
                <a:cs typeface="+mn-cs"/>
              </a:rPr>
              <a:t>Have seen repeated overestimations of flows, </a:t>
            </a:r>
            <a:r>
              <a:rPr kumimoji="0" lang="en-US" sz="2800" b="1" i="0" u="none" strike="noStrike" kern="1200" cap="none" spc="0" normalizeH="0" baseline="0" noProof="0">
                <a:ln>
                  <a:noFill/>
                </a:ln>
                <a:effectLst/>
                <a:uLnTx/>
                <a:uFillTx/>
                <a:latin typeface="Calibri" panose="020F0502020204030204"/>
                <a:ea typeface="+mn-ea"/>
                <a:cs typeface="+mn-cs"/>
              </a:rPr>
              <a:t>specifically Q100, </a:t>
            </a:r>
            <a:r>
              <a:rPr kumimoji="0" lang="en-US" sz="2800" i="0" u="none" strike="noStrike" kern="1200" cap="none" spc="0" normalizeH="0" baseline="0" noProof="0">
                <a:ln>
                  <a:noFill/>
                </a:ln>
                <a:effectLst/>
                <a:uLnTx/>
                <a:uFillTx/>
                <a:latin typeface="Calibri" panose="020F0502020204030204"/>
                <a:ea typeface="+mn-ea"/>
                <a:cs typeface="+mn-cs"/>
              </a:rPr>
              <a:t>for small drainages.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latin typeface="Calibri" panose="020F0502020204030204"/>
            </a:endParaRPr>
          </a:p>
        </p:txBody>
      </p:sp>
      <p:pic>
        <p:nvPicPr>
          <p:cNvPr id="8" name="Picture 7">
            <a:extLst>
              <a:ext uri="{FF2B5EF4-FFF2-40B4-BE49-F238E27FC236}">
                <a16:creationId xmlns:a16="http://schemas.microsoft.com/office/drawing/2014/main" id="{36347346-E51A-E4B0-CB85-4313FA097C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89800" y="739631"/>
            <a:ext cx="6032500" cy="5045464"/>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7" name="TextBox 6">
            <a:extLst>
              <a:ext uri="{FF2B5EF4-FFF2-40B4-BE49-F238E27FC236}">
                <a16:creationId xmlns:a16="http://schemas.microsoft.com/office/drawing/2014/main" id="{8A20D6EE-5F09-EC22-6903-62D954AF243B}"/>
              </a:ext>
            </a:extLst>
          </p:cNvPr>
          <p:cNvSpPr txBox="1"/>
          <p:nvPr/>
        </p:nvSpPr>
        <p:spPr>
          <a:xfrm>
            <a:off x="-96138" y="5388009"/>
            <a:ext cx="12097637" cy="1231106"/>
          </a:xfrm>
          <a:prstGeom prst="rect">
            <a:avLst/>
          </a:prstGeom>
          <a:noFill/>
        </p:spPr>
        <p:txBody>
          <a:bodyPr wrap="square" rtlCol="0">
            <a:spAutoFit/>
          </a:bodyPr>
          <a:lstStyle/>
          <a:p>
            <a:pPr marL="800100" lvl="1" indent="-342900">
              <a:buFont typeface="Arial" panose="020B0604020202020204" pitchFamily="34" charset="0"/>
              <a:buChar char="•"/>
              <a:defRPr/>
            </a:pPr>
            <a:r>
              <a:rPr lang="en-US" sz="2800" b="1">
                <a:latin typeface="Calibri" panose="020F0502020204030204"/>
              </a:rPr>
              <a:t>Limited “resolution”: </a:t>
            </a:r>
          </a:p>
          <a:p>
            <a:pPr lvl="2">
              <a:defRPr/>
            </a:pPr>
            <a:r>
              <a:rPr lang="en-US" sz="2800" b="1">
                <a:solidFill>
                  <a:srgbClr val="FF0000"/>
                </a:solidFill>
                <a:latin typeface="Calibri" panose="020F0502020204030204"/>
              </a:rPr>
              <a:t>	The smaller the watershed the bigger the potential error</a:t>
            </a:r>
          </a:p>
          <a:p>
            <a:endParaRPr lang="en-US"/>
          </a:p>
        </p:txBody>
      </p:sp>
    </p:spTree>
    <p:extLst>
      <p:ext uri="{BB962C8B-B14F-4D97-AF65-F5344CB8AC3E}">
        <p14:creationId xmlns:p14="http://schemas.microsoft.com/office/powerpoint/2010/main" val="733980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90A21-B15C-7028-5A1C-386C2D384E4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C7B08A2-1115-9D0F-BF25-A29BA44B5D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9800" y="739631"/>
            <a:ext cx="6032500" cy="5045464"/>
          </a:xfrm>
          <a:prstGeom prst="rect">
            <a:avLst/>
          </a:prstGeom>
        </p:spPr>
      </p:pic>
      <p:pic>
        <p:nvPicPr>
          <p:cNvPr id="33" name="Picture 32">
            <a:extLst>
              <a:ext uri="{FF2B5EF4-FFF2-40B4-BE49-F238E27FC236}">
                <a16:creationId xmlns:a16="http://schemas.microsoft.com/office/drawing/2014/main" id="{EB2FD3FC-946A-AAAF-8D51-92B528098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63B1AB36-BF8B-5967-ED0A-A9D0F47ED803}"/>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9BFF9F33-2585-04EE-A662-FD1B55465156}"/>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00B4D8DF-1BDF-F6D9-719A-E7CED83D3B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EDDA719F-63B0-9D39-FE4B-02F396C07360}"/>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81DB0C6-0761-1F8D-F1CD-508F79BBD7B5}"/>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7EBD49F6-30BE-A893-2CE0-2B3CCC1EF0FD}"/>
              </a:ext>
            </a:extLst>
          </p:cNvPr>
          <p:cNvSpPr txBox="1"/>
          <p:nvPr/>
        </p:nvSpPr>
        <p:spPr>
          <a:xfrm>
            <a:off x="387633" y="556025"/>
            <a:ext cx="112383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FF0000"/>
                </a:solidFill>
                <a:effectLst/>
                <a:uLnTx/>
                <a:uFillTx/>
                <a:latin typeface="Calibri" panose="020F0502020204030204"/>
                <a:ea typeface="+mn-ea"/>
                <a:cs typeface="+mn-cs"/>
              </a:rPr>
              <a:t>STREAMSTATS</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8139032-D1C1-DEE9-9FB4-E40CFA165E40}"/>
              </a:ext>
            </a:extLst>
          </p:cNvPr>
          <p:cNvSpPr>
            <a:spLocks noGrp="1"/>
          </p:cNvSpPr>
          <p:nvPr>
            <p:ph type="ctrTitle"/>
          </p:nvPr>
        </p:nvSpPr>
        <p:spPr>
          <a:xfrm>
            <a:off x="-1726917" y="6987381"/>
            <a:ext cx="8115300" cy="5362620"/>
          </a:xfrm>
        </p:spPr>
        <p:txBody>
          <a:bodyPr anchor="t">
            <a:normAutofit/>
          </a:bodyPr>
          <a:lstStyle/>
          <a:p>
            <a:pPr algn="l"/>
            <a:r>
              <a:rPr lang="en-US" sz="1800"/>
              <a:t>6 ft. wide CMP Crossin</a:t>
            </a:r>
            <a:br>
              <a:rPr lang="en-US" sz="1800"/>
            </a:br>
            <a:r>
              <a:rPr lang="en-US" sz="1800"/>
              <a:t>Bankfull = 8.67’</a:t>
            </a:r>
            <a:br>
              <a:rPr lang="en-US" sz="1800"/>
            </a:br>
            <a:r>
              <a:rPr lang="en-US" sz="1800"/>
              <a:t>Proposed 24’ Wide Bottomless Aluminum Box Culvert</a:t>
            </a:r>
            <a:br>
              <a:rPr lang="en-US" sz="1800"/>
            </a:br>
            <a:br>
              <a:rPr lang="en-US" sz="1800"/>
            </a:br>
            <a:r>
              <a:rPr lang="en-US" sz="1800"/>
              <a:t>Hydraulic Modeling shows Q100 is overtopping the roadway.</a:t>
            </a:r>
            <a:br>
              <a:rPr lang="en-US" sz="1800"/>
            </a:br>
            <a:r>
              <a:rPr lang="en-US" sz="1800"/>
              <a:t>Floodplain relief not accounted for in model.</a:t>
            </a:r>
            <a:br>
              <a:rPr lang="en-US" sz="1800"/>
            </a:br>
            <a:r>
              <a:rPr lang="en-US" sz="1800" err="1"/>
              <a:t>StreamStats</a:t>
            </a:r>
            <a:r>
              <a:rPr lang="en-US" sz="1800"/>
              <a:t> Peak Flow for Q100 is very high.</a:t>
            </a:r>
            <a:br>
              <a:rPr lang="en-US" sz="1800"/>
            </a:br>
            <a:r>
              <a:rPr lang="en-US" sz="1800" err="1"/>
              <a:t>StreamStats</a:t>
            </a:r>
            <a:r>
              <a:rPr lang="en-US" sz="1800"/>
              <a:t> may not be best for small watersheds </a:t>
            </a:r>
            <a:br>
              <a:rPr lang="en-US" sz="1800"/>
            </a:br>
            <a:r>
              <a:rPr lang="en-US" sz="1800"/>
              <a:t>(ask Eric C. for size)</a:t>
            </a:r>
            <a:br>
              <a:rPr lang="en-US" sz="1800"/>
            </a:br>
            <a:br>
              <a:rPr lang="en-US" sz="1800"/>
            </a:br>
            <a:r>
              <a:rPr lang="en-US" sz="1800"/>
              <a:t>Proposed structure is big enough based on bankfull measurements.  </a:t>
            </a:r>
            <a:br>
              <a:rPr lang="en-US" sz="1800"/>
            </a:br>
            <a:r>
              <a:rPr lang="en-US" sz="1800"/>
              <a:t>Engineer is working on revising H&amp;H Report to meet standard. </a:t>
            </a:r>
          </a:p>
        </p:txBody>
      </p:sp>
      <p:sp>
        <p:nvSpPr>
          <p:cNvPr id="2" name="TextBox 1">
            <a:extLst>
              <a:ext uri="{FF2B5EF4-FFF2-40B4-BE49-F238E27FC236}">
                <a16:creationId xmlns:a16="http://schemas.microsoft.com/office/drawing/2014/main" id="{33C03E03-64A3-0C33-6236-DD94128BA715}"/>
              </a:ext>
            </a:extLst>
          </p:cNvPr>
          <p:cNvSpPr txBox="1"/>
          <p:nvPr/>
        </p:nvSpPr>
        <p:spPr>
          <a:xfrm>
            <a:off x="-96137" y="1175910"/>
            <a:ext cx="6877937" cy="4401205"/>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effectLst/>
                <a:uLnTx/>
                <a:uFillTx/>
                <a:latin typeface="Calibri" panose="020F0502020204030204"/>
                <a:ea typeface="+mn-ea"/>
                <a:cs typeface="+mn-cs"/>
              </a:rPr>
              <a:t>Extremely useful USGS watershed model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a:ln>
                <a:noFill/>
              </a:ln>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Calibri" panose="020F0502020204030204"/>
              </a:rPr>
              <a:t>Estimates watershed size, bankfull width, flow probabilities ana more</a:t>
            </a:r>
            <a:endParaRPr kumimoji="0" lang="en-US" sz="2800" i="0" u="none" strike="noStrike" kern="1200" cap="none" spc="0" normalizeH="0" baseline="0" noProof="0">
              <a:ln>
                <a:noFill/>
              </a:ln>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effectLst/>
                <a:uLnTx/>
                <a:uFillTx/>
                <a:latin typeface="Calibri" panose="020F0502020204030204"/>
                <a:ea typeface="+mn-ea"/>
                <a:cs typeface="+mn-cs"/>
              </a:rPr>
              <a:t>Useful, but it is a </a:t>
            </a:r>
            <a:r>
              <a:rPr kumimoji="0" lang="en-US" sz="2800" b="1" i="0" u="sng" strike="noStrike" kern="1200" cap="none" spc="0" normalizeH="0" baseline="0" noProof="0">
                <a:ln>
                  <a:noFill/>
                </a:ln>
                <a:effectLst/>
                <a:uLnTx/>
                <a:uFillTx/>
                <a:latin typeface="Calibri" panose="020F0502020204030204"/>
                <a:ea typeface="+mn-ea"/>
                <a:cs typeface="+mn-cs"/>
              </a:rPr>
              <a:t>model</a:t>
            </a:r>
            <a:r>
              <a:rPr kumimoji="0" lang="en-US" sz="2800" b="1" i="0" u="none" strike="noStrike" kern="1200" cap="none" spc="0" normalizeH="0" baseline="0" noProof="0">
                <a:ln>
                  <a:noFill/>
                </a:ln>
                <a:effectLst/>
                <a:uLnTx/>
                <a:uFillTx/>
                <a:latin typeface="Calibri" panose="020F0502020204030204"/>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a:ln>
                  <a:noFill/>
                </a:ln>
                <a:effectLst/>
                <a:uLnTx/>
                <a:uFillTx/>
                <a:latin typeface="Calibri" panose="020F0502020204030204"/>
                <a:ea typeface="+mn-ea"/>
                <a:cs typeface="+mn-cs"/>
              </a:rPr>
              <a:t>Have seen repeated overestimations of flows, specifically Q100</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latin typeface="Calibri" panose="020F0502020204030204"/>
            </a:endParaRPr>
          </a:p>
        </p:txBody>
      </p:sp>
      <p:sp>
        <p:nvSpPr>
          <p:cNvPr id="7" name="TextBox 6">
            <a:extLst>
              <a:ext uri="{FF2B5EF4-FFF2-40B4-BE49-F238E27FC236}">
                <a16:creationId xmlns:a16="http://schemas.microsoft.com/office/drawing/2014/main" id="{D2E0417E-849B-12E4-1EBE-5FA6E47EA83A}"/>
              </a:ext>
            </a:extLst>
          </p:cNvPr>
          <p:cNvSpPr txBox="1"/>
          <p:nvPr/>
        </p:nvSpPr>
        <p:spPr>
          <a:xfrm>
            <a:off x="-96138" y="5388009"/>
            <a:ext cx="12097637" cy="1231106"/>
          </a:xfrm>
          <a:prstGeom prst="rect">
            <a:avLst/>
          </a:prstGeom>
          <a:noFill/>
        </p:spPr>
        <p:txBody>
          <a:bodyPr wrap="square" rtlCol="0">
            <a:spAutoFit/>
          </a:bodyPr>
          <a:lstStyle/>
          <a:p>
            <a:pPr marL="800100" lvl="1" indent="-342900">
              <a:buFont typeface="Arial" panose="020B0604020202020204" pitchFamily="34" charset="0"/>
              <a:buChar char="•"/>
              <a:defRPr/>
            </a:pPr>
            <a:r>
              <a:rPr lang="en-US" sz="2800" b="1">
                <a:latin typeface="Calibri" panose="020F0502020204030204"/>
              </a:rPr>
              <a:t>Limited “resolution”: </a:t>
            </a:r>
          </a:p>
          <a:p>
            <a:pPr lvl="2">
              <a:defRPr/>
            </a:pPr>
            <a:r>
              <a:rPr lang="en-US" sz="2800" b="1">
                <a:solidFill>
                  <a:srgbClr val="FF0000"/>
                </a:solidFill>
                <a:latin typeface="Calibri" panose="020F0502020204030204"/>
              </a:rPr>
              <a:t>	The smaller the watershed the bigger the potential error</a:t>
            </a:r>
          </a:p>
          <a:p>
            <a:endParaRPr lang="en-US"/>
          </a:p>
        </p:txBody>
      </p:sp>
      <p:pic>
        <p:nvPicPr>
          <p:cNvPr id="11" name="Picture 10">
            <a:extLst>
              <a:ext uri="{FF2B5EF4-FFF2-40B4-BE49-F238E27FC236}">
                <a16:creationId xmlns:a16="http://schemas.microsoft.com/office/drawing/2014/main" id="{47B530CD-4CBC-FC2F-E006-39DED8BFBDF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830" t="22774" r="3157" b="58694"/>
          <a:stretch/>
        </p:blipFill>
        <p:spPr>
          <a:xfrm>
            <a:off x="681600" y="2149888"/>
            <a:ext cx="10828800" cy="200867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Rectangle 4">
            <a:extLst>
              <a:ext uri="{FF2B5EF4-FFF2-40B4-BE49-F238E27FC236}">
                <a16:creationId xmlns:a16="http://schemas.microsoft.com/office/drawing/2014/main" id="{0898430A-15E9-97D4-4C8B-EE491729F27C}"/>
              </a:ext>
            </a:extLst>
          </p:cNvPr>
          <p:cNvSpPr/>
          <p:nvPr/>
        </p:nvSpPr>
        <p:spPr>
          <a:xfrm>
            <a:off x="233363" y="1152227"/>
            <a:ext cx="11725274" cy="914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Error Warning is built into </a:t>
            </a:r>
            <a:r>
              <a:rPr lang="en-US" sz="3200" err="1">
                <a:solidFill>
                  <a:schemeClr val="bg1"/>
                </a:solidFill>
              </a:rPr>
              <a:t>streamstats</a:t>
            </a:r>
            <a:r>
              <a:rPr lang="en-US" sz="3200">
                <a:solidFill>
                  <a:schemeClr val="bg1"/>
                </a:solidFill>
              </a:rPr>
              <a:t>, but often ignored</a:t>
            </a:r>
          </a:p>
        </p:txBody>
      </p:sp>
    </p:spTree>
    <p:extLst>
      <p:ext uri="{BB962C8B-B14F-4D97-AF65-F5344CB8AC3E}">
        <p14:creationId xmlns:p14="http://schemas.microsoft.com/office/powerpoint/2010/main" val="480613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0524-9C07-F3B1-6D4D-EBE6C5E03EC8}"/>
            </a:ext>
          </a:extLst>
        </p:cNvPr>
        <p:cNvGrpSpPr/>
        <p:nvPr/>
      </p:nvGrpSpPr>
      <p:grpSpPr>
        <a:xfrm>
          <a:off x="0" y="0"/>
          <a:ext cx="0" cy="0"/>
          <a:chOff x="0" y="0"/>
          <a:chExt cx="0" cy="0"/>
        </a:xfrm>
      </p:grpSpPr>
      <p:sp>
        <p:nvSpPr>
          <p:cNvPr id="31" name="Freeform: Shape 30">
            <a:extLst>
              <a:ext uri="{FF2B5EF4-FFF2-40B4-BE49-F238E27FC236}">
                <a16:creationId xmlns:a16="http://schemas.microsoft.com/office/drawing/2014/main" id="{7572796B-F758-58DD-957D-4C246C8FFA5F}"/>
              </a:ext>
            </a:extLst>
          </p:cNvPr>
          <p:cNvSpPr/>
          <p:nvPr/>
        </p:nvSpPr>
        <p:spPr>
          <a:xfrm>
            <a:off x="7070313" y="2501477"/>
            <a:ext cx="3654508" cy="4053840"/>
          </a:xfrm>
          <a:custGeom>
            <a:avLst/>
            <a:gdLst>
              <a:gd name="connsiteX0" fmla="*/ 0 w 3654508"/>
              <a:gd name="connsiteY0" fmla="*/ 0 h 4053840"/>
              <a:gd name="connsiteX1" fmla="*/ 1013460 w 3654508"/>
              <a:gd name="connsiteY1" fmla="*/ 243840 h 4053840"/>
              <a:gd name="connsiteX2" fmla="*/ 1836420 w 3654508"/>
              <a:gd name="connsiteY2" fmla="*/ 1021080 h 4053840"/>
              <a:gd name="connsiteX3" fmla="*/ 2308860 w 3654508"/>
              <a:gd name="connsiteY3" fmla="*/ 1219200 h 4053840"/>
              <a:gd name="connsiteX4" fmla="*/ 2887980 w 3654508"/>
              <a:gd name="connsiteY4" fmla="*/ 1623060 h 4053840"/>
              <a:gd name="connsiteX5" fmla="*/ 3649980 w 3654508"/>
              <a:gd name="connsiteY5" fmla="*/ 2537460 h 4053840"/>
              <a:gd name="connsiteX6" fmla="*/ 3147060 w 3654508"/>
              <a:gd name="connsiteY6" fmla="*/ 405384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4508" h="4053840" extrusionOk="0">
                <a:moveTo>
                  <a:pt x="0" y="0"/>
                </a:moveTo>
                <a:cubicBezTo>
                  <a:pt x="426445" y="10584"/>
                  <a:pt x="631737" y="63666"/>
                  <a:pt x="1013460" y="243840"/>
                </a:cubicBezTo>
                <a:cubicBezTo>
                  <a:pt x="1342943" y="487249"/>
                  <a:pt x="1665081" y="877901"/>
                  <a:pt x="1836420" y="1021080"/>
                </a:cubicBezTo>
                <a:cubicBezTo>
                  <a:pt x="2054809" y="1184339"/>
                  <a:pt x="2128927" y="1108179"/>
                  <a:pt x="2308860" y="1219200"/>
                </a:cubicBezTo>
                <a:cubicBezTo>
                  <a:pt x="2503564" y="1320465"/>
                  <a:pt x="2605975" y="1405587"/>
                  <a:pt x="2887980" y="1623060"/>
                </a:cubicBezTo>
                <a:cubicBezTo>
                  <a:pt x="3116041" y="1857803"/>
                  <a:pt x="3681643" y="2137146"/>
                  <a:pt x="3649980" y="2537460"/>
                </a:cubicBezTo>
                <a:cubicBezTo>
                  <a:pt x="3703911" y="2929933"/>
                  <a:pt x="3520598" y="3474295"/>
                  <a:pt x="3147060" y="4053840"/>
                </a:cubicBezTo>
              </a:path>
            </a:pathLst>
          </a:custGeom>
          <a:noFill/>
          <a:ln w="76200">
            <a:solidFill>
              <a:schemeClr val="bg1">
                <a:lumMod val="75000"/>
              </a:schemeClr>
            </a:solidFill>
            <a:extLst>
              <a:ext uri="{C807C97D-BFC1-408E-A445-0C87EB9F89A2}">
                <ask:lineSketchStyleProps xmlns:ask="http://schemas.microsoft.com/office/drawing/2018/sketchyshapes" sd="3704842338">
                  <a:custGeom>
                    <a:avLst/>
                    <a:gdLst>
                      <a:gd name="connsiteX0" fmla="*/ 0 w 3654508"/>
                      <a:gd name="connsiteY0" fmla="*/ 0 h 4053840"/>
                      <a:gd name="connsiteX1" fmla="*/ 1013460 w 3654508"/>
                      <a:gd name="connsiteY1" fmla="*/ 243840 h 4053840"/>
                      <a:gd name="connsiteX2" fmla="*/ 1836420 w 3654508"/>
                      <a:gd name="connsiteY2" fmla="*/ 1021080 h 4053840"/>
                      <a:gd name="connsiteX3" fmla="*/ 2308860 w 3654508"/>
                      <a:gd name="connsiteY3" fmla="*/ 1219200 h 4053840"/>
                      <a:gd name="connsiteX4" fmla="*/ 2887980 w 3654508"/>
                      <a:gd name="connsiteY4" fmla="*/ 1623060 h 4053840"/>
                      <a:gd name="connsiteX5" fmla="*/ 3649980 w 3654508"/>
                      <a:gd name="connsiteY5" fmla="*/ 2537460 h 4053840"/>
                      <a:gd name="connsiteX6" fmla="*/ 3147060 w 3654508"/>
                      <a:gd name="connsiteY6" fmla="*/ 405384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4508" h="4053840">
                        <a:moveTo>
                          <a:pt x="0" y="0"/>
                        </a:moveTo>
                        <a:cubicBezTo>
                          <a:pt x="353695" y="36830"/>
                          <a:pt x="707390" y="73660"/>
                          <a:pt x="1013460" y="243840"/>
                        </a:cubicBezTo>
                        <a:cubicBezTo>
                          <a:pt x="1319530" y="414020"/>
                          <a:pt x="1620520" y="858520"/>
                          <a:pt x="1836420" y="1021080"/>
                        </a:cubicBezTo>
                        <a:cubicBezTo>
                          <a:pt x="2052320" y="1183640"/>
                          <a:pt x="2133600" y="1118870"/>
                          <a:pt x="2308860" y="1219200"/>
                        </a:cubicBezTo>
                        <a:cubicBezTo>
                          <a:pt x="2484120" y="1319530"/>
                          <a:pt x="2664460" y="1403350"/>
                          <a:pt x="2887980" y="1623060"/>
                        </a:cubicBezTo>
                        <a:cubicBezTo>
                          <a:pt x="3111500" y="1842770"/>
                          <a:pt x="3606800" y="2132330"/>
                          <a:pt x="3649980" y="2537460"/>
                        </a:cubicBezTo>
                        <a:cubicBezTo>
                          <a:pt x="3693160" y="2942590"/>
                          <a:pt x="3420110" y="3498215"/>
                          <a:pt x="3147060" y="405384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C98CD3DE-73F9-B28E-69F3-DD6A3A4A0A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B2A20AC2-4C57-5E49-E41E-A24412A2F4F5}"/>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EBCD3C9E-A7C7-0E85-E01D-DF390781425F}"/>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3B59F4D7-4C72-CD10-4D04-2DC6B38941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046BB731-161D-3D69-9C27-4DBC5F011352}"/>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6E87687-70E2-8C9B-552B-82F4F70E4C92}"/>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949A25B1-566F-B798-8BAB-E46248C2C040}"/>
              </a:ext>
            </a:extLst>
          </p:cNvPr>
          <p:cNvSpPr txBox="1"/>
          <p:nvPr/>
        </p:nvSpPr>
        <p:spPr>
          <a:xfrm>
            <a:off x="387633" y="556025"/>
            <a:ext cx="112383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FF0000"/>
                </a:solidFill>
                <a:effectLst/>
                <a:uLnTx/>
                <a:uFillTx/>
                <a:latin typeface="Calibri" panose="020F0502020204030204"/>
                <a:ea typeface="+mn-ea"/>
                <a:cs typeface="+mn-cs"/>
              </a:rPr>
              <a:t>STREAMSTATS</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E2EBB6D-1167-E651-B5C5-DC87DE1678B3}"/>
              </a:ext>
            </a:extLst>
          </p:cNvPr>
          <p:cNvSpPr txBox="1"/>
          <p:nvPr/>
        </p:nvSpPr>
        <p:spPr>
          <a:xfrm>
            <a:off x="-96137" y="1175910"/>
            <a:ext cx="6877937" cy="2523768"/>
          </a:xfrm>
          <a:prstGeom prst="rect">
            <a:avLst/>
          </a:prstGeom>
          <a:noFill/>
        </p:spPr>
        <p:txBody>
          <a:bodyPr wrap="square" rtlCol="0">
            <a:spAutoFit/>
          </a:bodyPr>
          <a:lstStyle/>
          <a:p>
            <a:pPr marL="800100" lvl="1" indent="-342900">
              <a:buFont typeface="Arial" panose="020B0604020202020204" pitchFamily="34" charset="0"/>
              <a:buChar char="•"/>
              <a:defRPr/>
            </a:pPr>
            <a:r>
              <a:rPr lang="en-US" sz="2800" b="1">
                <a:latin typeface="Calibri" panose="020F0502020204030204"/>
              </a:rPr>
              <a:t>Limited “resolution”: </a:t>
            </a:r>
          </a:p>
          <a:p>
            <a:pPr lvl="2">
              <a:defRPr/>
            </a:pPr>
            <a:r>
              <a:rPr lang="en-US" sz="2800" b="1">
                <a:solidFill>
                  <a:srgbClr val="FF0000"/>
                </a:solidFill>
                <a:latin typeface="Calibri" panose="020F0502020204030204"/>
              </a:rPr>
              <a:t>The smaller the watershed the bigger the potential error</a:t>
            </a:r>
          </a:p>
          <a:p>
            <a:pPr lvl="2">
              <a:defRPr/>
            </a:pPr>
            <a:endParaRPr lang="en-US" sz="2800" b="1">
              <a:solidFill>
                <a:srgbClr val="FF0000"/>
              </a:solidFill>
              <a:latin typeface="Calibri" panose="020F0502020204030204"/>
            </a:endParaRPr>
          </a:p>
          <a:p>
            <a:endParaRPr lang="en-US"/>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latin typeface="Calibri" panose="020F0502020204030204"/>
            </a:endParaRPr>
          </a:p>
        </p:txBody>
      </p:sp>
      <p:sp>
        <p:nvSpPr>
          <p:cNvPr id="4" name="Freeform: Shape 3">
            <a:extLst>
              <a:ext uri="{FF2B5EF4-FFF2-40B4-BE49-F238E27FC236}">
                <a16:creationId xmlns:a16="http://schemas.microsoft.com/office/drawing/2014/main" id="{E6628E29-593B-9A15-AA61-FF79B7B0974D}"/>
              </a:ext>
            </a:extLst>
          </p:cNvPr>
          <p:cNvSpPr/>
          <p:nvPr/>
        </p:nvSpPr>
        <p:spPr>
          <a:xfrm>
            <a:off x="7511420" y="529381"/>
            <a:ext cx="4330700" cy="4102100"/>
          </a:xfrm>
          <a:custGeom>
            <a:avLst/>
            <a:gdLst>
              <a:gd name="connsiteX0" fmla="*/ 0 w 3746500"/>
              <a:gd name="connsiteY0" fmla="*/ 0 h 2844800"/>
              <a:gd name="connsiteX1" fmla="*/ 927100 w 3746500"/>
              <a:gd name="connsiteY1" fmla="*/ 1473200 h 2844800"/>
              <a:gd name="connsiteX2" fmla="*/ 2603500 w 3746500"/>
              <a:gd name="connsiteY2" fmla="*/ 2324100 h 2844800"/>
              <a:gd name="connsiteX3" fmla="*/ 3746500 w 3746500"/>
              <a:gd name="connsiteY3" fmla="*/ 2844800 h 2844800"/>
              <a:gd name="connsiteX0" fmla="*/ 0 w 4330700"/>
              <a:gd name="connsiteY0" fmla="*/ 0 h 4102100"/>
              <a:gd name="connsiteX1" fmla="*/ 1511300 w 4330700"/>
              <a:gd name="connsiteY1" fmla="*/ 2730500 h 4102100"/>
              <a:gd name="connsiteX2" fmla="*/ 3187700 w 4330700"/>
              <a:gd name="connsiteY2" fmla="*/ 3581400 h 4102100"/>
              <a:gd name="connsiteX3" fmla="*/ 4330700 w 4330700"/>
              <a:gd name="connsiteY3" fmla="*/ 4102100 h 4102100"/>
              <a:gd name="connsiteX0" fmla="*/ 0 w 4330700"/>
              <a:gd name="connsiteY0" fmla="*/ 0 h 4102100"/>
              <a:gd name="connsiteX1" fmla="*/ 768980 w 4330700"/>
              <a:gd name="connsiteY1" fmla="*/ 1108919 h 4102100"/>
              <a:gd name="connsiteX2" fmla="*/ 1511300 w 4330700"/>
              <a:gd name="connsiteY2" fmla="*/ 2730500 h 4102100"/>
              <a:gd name="connsiteX3" fmla="*/ 3187700 w 4330700"/>
              <a:gd name="connsiteY3" fmla="*/ 3581400 h 4102100"/>
              <a:gd name="connsiteX4" fmla="*/ 4330700 w 4330700"/>
              <a:gd name="connsiteY4"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511300 w 4330700"/>
              <a:gd name="connsiteY3" fmla="*/ 2730500 h 4102100"/>
              <a:gd name="connsiteX4" fmla="*/ 3187700 w 4330700"/>
              <a:gd name="connsiteY4" fmla="*/ 3581400 h 4102100"/>
              <a:gd name="connsiteX5" fmla="*/ 4330700 w 4330700"/>
              <a:gd name="connsiteY5"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87700 w 4330700"/>
              <a:gd name="connsiteY5" fmla="*/ 3581400 h 4102100"/>
              <a:gd name="connsiteX6" fmla="*/ 4330700 w 4330700"/>
              <a:gd name="connsiteY6"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62300 w 4330700"/>
              <a:gd name="connsiteY5" fmla="*/ 3835400 h 4102100"/>
              <a:gd name="connsiteX6" fmla="*/ 4330700 w 4330700"/>
              <a:gd name="connsiteY6"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62300 w 4330700"/>
              <a:gd name="connsiteY5" fmla="*/ 3835400 h 4102100"/>
              <a:gd name="connsiteX6" fmla="*/ 3613780 w 4330700"/>
              <a:gd name="connsiteY6" fmla="*/ 3763219 h 4102100"/>
              <a:gd name="connsiteX7" fmla="*/ 4330700 w 4330700"/>
              <a:gd name="connsiteY7"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2844800 w 4330700"/>
              <a:gd name="connsiteY5" fmla="*/ 3683000 h 4102100"/>
              <a:gd name="connsiteX6" fmla="*/ 3613780 w 4330700"/>
              <a:gd name="connsiteY6" fmla="*/ 3763219 h 4102100"/>
              <a:gd name="connsiteX7" fmla="*/ 4330700 w 4330700"/>
              <a:gd name="connsiteY7"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2331080 w 4330700"/>
              <a:gd name="connsiteY5" fmla="*/ 3255219 h 4102100"/>
              <a:gd name="connsiteX6" fmla="*/ 2844800 w 4330700"/>
              <a:gd name="connsiteY6" fmla="*/ 3683000 h 4102100"/>
              <a:gd name="connsiteX7" fmla="*/ 3613780 w 4330700"/>
              <a:gd name="connsiteY7" fmla="*/ 3763219 h 4102100"/>
              <a:gd name="connsiteX8" fmla="*/ 4330700 w 4330700"/>
              <a:gd name="connsiteY8" fmla="*/ 4102100 h 410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700" h="4102100">
                <a:moveTo>
                  <a:pt x="0" y="0"/>
                </a:moveTo>
                <a:cubicBezTo>
                  <a:pt x="71013" y="153070"/>
                  <a:pt x="517097" y="653836"/>
                  <a:pt x="768980" y="1108919"/>
                </a:cubicBezTo>
                <a:cubicBezTo>
                  <a:pt x="939477" y="1414389"/>
                  <a:pt x="467460" y="1587956"/>
                  <a:pt x="591180" y="1858219"/>
                </a:cubicBezTo>
                <a:cubicBezTo>
                  <a:pt x="620813" y="2057186"/>
                  <a:pt x="933127" y="2157339"/>
                  <a:pt x="1086480" y="2302719"/>
                </a:cubicBezTo>
                <a:cubicBezTo>
                  <a:pt x="1239833" y="2448099"/>
                  <a:pt x="1303867" y="2571750"/>
                  <a:pt x="1511300" y="2730500"/>
                </a:cubicBezTo>
                <a:cubicBezTo>
                  <a:pt x="1718733" y="2889250"/>
                  <a:pt x="2108830" y="3096469"/>
                  <a:pt x="2331080" y="3255219"/>
                </a:cubicBezTo>
                <a:cubicBezTo>
                  <a:pt x="2553330" y="3413969"/>
                  <a:pt x="2626783" y="3608917"/>
                  <a:pt x="2844800" y="3683000"/>
                </a:cubicBezTo>
                <a:cubicBezTo>
                  <a:pt x="3062817" y="3757083"/>
                  <a:pt x="3419047" y="3718769"/>
                  <a:pt x="3613780" y="3763219"/>
                </a:cubicBezTo>
                <a:cubicBezTo>
                  <a:pt x="3808513" y="3807669"/>
                  <a:pt x="4185813" y="4073137"/>
                  <a:pt x="4330700" y="4102100"/>
                </a:cubicBezTo>
              </a:path>
            </a:pathLst>
          </a:custGeom>
          <a:noFill/>
          <a:ln w="76200">
            <a:solidFill>
              <a:srgbClr val="00B0F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endParaRPr>
          </a:p>
        </p:txBody>
      </p:sp>
      <p:sp>
        <p:nvSpPr>
          <p:cNvPr id="5" name="Freeform: Shape 4">
            <a:extLst>
              <a:ext uri="{FF2B5EF4-FFF2-40B4-BE49-F238E27FC236}">
                <a16:creationId xmlns:a16="http://schemas.microsoft.com/office/drawing/2014/main" id="{55AFCAF0-F09D-25A9-C0A3-486CF140ADB4}"/>
              </a:ext>
            </a:extLst>
          </p:cNvPr>
          <p:cNvSpPr/>
          <p:nvPr/>
        </p:nvSpPr>
        <p:spPr>
          <a:xfrm>
            <a:off x="8095620" y="3437299"/>
            <a:ext cx="1143000" cy="1346200"/>
          </a:xfrm>
          <a:custGeom>
            <a:avLst/>
            <a:gdLst>
              <a:gd name="connsiteX0" fmla="*/ 1143000 w 1143000"/>
              <a:gd name="connsiteY0" fmla="*/ 0 h 1346200"/>
              <a:gd name="connsiteX1" fmla="*/ 787400 w 1143000"/>
              <a:gd name="connsiteY1" fmla="*/ 330200 h 1346200"/>
              <a:gd name="connsiteX2" fmla="*/ 850900 w 1143000"/>
              <a:gd name="connsiteY2" fmla="*/ 876300 h 1346200"/>
              <a:gd name="connsiteX3" fmla="*/ 0 w 1143000"/>
              <a:gd name="connsiteY3" fmla="*/ 1346200 h 1346200"/>
            </a:gdLst>
            <a:ahLst/>
            <a:cxnLst>
              <a:cxn ang="0">
                <a:pos x="connsiteX0" y="connsiteY0"/>
              </a:cxn>
              <a:cxn ang="0">
                <a:pos x="connsiteX1" y="connsiteY1"/>
              </a:cxn>
              <a:cxn ang="0">
                <a:pos x="connsiteX2" y="connsiteY2"/>
              </a:cxn>
              <a:cxn ang="0">
                <a:pos x="connsiteX3" y="connsiteY3"/>
              </a:cxn>
            </a:cxnLst>
            <a:rect l="l" t="t" r="r" b="b"/>
            <a:pathLst>
              <a:path w="1143000" h="1346200">
                <a:moveTo>
                  <a:pt x="1143000" y="0"/>
                </a:moveTo>
                <a:cubicBezTo>
                  <a:pt x="989541" y="92075"/>
                  <a:pt x="836083" y="184150"/>
                  <a:pt x="787400" y="330200"/>
                </a:cubicBezTo>
                <a:cubicBezTo>
                  <a:pt x="738717" y="476250"/>
                  <a:pt x="982133" y="706967"/>
                  <a:pt x="850900" y="876300"/>
                </a:cubicBezTo>
                <a:cubicBezTo>
                  <a:pt x="719667" y="1045633"/>
                  <a:pt x="359833" y="1195916"/>
                  <a:pt x="0" y="1346200"/>
                </a:cubicBezTo>
              </a:path>
            </a:pathLst>
          </a:custGeom>
          <a:noFill/>
          <a:ln w="28575">
            <a:solidFill>
              <a:srgbClr val="00B0F0"/>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endParaRPr>
          </a:p>
        </p:txBody>
      </p:sp>
      <p:sp>
        <p:nvSpPr>
          <p:cNvPr id="9" name="Oval 8">
            <a:extLst>
              <a:ext uri="{FF2B5EF4-FFF2-40B4-BE49-F238E27FC236}">
                <a16:creationId xmlns:a16="http://schemas.microsoft.com/office/drawing/2014/main" id="{6A6FD4AD-180E-D9E6-0F2F-BD042020505D}"/>
              </a:ext>
            </a:extLst>
          </p:cNvPr>
          <p:cNvSpPr/>
          <p:nvPr/>
        </p:nvSpPr>
        <p:spPr>
          <a:xfrm>
            <a:off x="8953183" y="3520878"/>
            <a:ext cx="137160" cy="137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8BEEFF-B9D0-BE35-8D00-2C1315F74E85}"/>
              </a:ext>
            </a:extLst>
          </p:cNvPr>
          <p:cNvSpPr/>
          <p:nvPr/>
        </p:nvSpPr>
        <p:spPr>
          <a:xfrm>
            <a:off x="6767927" y="3459048"/>
            <a:ext cx="1918969" cy="780654"/>
          </a:xfrm>
          <a:prstGeom prst="rect">
            <a:avLst/>
          </a:prstGeom>
          <a:solidFill>
            <a:srgbClr val="FFFFCC"/>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Crossing to be replaced.</a:t>
            </a:r>
            <a:endParaRPr lang="en-US" sz="1600">
              <a:solidFill>
                <a:srgbClr val="FF0000"/>
              </a:solidFill>
            </a:endParaRPr>
          </a:p>
        </p:txBody>
      </p:sp>
      <p:cxnSp>
        <p:nvCxnSpPr>
          <p:cNvPr id="15" name="Straight Arrow Connector 14">
            <a:extLst>
              <a:ext uri="{FF2B5EF4-FFF2-40B4-BE49-F238E27FC236}">
                <a16:creationId xmlns:a16="http://schemas.microsoft.com/office/drawing/2014/main" id="{3DDE9398-4CEE-7238-D1CD-420100371CDE}"/>
              </a:ext>
            </a:extLst>
          </p:cNvPr>
          <p:cNvCxnSpPr>
            <a:cxnSpLocks/>
            <a:stCxn id="12" idx="3"/>
            <a:endCxn id="9" idx="2"/>
          </p:cNvCxnSpPr>
          <p:nvPr/>
        </p:nvCxnSpPr>
        <p:spPr>
          <a:xfrm flipV="1">
            <a:off x="8686896" y="3589458"/>
            <a:ext cx="266287" cy="2599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6B7315C-102C-BD69-24F1-8713E671201D}"/>
              </a:ext>
            </a:extLst>
          </p:cNvPr>
          <p:cNvSpPr txBox="1"/>
          <p:nvPr/>
        </p:nvSpPr>
        <p:spPr>
          <a:xfrm rot="3198081">
            <a:off x="7502474" y="889517"/>
            <a:ext cx="1068241" cy="338554"/>
          </a:xfrm>
          <a:prstGeom prst="rect">
            <a:avLst/>
          </a:prstGeom>
          <a:noFill/>
        </p:spPr>
        <p:txBody>
          <a:bodyPr wrap="none" rtlCol="0">
            <a:spAutoFit/>
          </a:bodyPr>
          <a:lstStyle/>
          <a:p>
            <a:r>
              <a:rPr lang="en-US" sz="1600"/>
              <a:t>Main stem</a:t>
            </a:r>
          </a:p>
        </p:txBody>
      </p:sp>
      <p:sp>
        <p:nvSpPr>
          <p:cNvPr id="27" name="TextBox 26">
            <a:extLst>
              <a:ext uri="{FF2B5EF4-FFF2-40B4-BE49-F238E27FC236}">
                <a16:creationId xmlns:a16="http://schemas.microsoft.com/office/drawing/2014/main" id="{F45C909D-3867-B52E-2E9A-2B547FE533B7}"/>
              </a:ext>
            </a:extLst>
          </p:cNvPr>
          <p:cNvSpPr txBox="1"/>
          <p:nvPr/>
        </p:nvSpPr>
        <p:spPr>
          <a:xfrm rot="19916044">
            <a:off x="8138002" y="4495343"/>
            <a:ext cx="935128" cy="338554"/>
          </a:xfrm>
          <a:prstGeom prst="rect">
            <a:avLst/>
          </a:prstGeom>
          <a:noFill/>
        </p:spPr>
        <p:txBody>
          <a:bodyPr wrap="none" rtlCol="0">
            <a:spAutoFit/>
          </a:bodyPr>
          <a:lstStyle/>
          <a:p>
            <a:r>
              <a:rPr lang="en-US" sz="1600"/>
              <a:t>Tributary</a:t>
            </a:r>
          </a:p>
        </p:txBody>
      </p:sp>
      <p:sp>
        <p:nvSpPr>
          <p:cNvPr id="41" name="TextBox 40">
            <a:extLst>
              <a:ext uri="{FF2B5EF4-FFF2-40B4-BE49-F238E27FC236}">
                <a16:creationId xmlns:a16="http://schemas.microsoft.com/office/drawing/2014/main" id="{F01A5733-2853-D4DD-514D-2285F23D85B0}"/>
              </a:ext>
            </a:extLst>
          </p:cNvPr>
          <p:cNvSpPr txBox="1"/>
          <p:nvPr/>
        </p:nvSpPr>
        <p:spPr>
          <a:xfrm rot="2312791">
            <a:off x="7741727" y="2594809"/>
            <a:ext cx="606833" cy="338554"/>
          </a:xfrm>
          <a:prstGeom prst="rect">
            <a:avLst/>
          </a:prstGeom>
          <a:noFill/>
        </p:spPr>
        <p:txBody>
          <a:bodyPr wrap="none" rtlCol="0">
            <a:spAutoFit/>
          </a:bodyPr>
          <a:lstStyle/>
          <a:p>
            <a:r>
              <a:rPr lang="en-US" sz="1600"/>
              <a:t>Road</a:t>
            </a:r>
          </a:p>
        </p:txBody>
      </p:sp>
    </p:spTree>
    <p:extLst>
      <p:ext uri="{BB962C8B-B14F-4D97-AF65-F5344CB8AC3E}">
        <p14:creationId xmlns:p14="http://schemas.microsoft.com/office/powerpoint/2010/main" val="3353868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1941C-2567-98A7-6FCD-806FB27AA153}"/>
            </a:ext>
          </a:extLst>
        </p:cNvPr>
        <p:cNvGrpSpPr/>
        <p:nvPr/>
      </p:nvGrpSpPr>
      <p:grpSpPr>
        <a:xfrm>
          <a:off x="0" y="0"/>
          <a:ext cx="0" cy="0"/>
          <a:chOff x="0" y="0"/>
          <a:chExt cx="0" cy="0"/>
        </a:xfrm>
      </p:grpSpPr>
      <p:sp>
        <p:nvSpPr>
          <p:cNvPr id="31" name="Freeform: Shape 30">
            <a:extLst>
              <a:ext uri="{FF2B5EF4-FFF2-40B4-BE49-F238E27FC236}">
                <a16:creationId xmlns:a16="http://schemas.microsoft.com/office/drawing/2014/main" id="{B06B02B3-0723-935F-E218-E153D7D082DE}"/>
              </a:ext>
            </a:extLst>
          </p:cNvPr>
          <p:cNvSpPr/>
          <p:nvPr/>
        </p:nvSpPr>
        <p:spPr>
          <a:xfrm>
            <a:off x="7070313" y="2501477"/>
            <a:ext cx="3654508" cy="4053840"/>
          </a:xfrm>
          <a:custGeom>
            <a:avLst/>
            <a:gdLst>
              <a:gd name="connsiteX0" fmla="*/ 0 w 3654508"/>
              <a:gd name="connsiteY0" fmla="*/ 0 h 4053840"/>
              <a:gd name="connsiteX1" fmla="*/ 1013460 w 3654508"/>
              <a:gd name="connsiteY1" fmla="*/ 243840 h 4053840"/>
              <a:gd name="connsiteX2" fmla="*/ 1836420 w 3654508"/>
              <a:gd name="connsiteY2" fmla="*/ 1021080 h 4053840"/>
              <a:gd name="connsiteX3" fmla="*/ 2308860 w 3654508"/>
              <a:gd name="connsiteY3" fmla="*/ 1219200 h 4053840"/>
              <a:gd name="connsiteX4" fmla="*/ 2887980 w 3654508"/>
              <a:gd name="connsiteY4" fmla="*/ 1623060 h 4053840"/>
              <a:gd name="connsiteX5" fmla="*/ 3649980 w 3654508"/>
              <a:gd name="connsiteY5" fmla="*/ 2537460 h 4053840"/>
              <a:gd name="connsiteX6" fmla="*/ 3147060 w 3654508"/>
              <a:gd name="connsiteY6" fmla="*/ 405384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4508" h="4053840" extrusionOk="0">
                <a:moveTo>
                  <a:pt x="0" y="0"/>
                </a:moveTo>
                <a:cubicBezTo>
                  <a:pt x="426445" y="10584"/>
                  <a:pt x="631737" y="63666"/>
                  <a:pt x="1013460" y="243840"/>
                </a:cubicBezTo>
                <a:cubicBezTo>
                  <a:pt x="1342943" y="487249"/>
                  <a:pt x="1665081" y="877901"/>
                  <a:pt x="1836420" y="1021080"/>
                </a:cubicBezTo>
                <a:cubicBezTo>
                  <a:pt x="2054809" y="1184339"/>
                  <a:pt x="2128927" y="1108179"/>
                  <a:pt x="2308860" y="1219200"/>
                </a:cubicBezTo>
                <a:cubicBezTo>
                  <a:pt x="2503564" y="1320465"/>
                  <a:pt x="2605975" y="1405587"/>
                  <a:pt x="2887980" y="1623060"/>
                </a:cubicBezTo>
                <a:cubicBezTo>
                  <a:pt x="3116041" y="1857803"/>
                  <a:pt x="3681643" y="2137146"/>
                  <a:pt x="3649980" y="2537460"/>
                </a:cubicBezTo>
                <a:cubicBezTo>
                  <a:pt x="3703911" y="2929933"/>
                  <a:pt x="3520598" y="3474295"/>
                  <a:pt x="3147060" y="4053840"/>
                </a:cubicBezTo>
              </a:path>
            </a:pathLst>
          </a:custGeom>
          <a:noFill/>
          <a:ln w="76200">
            <a:solidFill>
              <a:schemeClr val="bg1">
                <a:lumMod val="75000"/>
              </a:schemeClr>
            </a:solidFill>
            <a:extLst>
              <a:ext uri="{C807C97D-BFC1-408E-A445-0C87EB9F89A2}">
                <ask:lineSketchStyleProps xmlns:ask="http://schemas.microsoft.com/office/drawing/2018/sketchyshapes" sd="3704842338">
                  <a:custGeom>
                    <a:avLst/>
                    <a:gdLst>
                      <a:gd name="connsiteX0" fmla="*/ 0 w 3654508"/>
                      <a:gd name="connsiteY0" fmla="*/ 0 h 4053840"/>
                      <a:gd name="connsiteX1" fmla="*/ 1013460 w 3654508"/>
                      <a:gd name="connsiteY1" fmla="*/ 243840 h 4053840"/>
                      <a:gd name="connsiteX2" fmla="*/ 1836420 w 3654508"/>
                      <a:gd name="connsiteY2" fmla="*/ 1021080 h 4053840"/>
                      <a:gd name="connsiteX3" fmla="*/ 2308860 w 3654508"/>
                      <a:gd name="connsiteY3" fmla="*/ 1219200 h 4053840"/>
                      <a:gd name="connsiteX4" fmla="*/ 2887980 w 3654508"/>
                      <a:gd name="connsiteY4" fmla="*/ 1623060 h 4053840"/>
                      <a:gd name="connsiteX5" fmla="*/ 3649980 w 3654508"/>
                      <a:gd name="connsiteY5" fmla="*/ 2537460 h 4053840"/>
                      <a:gd name="connsiteX6" fmla="*/ 3147060 w 3654508"/>
                      <a:gd name="connsiteY6" fmla="*/ 405384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4508" h="4053840">
                        <a:moveTo>
                          <a:pt x="0" y="0"/>
                        </a:moveTo>
                        <a:cubicBezTo>
                          <a:pt x="353695" y="36830"/>
                          <a:pt x="707390" y="73660"/>
                          <a:pt x="1013460" y="243840"/>
                        </a:cubicBezTo>
                        <a:cubicBezTo>
                          <a:pt x="1319530" y="414020"/>
                          <a:pt x="1620520" y="858520"/>
                          <a:pt x="1836420" y="1021080"/>
                        </a:cubicBezTo>
                        <a:cubicBezTo>
                          <a:pt x="2052320" y="1183640"/>
                          <a:pt x="2133600" y="1118870"/>
                          <a:pt x="2308860" y="1219200"/>
                        </a:cubicBezTo>
                        <a:cubicBezTo>
                          <a:pt x="2484120" y="1319530"/>
                          <a:pt x="2664460" y="1403350"/>
                          <a:pt x="2887980" y="1623060"/>
                        </a:cubicBezTo>
                        <a:cubicBezTo>
                          <a:pt x="3111500" y="1842770"/>
                          <a:pt x="3606800" y="2132330"/>
                          <a:pt x="3649980" y="2537460"/>
                        </a:cubicBezTo>
                        <a:cubicBezTo>
                          <a:pt x="3693160" y="2942590"/>
                          <a:pt x="3420110" y="3498215"/>
                          <a:pt x="3147060" y="405384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2F21B26B-3D87-A0C6-6B6E-8A15A33FF5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EDAC8086-92ED-175C-4935-D0EA3F45F0B6}"/>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8A4B865C-7D79-1CEE-6F12-86F5EA1462A2}"/>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5F9D2AB8-B70D-2B45-8270-A3D3D114B7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361F1936-09E5-FFFA-DAB5-DCE104B4AC6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88C898FB-93CE-937D-270F-5F0D61EA43E3}"/>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D2BBD7E0-EA1E-66BB-8347-00F1A7367832}"/>
              </a:ext>
            </a:extLst>
          </p:cNvPr>
          <p:cNvSpPr txBox="1"/>
          <p:nvPr/>
        </p:nvSpPr>
        <p:spPr>
          <a:xfrm>
            <a:off x="387633" y="556025"/>
            <a:ext cx="112383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FF0000"/>
                </a:solidFill>
                <a:effectLst/>
                <a:uLnTx/>
                <a:uFillTx/>
                <a:latin typeface="Calibri" panose="020F0502020204030204"/>
                <a:ea typeface="+mn-ea"/>
                <a:cs typeface="+mn-cs"/>
              </a:rPr>
              <a:t>STREAMSTATS</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198541-5C1E-C666-F91D-C6461799F7C9}"/>
              </a:ext>
            </a:extLst>
          </p:cNvPr>
          <p:cNvSpPr txBox="1"/>
          <p:nvPr/>
        </p:nvSpPr>
        <p:spPr>
          <a:xfrm>
            <a:off x="-96137" y="1175910"/>
            <a:ext cx="6877937" cy="2954655"/>
          </a:xfrm>
          <a:prstGeom prst="rect">
            <a:avLst/>
          </a:prstGeom>
          <a:noFill/>
        </p:spPr>
        <p:txBody>
          <a:bodyPr wrap="square" rtlCol="0">
            <a:spAutoFit/>
          </a:bodyPr>
          <a:lstStyle/>
          <a:p>
            <a:pPr marL="800100" lvl="1" indent="-342900">
              <a:buFont typeface="Arial" panose="020B0604020202020204" pitchFamily="34" charset="0"/>
              <a:buChar char="•"/>
              <a:defRPr/>
            </a:pPr>
            <a:r>
              <a:rPr lang="en-US" sz="2800" b="1">
                <a:latin typeface="Calibri" panose="020F0502020204030204"/>
              </a:rPr>
              <a:t>Limited “resolution”: </a:t>
            </a:r>
          </a:p>
          <a:p>
            <a:pPr lvl="2">
              <a:defRPr/>
            </a:pPr>
            <a:r>
              <a:rPr lang="en-US" sz="2800" b="1">
                <a:solidFill>
                  <a:srgbClr val="FF0000"/>
                </a:solidFill>
                <a:latin typeface="Calibri" panose="020F0502020204030204"/>
              </a:rPr>
              <a:t>The smaller the watershed the bigger the potential error</a:t>
            </a:r>
          </a:p>
          <a:p>
            <a:pPr lvl="2">
              <a:defRPr/>
            </a:pPr>
            <a:endParaRPr lang="en-US" sz="2800" b="1">
              <a:solidFill>
                <a:srgbClr val="FF0000"/>
              </a:solidFill>
              <a:latin typeface="Calibri" panose="020F0502020204030204"/>
            </a:endParaRPr>
          </a:p>
          <a:p>
            <a:pPr lvl="2">
              <a:defRPr/>
            </a:pPr>
            <a:r>
              <a:rPr lang="en-US" sz="2800" b="1" u="sng">
                <a:solidFill>
                  <a:srgbClr val="FF0000"/>
                </a:solidFill>
                <a:latin typeface="Calibri" panose="020F0502020204030204"/>
              </a:rPr>
              <a:t>ACTUAL STREAMSTATS DATA</a:t>
            </a:r>
            <a:r>
              <a:rPr lang="en-US" sz="2800" b="1">
                <a:solidFill>
                  <a:srgbClr val="FF0000"/>
                </a:solidFill>
                <a:latin typeface="Calibri" panose="020F0502020204030204"/>
              </a:rPr>
              <a:t>:</a:t>
            </a:r>
          </a:p>
          <a:p>
            <a:endParaRPr lang="en-US"/>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latin typeface="Calibri" panose="020F0502020204030204"/>
            </a:endParaRPr>
          </a:p>
        </p:txBody>
      </p:sp>
      <p:sp>
        <p:nvSpPr>
          <p:cNvPr id="4" name="Freeform: Shape 3">
            <a:extLst>
              <a:ext uri="{FF2B5EF4-FFF2-40B4-BE49-F238E27FC236}">
                <a16:creationId xmlns:a16="http://schemas.microsoft.com/office/drawing/2014/main" id="{E44AA3E4-D6A7-BEE5-EFD3-D935F1F319E4}"/>
              </a:ext>
            </a:extLst>
          </p:cNvPr>
          <p:cNvSpPr/>
          <p:nvPr/>
        </p:nvSpPr>
        <p:spPr>
          <a:xfrm>
            <a:off x="7511420" y="529381"/>
            <a:ext cx="4330700" cy="4102100"/>
          </a:xfrm>
          <a:custGeom>
            <a:avLst/>
            <a:gdLst>
              <a:gd name="connsiteX0" fmla="*/ 0 w 3746500"/>
              <a:gd name="connsiteY0" fmla="*/ 0 h 2844800"/>
              <a:gd name="connsiteX1" fmla="*/ 927100 w 3746500"/>
              <a:gd name="connsiteY1" fmla="*/ 1473200 h 2844800"/>
              <a:gd name="connsiteX2" fmla="*/ 2603500 w 3746500"/>
              <a:gd name="connsiteY2" fmla="*/ 2324100 h 2844800"/>
              <a:gd name="connsiteX3" fmla="*/ 3746500 w 3746500"/>
              <a:gd name="connsiteY3" fmla="*/ 2844800 h 2844800"/>
              <a:gd name="connsiteX0" fmla="*/ 0 w 4330700"/>
              <a:gd name="connsiteY0" fmla="*/ 0 h 4102100"/>
              <a:gd name="connsiteX1" fmla="*/ 1511300 w 4330700"/>
              <a:gd name="connsiteY1" fmla="*/ 2730500 h 4102100"/>
              <a:gd name="connsiteX2" fmla="*/ 3187700 w 4330700"/>
              <a:gd name="connsiteY2" fmla="*/ 3581400 h 4102100"/>
              <a:gd name="connsiteX3" fmla="*/ 4330700 w 4330700"/>
              <a:gd name="connsiteY3" fmla="*/ 4102100 h 4102100"/>
              <a:gd name="connsiteX0" fmla="*/ 0 w 4330700"/>
              <a:gd name="connsiteY0" fmla="*/ 0 h 4102100"/>
              <a:gd name="connsiteX1" fmla="*/ 768980 w 4330700"/>
              <a:gd name="connsiteY1" fmla="*/ 1108919 h 4102100"/>
              <a:gd name="connsiteX2" fmla="*/ 1511300 w 4330700"/>
              <a:gd name="connsiteY2" fmla="*/ 2730500 h 4102100"/>
              <a:gd name="connsiteX3" fmla="*/ 3187700 w 4330700"/>
              <a:gd name="connsiteY3" fmla="*/ 3581400 h 4102100"/>
              <a:gd name="connsiteX4" fmla="*/ 4330700 w 4330700"/>
              <a:gd name="connsiteY4"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511300 w 4330700"/>
              <a:gd name="connsiteY3" fmla="*/ 2730500 h 4102100"/>
              <a:gd name="connsiteX4" fmla="*/ 3187700 w 4330700"/>
              <a:gd name="connsiteY4" fmla="*/ 3581400 h 4102100"/>
              <a:gd name="connsiteX5" fmla="*/ 4330700 w 4330700"/>
              <a:gd name="connsiteY5"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87700 w 4330700"/>
              <a:gd name="connsiteY5" fmla="*/ 3581400 h 4102100"/>
              <a:gd name="connsiteX6" fmla="*/ 4330700 w 4330700"/>
              <a:gd name="connsiteY6"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62300 w 4330700"/>
              <a:gd name="connsiteY5" fmla="*/ 3835400 h 4102100"/>
              <a:gd name="connsiteX6" fmla="*/ 4330700 w 4330700"/>
              <a:gd name="connsiteY6"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62300 w 4330700"/>
              <a:gd name="connsiteY5" fmla="*/ 3835400 h 4102100"/>
              <a:gd name="connsiteX6" fmla="*/ 3613780 w 4330700"/>
              <a:gd name="connsiteY6" fmla="*/ 3763219 h 4102100"/>
              <a:gd name="connsiteX7" fmla="*/ 4330700 w 4330700"/>
              <a:gd name="connsiteY7"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2844800 w 4330700"/>
              <a:gd name="connsiteY5" fmla="*/ 3683000 h 4102100"/>
              <a:gd name="connsiteX6" fmla="*/ 3613780 w 4330700"/>
              <a:gd name="connsiteY6" fmla="*/ 3763219 h 4102100"/>
              <a:gd name="connsiteX7" fmla="*/ 4330700 w 4330700"/>
              <a:gd name="connsiteY7"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2331080 w 4330700"/>
              <a:gd name="connsiteY5" fmla="*/ 3255219 h 4102100"/>
              <a:gd name="connsiteX6" fmla="*/ 2844800 w 4330700"/>
              <a:gd name="connsiteY6" fmla="*/ 3683000 h 4102100"/>
              <a:gd name="connsiteX7" fmla="*/ 3613780 w 4330700"/>
              <a:gd name="connsiteY7" fmla="*/ 3763219 h 4102100"/>
              <a:gd name="connsiteX8" fmla="*/ 4330700 w 4330700"/>
              <a:gd name="connsiteY8" fmla="*/ 4102100 h 410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700" h="4102100">
                <a:moveTo>
                  <a:pt x="0" y="0"/>
                </a:moveTo>
                <a:cubicBezTo>
                  <a:pt x="71013" y="153070"/>
                  <a:pt x="517097" y="653836"/>
                  <a:pt x="768980" y="1108919"/>
                </a:cubicBezTo>
                <a:cubicBezTo>
                  <a:pt x="939477" y="1414389"/>
                  <a:pt x="467460" y="1587956"/>
                  <a:pt x="591180" y="1858219"/>
                </a:cubicBezTo>
                <a:cubicBezTo>
                  <a:pt x="620813" y="2057186"/>
                  <a:pt x="933127" y="2157339"/>
                  <a:pt x="1086480" y="2302719"/>
                </a:cubicBezTo>
                <a:cubicBezTo>
                  <a:pt x="1239833" y="2448099"/>
                  <a:pt x="1303867" y="2571750"/>
                  <a:pt x="1511300" y="2730500"/>
                </a:cubicBezTo>
                <a:cubicBezTo>
                  <a:pt x="1718733" y="2889250"/>
                  <a:pt x="2108830" y="3096469"/>
                  <a:pt x="2331080" y="3255219"/>
                </a:cubicBezTo>
                <a:cubicBezTo>
                  <a:pt x="2553330" y="3413969"/>
                  <a:pt x="2626783" y="3608917"/>
                  <a:pt x="2844800" y="3683000"/>
                </a:cubicBezTo>
                <a:cubicBezTo>
                  <a:pt x="3062817" y="3757083"/>
                  <a:pt x="3419047" y="3718769"/>
                  <a:pt x="3613780" y="3763219"/>
                </a:cubicBezTo>
                <a:cubicBezTo>
                  <a:pt x="3808513" y="3807669"/>
                  <a:pt x="4185813" y="4073137"/>
                  <a:pt x="4330700" y="4102100"/>
                </a:cubicBezTo>
              </a:path>
            </a:pathLst>
          </a:custGeom>
          <a:noFill/>
          <a:ln w="76200">
            <a:solidFill>
              <a:srgbClr val="00B0F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endParaRPr>
          </a:p>
        </p:txBody>
      </p:sp>
      <p:sp>
        <p:nvSpPr>
          <p:cNvPr id="5" name="Freeform: Shape 4">
            <a:extLst>
              <a:ext uri="{FF2B5EF4-FFF2-40B4-BE49-F238E27FC236}">
                <a16:creationId xmlns:a16="http://schemas.microsoft.com/office/drawing/2014/main" id="{76967B7D-AE65-1E91-CAB9-406C2E04475F}"/>
              </a:ext>
            </a:extLst>
          </p:cNvPr>
          <p:cNvSpPr/>
          <p:nvPr/>
        </p:nvSpPr>
        <p:spPr>
          <a:xfrm>
            <a:off x="8095620" y="3437299"/>
            <a:ext cx="1143000" cy="1346200"/>
          </a:xfrm>
          <a:custGeom>
            <a:avLst/>
            <a:gdLst>
              <a:gd name="connsiteX0" fmla="*/ 1143000 w 1143000"/>
              <a:gd name="connsiteY0" fmla="*/ 0 h 1346200"/>
              <a:gd name="connsiteX1" fmla="*/ 787400 w 1143000"/>
              <a:gd name="connsiteY1" fmla="*/ 330200 h 1346200"/>
              <a:gd name="connsiteX2" fmla="*/ 850900 w 1143000"/>
              <a:gd name="connsiteY2" fmla="*/ 876300 h 1346200"/>
              <a:gd name="connsiteX3" fmla="*/ 0 w 1143000"/>
              <a:gd name="connsiteY3" fmla="*/ 1346200 h 1346200"/>
            </a:gdLst>
            <a:ahLst/>
            <a:cxnLst>
              <a:cxn ang="0">
                <a:pos x="connsiteX0" y="connsiteY0"/>
              </a:cxn>
              <a:cxn ang="0">
                <a:pos x="connsiteX1" y="connsiteY1"/>
              </a:cxn>
              <a:cxn ang="0">
                <a:pos x="connsiteX2" y="connsiteY2"/>
              </a:cxn>
              <a:cxn ang="0">
                <a:pos x="connsiteX3" y="connsiteY3"/>
              </a:cxn>
            </a:cxnLst>
            <a:rect l="l" t="t" r="r" b="b"/>
            <a:pathLst>
              <a:path w="1143000" h="1346200">
                <a:moveTo>
                  <a:pt x="1143000" y="0"/>
                </a:moveTo>
                <a:cubicBezTo>
                  <a:pt x="989541" y="92075"/>
                  <a:pt x="836083" y="184150"/>
                  <a:pt x="787400" y="330200"/>
                </a:cubicBezTo>
                <a:cubicBezTo>
                  <a:pt x="738717" y="476250"/>
                  <a:pt x="982133" y="706967"/>
                  <a:pt x="850900" y="876300"/>
                </a:cubicBezTo>
                <a:cubicBezTo>
                  <a:pt x="719667" y="1045633"/>
                  <a:pt x="359833" y="1195916"/>
                  <a:pt x="0" y="1346200"/>
                </a:cubicBezTo>
              </a:path>
            </a:pathLst>
          </a:custGeom>
          <a:noFill/>
          <a:ln w="28575">
            <a:solidFill>
              <a:srgbClr val="00B0F0"/>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endParaRPr>
          </a:p>
        </p:txBody>
      </p:sp>
      <p:sp>
        <p:nvSpPr>
          <p:cNvPr id="9" name="Oval 8">
            <a:extLst>
              <a:ext uri="{FF2B5EF4-FFF2-40B4-BE49-F238E27FC236}">
                <a16:creationId xmlns:a16="http://schemas.microsoft.com/office/drawing/2014/main" id="{52A5A008-E944-0210-A504-E630E922C917}"/>
              </a:ext>
            </a:extLst>
          </p:cNvPr>
          <p:cNvSpPr/>
          <p:nvPr/>
        </p:nvSpPr>
        <p:spPr>
          <a:xfrm>
            <a:off x="8953183" y="3520878"/>
            <a:ext cx="137160" cy="137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DA074F-0217-6825-4501-19CC25680A81}"/>
              </a:ext>
            </a:extLst>
          </p:cNvPr>
          <p:cNvSpPr/>
          <p:nvPr/>
        </p:nvSpPr>
        <p:spPr>
          <a:xfrm>
            <a:off x="6767927" y="3459048"/>
            <a:ext cx="1918969" cy="780654"/>
          </a:xfrm>
          <a:prstGeom prst="rect">
            <a:avLst/>
          </a:prstGeom>
          <a:solidFill>
            <a:srgbClr val="FFFFCC"/>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err="1">
                <a:solidFill>
                  <a:schemeClr val="tx1"/>
                </a:solidFill>
              </a:rPr>
              <a:t>Streamstats</a:t>
            </a:r>
            <a:endParaRPr lang="en-US" sz="1600">
              <a:solidFill>
                <a:schemeClr val="tx1"/>
              </a:solidFill>
            </a:endParaRPr>
          </a:p>
          <a:p>
            <a:pPr algn="ctr"/>
            <a:r>
              <a:rPr lang="en-US" sz="1600">
                <a:solidFill>
                  <a:schemeClr val="tx1"/>
                </a:solidFill>
              </a:rPr>
              <a:t>Area = 1.05 </a:t>
            </a:r>
            <a:r>
              <a:rPr lang="en-US" sz="1600" err="1">
                <a:solidFill>
                  <a:schemeClr val="tx1"/>
                </a:solidFill>
              </a:rPr>
              <a:t>SqMi</a:t>
            </a:r>
            <a:endParaRPr lang="en-US" sz="1600">
              <a:solidFill>
                <a:schemeClr val="tx1"/>
              </a:solidFill>
            </a:endParaRPr>
          </a:p>
          <a:p>
            <a:pPr algn="ctr"/>
            <a:r>
              <a:rPr lang="en-US" sz="1600">
                <a:solidFill>
                  <a:srgbClr val="FF0000"/>
                </a:solidFill>
              </a:rPr>
              <a:t> Q100 =1,210 CFS</a:t>
            </a:r>
          </a:p>
        </p:txBody>
      </p:sp>
      <p:cxnSp>
        <p:nvCxnSpPr>
          <p:cNvPr id="15" name="Straight Arrow Connector 14">
            <a:extLst>
              <a:ext uri="{FF2B5EF4-FFF2-40B4-BE49-F238E27FC236}">
                <a16:creationId xmlns:a16="http://schemas.microsoft.com/office/drawing/2014/main" id="{D4427ED6-ED70-3681-4290-55F35F44AF97}"/>
              </a:ext>
            </a:extLst>
          </p:cNvPr>
          <p:cNvCxnSpPr>
            <a:cxnSpLocks/>
            <a:stCxn id="12" idx="3"/>
            <a:endCxn id="9" idx="2"/>
          </p:cNvCxnSpPr>
          <p:nvPr/>
        </p:nvCxnSpPr>
        <p:spPr>
          <a:xfrm flipV="1">
            <a:off x="8686896" y="3589458"/>
            <a:ext cx="266287" cy="2599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2D6B17-CBC2-0775-2B99-F5445A462411}"/>
              </a:ext>
            </a:extLst>
          </p:cNvPr>
          <p:cNvSpPr txBox="1"/>
          <p:nvPr/>
        </p:nvSpPr>
        <p:spPr>
          <a:xfrm rot="3198081">
            <a:off x="7502474" y="889517"/>
            <a:ext cx="1068241" cy="338554"/>
          </a:xfrm>
          <a:prstGeom prst="rect">
            <a:avLst/>
          </a:prstGeom>
          <a:noFill/>
        </p:spPr>
        <p:txBody>
          <a:bodyPr wrap="none" rtlCol="0">
            <a:spAutoFit/>
          </a:bodyPr>
          <a:lstStyle/>
          <a:p>
            <a:r>
              <a:rPr lang="en-US" sz="1600"/>
              <a:t>Main stem</a:t>
            </a:r>
          </a:p>
        </p:txBody>
      </p:sp>
      <p:sp>
        <p:nvSpPr>
          <p:cNvPr id="28" name="TextBox 27">
            <a:extLst>
              <a:ext uri="{FF2B5EF4-FFF2-40B4-BE49-F238E27FC236}">
                <a16:creationId xmlns:a16="http://schemas.microsoft.com/office/drawing/2014/main" id="{5A80F762-CA0C-5165-5DDC-320CB509EF4E}"/>
              </a:ext>
            </a:extLst>
          </p:cNvPr>
          <p:cNvSpPr txBox="1"/>
          <p:nvPr/>
        </p:nvSpPr>
        <p:spPr>
          <a:xfrm>
            <a:off x="6890635" y="3216701"/>
            <a:ext cx="1598579" cy="307777"/>
          </a:xfrm>
          <a:prstGeom prst="rect">
            <a:avLst/>
          </a:prstGeom>
          <a:noFill/>
        </p:spPr>
        <p:txBody>
          <a:bodyPr wrap="none" rtlCol="0">
            <a:spAutoFit/>
          </a:bodyPr>
          <a:lstStyle/>
          <a:p>
            <a:r>
              <a:rPr lang="en-US" sz="1400">
                <a:solidFill>
                  <a:srgbClr val="FF0000"/>
                </a:solidFill>
              </a:rPr>
              <a:t>Warning Flag Given</a:t>
            </a:r>
          </a:p>
        </p:txBody>
      </p:sp>
      <p:sp>
        <p:nvSpPr>
          <p:cNvPr id="41" name="TextBox 40">
            <a:extLst>
              <a:ext uri="{FF2B5EF4-FFF2-40B4-BE49-F238E27FC236}">
                <a16:creationId xmlns:a16="http://schemas.microsoft.com/office/drawing/2014/main" id="{947CC4BE-E609-1363-D684-8E81D5936D42}"/>
              </a:ext>
            </a:extLst>
          </p:cNvPr>
          <p:cNvSpPr txBox="1"/>
          <p:nvPr/>
        </p:nvSpPr>
        <p:spPr>
          <a:xfrm rot="2312791">
            <a:off x="7741727" y="2594809"/>
            <a:ext cx="606833" cy="338554"/>
          </a:xfrm>
          <a:prstGeom prst="rect">
            <a:avLst/>
          </a:prstGeom>
          <a:noFill/>
        </p:spPr>
        <p:txBody>
          <a:bodyPr wrap="none" rtlCol="0">
            <a:spAutoFit/>
          </a:bodyPr>
          <a:lstStyle/>
          <a:p>
            <a:r>
              <a:rPr lang="en-US" sz="1600"/>
              <a:t>Road</a:t>
            </a:r>
          </a:p>
        </p:txBody>
      </p:sp>
      <p:pic>
        <p:nvPicPr>
          <p:cNvPr id="6" name="Picture 5">
            <a:extLst>
              <a:ext uri="{FF2B5EF4-FFF2-40B4-BE49-F238E27FC236}">
                <a16:creationId xmlns:a16="http://schemas.microsoft.com/office/drawing/2014/main" id="{22DFDB5C-77F3-730F-93A0-8BC978AAE4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830" t="22774" r="3157" b="58694"/>
          <a:stretch/>
        </p:blipFill>
        <p:spPr>
          <a:xfrm>
            <a:off x="199546" y="4408588"/>
            <a:ext cx="7389283" cy="1370669"/>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D1126E35-0EE0-F99A-A2BF-0B13C1296A76}"/>
              </a:ext>
            </a:extLst>
          </p:cNvPr>
          <p:cNvSpPr/>
          <p:nvPr/>
        </p:nvSpPr>
        <p:spPr>
          <a:xfrm>
            <a:off x="8991594" y="3216701"/>
            <a:ext cx="137160" cy="137160"/>
          </a:xfrm>
          <a:prstGeom prst="ellips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3C02D1B-8853-46DC-ADE3-E821E4128B71}"/>
              </a:ext>
            </a:extLst>
          </p:cNvPr>
          <p:cNvSpPr/>
          <p:nvPr/>
        </p:nvSpPr>
        <p:spPr>
          <a:xfrm>
            <a:off x="9305919" y="3411582"/>
            <a:ext cx="137160" cy="137160"/>
          </a:xfrm>
          <a:prstGeom prst="ellips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5C1AE6-3AD5-DBAC-E6D8-4A4B55D32A30}"/>
              </a:ext>
            </a:extLst>
          </p:cNvPr>
          <p:cNvSpPr txBox="1"/>
          <p:nvPr/>
        </p:nvSpPr>
        <p:spPr>
          <a:xfrm rot="19916044">
            <a:off x="8138002" y="4495343"/>
            <a:ext cx="935128" cy="338554"/>
          </a:xfrm>
          <a:prstGeom prst="rect">
            <a:avLst/>
          </a:prstGeom>
          <a:noFill/>
        </p:spPr>
        <p:txBody>
          <a:bodyPr wrap="none" rtlCol="0">
            <a:spAutoFit/>
          </a:bodyPr>
          <a:lstStyle/>
          <a:p>
            <a:r>
              <a:rPr lang="en-US" sz="1600"/>
              <a:t>Tributary</a:t>
            </a:r>
          </a:p>
        </p:txBody>
      </p:sp>
    </p:spTree>
    <p:extLst>
      <p:ext uri="{BB962C8B-B14F-4D97-AF65-F5344CB8AC3E}">
        <p14:creationId xmlns:p14="http://schemas.microsoft.com/office/powerpoint/2010/main" val="2004414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C630D-5DCD-18EE-BDDD-86F1F120EB24}"/>
            </a:ext>
          </a:extLst>
        </p:cNvPr>
        <p:cNvGrpSpPr/>
        <p:nvPr/>
      </p:nvGrpSpPr>
      <p:grpSpPr>
        <a:xfrm>
          <a:off x="0" y="0"/>
          <a:ext cx="0" cy="0"/>
          <a:chOff x="0" y="0"/>
          <a:chExt cx="0" cy="0"/>
        </a:xfrm>
      </p:grpSpPr>
      <p:sp>
        <p:nvSpPr>
          <p:cNvPr id="31" name="Freeform: Shape 30">
            <a:extLst>
              <a:ext uri="{FF2B5EF4-FFF2-40B4-BE49-F238E27FC236}">
                <a16:creationId xmlns:a16="http://schemas.microsoft.com/office/drawing/2014/main" id="{8898B3C1-7EF3-63C4-D995-33FD7305794D}"/>
              </a:ext>
            </a:extLst>
          </p:cNvPr>
          <p:cNvSpPr/>
          <p:nvPr/>
        </p:nvSpPr>
        <p:spPr>
          <a:xfrm>
            <a:off x="7070313" y="2501477"/>
            <a:ext cx="3654508" cy="4053840"/>
          </a:xfrm>
          <a:custGeom>
            <a:avLst/>
            <a:gdLst>
              <a:gd name="connsiteX0" fmla="*/ 0 w 3654508"/>
              <a:gd name="connsiteY0" fmla="*/ 0 h 4053840"/>
              <a:gd name="connsiteX1" fmla="*/ 1013460 w 3654508"/>
              <a:gd name="connsiteY1" fmla="*/ 243840 h 4053840"/>
              <a:gd name="connsiteX2" fmla="*/ 1836420 w 3654508"/>
              <a:gd name="connsiteY2" fmla="*/ 1021080 h 4053840"/>
              <a:gd name="connsiteX3" fmla="*/ 2308860 w 3654508"/>
              <a:gd name="connsiteY3" fmla="*/ 1219200 h 4053840"/>
              <a:gd name="connsiteX4" fmla="*/ 2887980 w 3654508"/>
              <a:gd name="connsiteY4" fmla="*/ 1623060 h 4053840"/>
              <a:gd name="connsiteX5" fmla="*/ 3649980 w 3654508"/>
              <a:gd name="connsiteY5" fmla="*/ 2537460 h 4053840"/>
              <a:gd name="connsiteX6" fmla="*/ 3147060 w 3654508"/>
              <a:gd name="connsiteY6" fmla="*/ 405384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4508" h="4053840" extrusionOk="0">
                <a:moveTo>
                  <a:pt x="0" y="0"/>
                </a:moveTo>
                <a:cubicBezTo>
                  <a:pt x="426445" y="10584"/>
                  <a:pt x="631737" y="63666"/>
                  <a:pt x="1013460" y="243840"/>
                </a:cubicBezTo>
                <a:cubicBezTo>
                  <a:pt x="1342943" y="487249"/>
                  <a:pt x="1665081" y="877901"/>
                  <a:pt x="1836420" y="1021080"/>
                </a:cubicBezTo>
                <a:cubicBezTo>
                  <a:pt x="2054809" y="1184339"/>
                  <a:pt x="2128927" y="1108179"/>
                  <a:pt x="2308860" y="1219200"/>
                </a:cubicBezTo>
                <a:cubicBezTo>
                  <a:pt x="2503564" y="1320465"/>
                  <a:pt x="2605975" y="1405587"/>
                  <a:pt x="2887980" y="1623060"/>
                </a:cubicBezTo>
                <a:cubicBezTo>
                  <a:pt x="3116041" y="1857803"/>
                  <a:pt x="3681643" y="2137146"/>
                  <a:pt x="3649980" y="2537460"/>
                </a:cubicBezTo>
                <a:cubicBezTo>
                  <a:pt x="3703911" y="2929933"/>
                  <a:pt x="3520598" y="3474295"/>
                  <a:pt x="3147060" y="4053840"/>
                </a:cubicBezTo>
              </a:path>
            </a:pathLst>
          </a:custGeom>
          <a:noFill/>
          <a:ln w="76200">
            <a:solidFill>
              <a:schemeClr val="bg1">
                <a:lumMod val="75000"/>
              </a:schemeClr>
            </a:solidFill>
            <a:extLst>
              <a:ext uri="{C807C97D-BFC1-408E-A445-0C87EB9F89A2}">
                <ask:lineSketchStyleProps xmlns:ask="http://schemas.microsoft.com/office/drawing/2018/sketchyshapes" sd="3704842338">
                  <a:custGeom>
                    <a:avLst/>
                    <a:gdLst>
                      <a:gd name="connsiteX0" fmla="*/ 0 w 3654508"/>
                      <a:gd name="connsiteY0" fmla="*/ 0 h 4053840"/>
                      <a:gd name="connsiteX1" fmla="*/ 1013460 w 3654508"/>
                      <a:gd name="connsiteY1" fmla="*/ 243840 h 4053840"/>
                      <a:gd name="connsiteX2" fmla="*/ 1836420 w 3654508"/>
                      <a:gd name="connsiteY2" fmla="*/ 1021080 h 4053840"/>
                      <a:gd name="connsiteX3" fmla="*/ 2308860 w 3654508"/>
                      <a:gd name="connsiteY3" fmla="*/ 1219200 h 4053840"/>
                      <a:gd name="connsiteX4" fmla="*/ 2887980 w 3654508"/>
                      <a:gd name="connsiteY4" fmla="*/ 1623060 h 4053840"/>
                      <a:gd name="connsiteX5" fmla="*/ 3649980 w 3654508"/>
                      <a:gd name="connsiteY5" fmla="*/ 2537460 h 4053840"/>
                      <a:gd name="connsiteX6" fmla="*/ 3147060 w 3654508"/>
                      <a:gd name="connsiteY6" fmla="*/ 405384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4508" h="4053840">
                        <a:moveTo>
                          <a:pt x="0" y="0"/>
                        </a:moveTo>
                        <a:cubicBezTo>
                          <a:pt x="353695" y="36830"/>
                          <a:pt x="707390" y="73660"/>
                          <a:pt x="1013460" y="243840"/>
                        </a:cubicBezTo>
                        <a:cubicBezTo>
                          <a:pt x="1319530" y="414020"/>
                          <a:pt x="1620520" y="858520"/>
                          <a:pt x="1836420" y="1021080"/>
                        </a:cubicBezTo>
                        <a:cubicBezTo>
                          <a:pt x="2052320" y="1183640"/>
                          <a:pt x="2133600" y="1118870"/>
                          <a:pt x="2308860" y="1219200"/>
                        </a:cubicBezTo>
                        <a:cubicBezTo>
                          <a:pt x="2484120" y="1319530"/>
                          <a:pt x="2664460" y="1403350"/>
                          <a:pt x="2887980" y="1623060"/>
                        </a:cubicBezTo>
                        <a:cubicBezTo>
                          <a:pt x="3111500" y="1842770"/>
                          <a:pt x="3606800" y="2132330"/>
                          <a:pt x="3649980" y="2537460"/>
                        </a:cubicBezTo>
                        <a:cubicBezTo>
                          <a:pt x="3693160" y="2942590"/>
                          <a:pt x="3420110" y="3498215"/>
                          <a:pt x="3147060" y="405384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4794CC7-C6CE-5C43-D19B-C134FE9C7E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419F4270-8B30-7A22-926E-417FC1667CAD}"/>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281B57F9-73FA-1903-1764-5EB2E9FBDC7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DBDF2F3A-7504-7CD7-E98D-A09CC98C08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C366F4BF-1FFD-8EE6-7FD4-FC844E3232A6}"/>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749DD438-A2EA-C243-106F-924A0A493593}"/>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F45E76CF-0C9B-C3B4-F91D-28D72D4AC9DB}"/>
              </a:ext>
            </a:extLst>
          </p:cNvPr>
          <p:cNvSpPr txBox="1"/>
          <p:nvPr/>
        </p:nvSpPr>
        <p:spPr>
          <a:xfrm>
            <a:off x="387633" y="556025"/>
            <a:ext cx="112383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FF0000"/>
                </a:solidFill>
                <a:effectLst/>
                <a:uLnTx/>
                <a:uFillTx/>
                <a:latin typeface="Calibri" panose="020F0502020204030204"/>
                <a:ea typeface="+mn-ea"/>
                <a:cs typeface="+mn-cs"/>
              </a:rPr>
              <a:t>STREAMSTATS</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14561C6-406F-3927-5AAA-E8095CA9D69C}"/>
              </a:ext>
            </a:extLst>
          </p:cNvPr>
          <p:cNvSpPr txBox="1"/>
          <p:nvPr/>
        </p:nvSpPr>
        <p:spPr>
          <a:xfrm>
            <a:off x="-96137" y="1175910"/>
            <a:ext cx="6877937" cy="2954655"/>
          </a:xfrm>
          <a:prstGeom prst="rect">
            <a:avLst/>
          </a:prstGeom>
          <a:noFill/>
        </p:spPr>
        <p:txBody>
          <a:bodyPr wrap="square" rtlCol="0">
            <a:spAutoFit/>
          </a:bodyPr>
          <a:lstStyle/>
          <a:p>
            <a:pPr marL="800100" lvl="1" indent="-342900">
              <a:buFont typeface="Arial" panose="020B0604020202020204" pitchFamily="34" charset="0"/>
              <a:buChar char="•"/>
              <a:defRPr/>
            </a:pPr>
            <a:r>
              <a:rPr lang="en-US" sz="2800" b="1">
                <a:latin typeface="Calibri" panose="020F0502020204030204"/>
              </a:rPr>
              <a:t>Limited “resolution”: </a:t>
            </a:r>
          </a:p>
          <a:p>
            <a:pPr lvl="2">
              <a:defRPr/>
            </a:pPr>
            <a:r>
              <a:rPr lang="en-US" sz="2800" b="1">
                <a:solidFill>
                  <a:srgbClr val="FF0000"/>
                </a:solidFill>
                <a:latin typeface="Calibri" panose="020F0502020204030204"/>
              </a:rPr>
              <a:t>The smaller the watershed the bigger the potential error</a:t>
            </a:r>
          </a:p>
          <a:p>
            <a:pPr lvl="2">
              <a:defRPr/>
            </a:pPr>
            <a:endParaRPr lang="en-US" sz="2800" b="1">
              <a:solidFill>
                <a:srgbClr val="FF0000"/>
              </a:solidFill>
              <a:latin typeface="Calibri" panose="020F0502020204030204"/>
            </a:endParaRPr>
          </a:p>
          <a:p>
            <a:pPr lvl="2">
              <a:defRPr/>
            </a:pPr>
            <a:r>
              <a:rPr lang="en-US" sz="2800" b="1" u="sng">
                <a:solidFill>
                  <a:srgbClr val="FF0000"/>
                </a:solidFill>
                <a:latin typeface="Calibri" panose="020F0502020204030204"/>
              </a:rPr>
              <a:t>ACTUAL STREAMSTATS DATA</a:t>
            </a:r>
            <a:r>
              <a:rPr lang="en-US" sz="2800" b="1">
                <a:solidFill>
                  <a:srgbClr val="FF0000"/>
                </a:solidFill>
                <a:latin typeface="Calibri" panose="020F0502020204030204"/>
              </a:rPr>
              <a:t>:</a:t>
            </a:r>
          </a:p>
          <a:p>
            <a:endParaRPr lang="en-US"/>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latin typeface="Calibri" panose="020F0502020204030204"/>
            </a:endParaRPr>
          </a:p>
        </p:txBody>
      </p:sp>
      <p:sp>
        <p:nvSpPr>
          <p:cNvPr id="4" name="Freeform: Shape 3">
            <a:extLst>
              <a:ext uri="{FF2B5EF4-FFF2-40B4-BE49-F238E27FC236}">
                <a16:creationId xmlns:a16="http://schemas.microsoft.com/office/drawing/2014/main" id="{6A94E492-A800-7DF9-9201-CE44B000A970}"/>
              </a:ext>
            </a:extLst>
          </p:cNvPr>
          <p:cNvSpPr/>
          <p:nvPr/>
        </p:nvSpPr>
        <p:spPr>
          <a:xfrm>
            <a:off x="7511420" y="529381"/>
            <a:ext cx="4330700" cy="4102100"/>
          </a:xfrm>
          <a:custGeom>
            <a:avLst/>
            <a:gdLst>
              <a:gd name="connsiteX0" fmla="*/ 0 w 3746500"/>
              <a:gd name="connsiteY0" fmla="*/ 0 h 2844800"/>
              <a:gd name="connsiteX1" fmla="*/ 927100 w 3746500"/>
              <a:gd name="connsiteY1" fmla="*/ 1473200 h 2844800"/>
              <a:gd name="connsiteX2" fmla="*/ 2603500 w 3746500"/>
              <a:gd name="connsiteY2" fmla="*/ 2324100 h 2844800"/>
              <a:gd name="connsiteX3" fmla="*/ 3746500 w 3746500"/>
              <a:gd name="connsiteY3" fmla="*/ 2844800 h 2844800"/>
              <a:gd name="connsiteX0" fmla="*/ 0 w 4330700"/>
              <a:gd name="connsiteY0" fmla="*/ 0 h 4102100"/>
              <a:gd name="connsiteX1" fmla="*/ 1511300 w 4330700"/>
              <a:gd name="connsiteY1" fmla="*/ 2730500 h 4102100"/>
              <a:gd name="connsiteX2" fmla="*/ 3187700 w 4330700"/>
              <a:gd name="connsiteY2" fmla="*/ 3581400 h 4102100"/>
              <a:gd name="connsiteX3" fmla="*/ 4330700 w 4330700"/>
              <a:gd name="connsiteY3" fmla="*/ 4102100 h 4102100"/>
              <a:gd name="connsiteX0" fmla="*/ 0 w 4330700"/>
              <a:gd name="connsiteY0" fmla="*/ 0 h 4102100"/>
              <a:gd name="connsiteX1" fmla="*/ 768980 w 4330700"/>
              <a:gd name="connsiteY1" fmla="*/ 1108919 h 4102100"/>
              <a:gd name="connsiteX2" fmla="*/ 1511300 w 4330700"/>
              <a:gd name="connsiteY2" fmla="*/ 2730500 h 4102100"/>
              <a:gd name="connsiteX3" fmla="*/ 3187700 w 4330700"/>
              <a:gd name="connsiteY3" fmla="*/ 3581400 h 4102100"/>
              <a:gd name="connsiteX4" fmla="*/ 4330700 w 4330700"/>
              <a:gd name="connsiteY4"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511300 w 4330700"/>
              <a:gd name="connsiteY3" fmla="*/ 2730500 h 4102100"/>
              <a:gd name="connsiteX4" fmla="*/ 3187700 w 4330700"/>
              <a:gd name="connsiteY4" fmla="*/ 3581400 h 4102100"/>
              <a:gd name="connsiteX5" fmla="*/ 4330700 w 4330700"/>
              <a:gd name="connsiteY5"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87700 w 4330700"/>
              <a:gd name="connsiteY5" fmla="*/ 3581400 h 4102100"/>
              <a:gd name="connsiteX6" fmla="*/ 4330700 w 4330700"/>
              <a:gd name="connsiteY6"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62300 w 4330700"/>
              <a:gd name="connsiteY5" fmla="*/ 3835400 h 4102100"/>
              <a:gd name="connsiteX6" fmla="*/ 4330700 w 4330700"/>
              <a:gd name="connsiteY6"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62300 w 4330700"/>
              <a:gd name="connsiteY5" fmla="*/ 3835400 h 4102100"/>
              <a:gd name="connsiteX6" fmla="*/ 3613780 w 4330700"/>
              <a:gd name="connsiteY6" fmla="*/ 3763219 h 4102100"/>
              <a:gd name="connsiteX7" fmla="*/ 4330700 w 4330700"/>
              <a:gd name="connsiteY7"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2844800 w 4330700"/>
              <a:gd name="connsiteY5" fmla="*/ 3683000 h 4102100"/>
              <a:gd name="connsiteX6" fmla="*/ 3613780 w 4330700"/>
              <a:gd name="connsiteY6" fmla="*/ 3763219 h 4102100"/>
              <a:gd name="connsiteX7" fmla="*/ 4330700 w 4330700"/>
              <a:gd name="connsiteY7"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2331080 w 4330700"/>
              <a:gd name="connsiteY5" fmla="*/ 3255219 h 4102100"/>
              <a:gd name="connsiteX6" fmla="*/ 2844800 w 4330700"/>
              <a:gd name="connsiteY6" fmla="*/ 3683000 h 4102100"/>
              <a:gd name="connsiteX7" fmla="*/ 3613780 w 4330700"/>
              <a:gd name="connsiteY7" fmla="*/ 3763219 h 4102100"/>
              <a:gd name="connsiteX8" fmla="*/ 4330700 w 4330700"/>
              <a:gd name="connsiteY8" fmla="*/ 4102100 h 410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700" h="4102100">
                <a:moveTo>
                  <a:pt x="0" y="0"/>
                </a:moveTo>
                <a:cubicBezTo>
                  <a:pt x="71013" y="153070"/>
                  <a:pt x="517097" y="653836"/>
                  <a:pt x="768980" y="1108919"/>
                </a:cubicBezTo>
                <a:cubicBezTo>
                  <a:pt x="939477" y="1414389"/>
                  <a:pt x="467460" y="1587956"/>
                  <a:pt x="591180" y="1858219"/>
                </a:cubicBezTo>
                <a:cubicBezTo>
                  <a:pt x="620813" y="2057186"/>
                  <a:pt x="933127" y="2157339"/>
                  <a:pt x="1086480" y="2302719"/>
                </a:cubicBezTo>
                <a:cubicBezTo>
                  <a:pt x="1239833" y="2448099"/>
                  <a:pt x="1303867" y="2571750"/>
                  <a:pt x="1511300" y="2730500"/>
                </a:cubicBezTo>
                <a:cubicBezTo>
                  <a:pt x="1718733" y="2889250"/>
                  <a:pt x="2108830" y="3096469"/>
                  <a:pt x="2331080" y="3255219"/>
                </a:cubicBezTo>
                <a:cubicBezTo>
                  <a:pt x="2553330" y="3413969"/>
                  <a:pt x="2626783" y="3608917"/>
                  <a:pt x="2844800" y="3683000"/>
                </a:cubicBezTo>
                <a:cubicBezTo>
                  <a:pt x="3062817" y="3757083"/>
                  <a:pt x="3419047" y="3718769"/>
                  <a:pt x="3613780" y="3763219"/>
                </a:cubicBezTo>
                <a:cubicBezTo>
                  <a:pt x="3808513" y="3807669"/>
                  <a:pt x="4185813" y="4073137"/>
                  <a:pt x="4330700" y="4102100"/>
                </a:cubicBezTo>
              </a:path>
            </a:pathLst>
          </a:custGeom>
          <a:noFill/>
          <a:ln w="76200">
            <a:solidFill>
              <a:srgbClr val="00B0F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endParaRPr>
          </a:p>
        </p:txBody>
      </p:sp>
      <p:sp>
        <p:nvSpPr>
          <p:cNvPr id="5" name="Freeform: Shape 4">
            <a:extLst>
              <a:ext uri="{FF2B5EF4-FFF2-40B4-BE49-F238E27FC236}">
                <a16:creationId xmlns:a16="http://schemas.microsoft.com/office/drawing/2014/main" id="{13F576BB-810D-BE2C-5903-06A703EA26AF}"/>
              </a:ext>
            </a:extLst>
          </p:cNvPr>
          <p:cNvSpPr/>
          <p:nvPr/>
        </p:nvSpPr>
        <p:spPr>
          <a:xfrm>
            <a:off x="8095620" y="3437299"/>
            <a:ext cx="1143000" cy="1346200"/>
          </a:xfrm>
          <a:custGeom>
            <a:avLst/>
            <a:gdLst>
              <a:gd name="connsiteX0" fmla="*/ 1143000 w 1143000"/>
              <a:gd name="connsiteY0" fmla="*/ 0 h 1346200"/>
              <a:gd name="connsiteX1" fmla="*/ 787400 w 1143000"/>
              <a:gd name="connsiteY1" fmla="*/ 330200 h 1346200"/>
              <a:gd name="connsiteX2" fmla="*/ 850900 w 1143000"/>
              <a:gd name="connsiteY2" fmla="*/ 876300 h 1346200"/>
              <a:gd name="connsiteX3" fmla="*/ 0 w 1143000"/>
              <a:gd name="connsiteY3" fmla="*/ 1346200 h 1346200"/>
            </a:gdLst>
            <a:ahLst/>
            <a:cxnLst>
              <a:cxn ang="0">
                <a:pos x="connsiteX0" y="connsiteY0"/>
              </a:cxn>
              <a:cxn ang="0">
                <a:pos x="connsiteX1" y="connsiteY1"/>
              </a:cxn>
              <a:cxn ang="0">
                <a:pos x="connsiteX2" y="connsiteY2"/>
              </a:cxn>
              <a:cxn ang="0">
                <a:pos x="connsiteX3" y="connsiteY3"/>
              </a:cxn>
            </a:cxnLst>
            <a:rect l="l" t="t" r="r" b="b"/>
            <a:pathLst>
              <a:path w="1143000" h="1346200">
                <a:moveTo>
                  <a:pt x="1143000" y="0"/>
                </a:moveTo>
                <a:cubicBezTo>
                  <a:pt x="989541" y="92075"/>
                  <a:pt x="836083" y="184150"/>
                  <a:pt x="787400" y="330200"/>
                </a:cubicBezTo>
                <a:cubicBezTo>
                  <a:pt x="738717" y="476250"/>
                  <a:pt x="982133" y="706967"/>
                  <a:pt x="850900" y="876300"/>
                </a:cubicBezTo>
                <a:cubicBezTo>
                  <a:pt x="719667" y="1045633"/>
                  <a:pt x="359833" y="1195916"/>
                  <a:pt x="0" y="1346200"/>
                </a:cubicBezTo>
              </a:path>
            </a:pathLst>
          </a:custGeom>
          <a:noFill/>
          <a:ln w="28575">
            <a:solidFill>
              <a:srgbClr val="00B0F0"/>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endParaRPr>
          </a:p>
        </p:txBody>
      </p:sp>
      <p:sp>
        <p:nvSpPr>
          <p:cNvPr id="9" name="Oval 8">
            <a:extLst>
              <a:ext uri="{FF2B5EF4-FFF2-40B4-BE49-F238E27FC236}">
                <a16:creationId xmlns:a16="http://schemas.microsoft.com/office/drawing/2014/main" id="{8225404F-9D5F-C38F-4ABC-5F7D7CA700BB}"/>
              </a:ext>
            </a:extLst>
          </p:cNvPr>
          <p:cNvSpPr/>
          <p:nvPr/>
        </p:nvSpPr>
        <p:spPr>
          <a:xfrm>
            <a:off x="8953183" y="3520878"/>
            <a:ext cx="137160" cy="137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B83550-C6D6-D73C-ACCF-742EECF753DE}"/>
              </a:ext>
            </a:extLst>
          </p:cNvPr>
          <p:cNvSpPr/>
          <p:nvPr/>
        </p:nvSpPr>
        <p:spPr>
          <a:xfrm>
            <a:off x="8991594" y="3216701"/>
            <a:ext cx="137160" cy="137160"/>
          </a:xfrm>
          <a:prstGeom prst="ellips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278FB11-0E85-1626-4EB8-307FE62CC85A}"/>
              </a:ext>
            </a:extLst>
          </p:cNvPr>
          <p:cNvSpPr/>
          <p:nvPr/>
        </p:nvSpPr>
        <p:spPr>
          <a:xfrm>
            <a:off x="9305919" y="3411582"/>
            <a:ext cx="137160" cy="137160"/>
          </a:xfrm>
          <a:prstGeom prst="ellips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FE76C1-11AC-7F63-A5B0-FE57FB4D31BC}"/>
              </a:ext>
            </a:extLst>
          </p:cNvPr>
          <p:cNvSpPr/>
          <p:nvPr/>
        </p:nvSpPr>
        <p:spPr>
          <a:xfrm>
            <a:off x="6767927" y="3459048"/>
            <a:ext cx="1918969" cy="780654"/>
          </a:xfrm>
          <a:prstGeom prst="rect">
            <a:avLst/>
          </a:prstGeom>
          <a:solidFill>
            <a:srgbClr val="FFFFCC"/>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err="1">
                <a:solidFill>
                  <a:schemeClr val="tx1"/>
                </a:solidFill>
              </a:rPr>
              <a:t>Streamstats</a:t>
            </a:r>
            <a:endParaRPr lang="en-US" sz="1600">
              <a:solidFill>
                <a:schemeClr val="tx1"/>
              </a:solidFill>
            </a:endParaRPr>
          </a:p>
          <a:p>
            <a:pPr algn="ctr"/>
            <a:r>
              <a:rPr lang="en-US" sz="1600">
                <a:solidFill>
                  <a:schemeClr val="tx1"/>
                </a:solidFill>
              </a:rPr>
              <a:t>Area = 1.05 </a:t>
            </a:r>
            <a:r>
              <a:rPr lang="en-US" sz="1600" err="1">
                <a:solidFill>
                  <a:schemeClr val="tx1"/>
                </a:solidFill>
              </a:rPr>
              <a:t>SqMi</a:t>
            </a:r>
            <a:endParaRPr lang="en-US" sz="1600">
              <a:solidFill>
                <a:schemeClr val="tx1"/>
              </a:solidFill>
            </a:endParaRPr>
          </a:p>
          <a:p>
            <a:pPr algn="ctr"/>
            <a:r>
              <a:rPr lang="en-US" sz="1600">
                <a:solidFill>
                  <a:srgbClr val="FF0000"/>
                </a:solidFill>
              </a:rPr>
              <a:t> Q100 =1,210 CFS</a:t>
            </a:r>
          </a:p>
        </p:txBody>
      </p:sp>
      <p:cxnSp>
        <p:nvCxnSpPr>
          <p:cNvPr id="15" name="Straight Arrow Connector 14">
            <a:extLst>
              <a:ext uri="{FF2B5EF4-FFF2-40B4-BE49-F238E27FC236}">
                <a16:creationId xmlns:a16="http://schemas.microsoft.com/office/drawing/2014/main" id="{88F9EE3C-5D40-96C9-82E6-CF8A4096493E}"/>
              </a:ext>
            </a:extLst>
          </p:cNvPr>
          <p:cNvCxnSpPr>
            <a:cxnSpLocks/>
            <a:stCxn id="12" idx="3"/>
            <a:endCxn id="9" idx="2"/>
          </p:cNvCxnSpPr>
          <p:nvPr/>
        </p:nvCxnSpPr>
        <p:spPr>
          <a:xfrm flipV="1">
            <a:off x="8686896" y="3589458"/>
            <a:ext cx="266287" cy="2599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15A9EBD-9E45-4562-FAB9-E2882234FF51}"/>
              </a:ext>
            </a:extLst>
          </p:cNvPr>
          <p:cNvCxnSpPr>
            <a:cxnSpLocks/>
          </p:cNvCxnSpPr>
          <p:nvPr/>
        </p:nvCxnSpPr>
        <p:spPr>
          <a:xfrm flipH="1">
            <a:off x="9055253" y="2526635"/>
            <a:ext cx="183367" cy="6900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F41F0A1-D3CA-B03D-811E-2D5A6F00A54B}"/>
              </a:ext>
            </a:extLst>
          </p:cNvPr>
          <p:cNvCxnSpPr>
            <a:cxnSpLocks/>
          </p:cNvCxnSpPr>
          <p:nvPr/>
        </p:nvCxnSpPr>
        <p:spPr>
          <a:xfrm flipH="1">
            <a:off x="9447603" y="3136415"/>
            <a:ext cx="863129" cy="3297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F80FF3E-05C2-AFCA-A6B8-3C383FBDEBB6}"/>
              </a:ext>
            </a:extLst>
          </p:cNvPr>
          <p:cNvSpPr txBox="1"/>
          <p:nvPr/>
        </p:nvSpPr>
        <p:spPr>
          <a:xfrm rot="3198081">
            <a:off x="7502474" y="889517"/>
            <a:ext cx="1068241" cy="338554"/>
          </a:xfrm>
          <a:prstGeom prst="rect">
            <a:avLst/>
          </a:prstGeom>
          <a:noFill/>
        </p:spPr>
        <p:txBody>
          <a:bodyPr wrap="none" rtlCol="0">
            <a:spAutoFit/>
          </a:bodyPr>
          <a:lstStyle/>
          <a:p>
            <a:r>
              <a:rPr lang="en-US" sz="1600"/>
              <a:t>Main stem</a:t>
            </a:r>
          </a:p>
        </p:txBody>
      </p:sp>
      <p:sp>
        <p:nvSpPr>
          <p:cNvPr id="28" name="TextBox 27">
            <a:extLst>
              <a:ext uri="{FF2B5EF4-FFF2-40B4-BE49-F238E27FC236}">
                <a16:creationId xmlns:a16="http://schemas.microsoft.com/office/drawing/2014/main" id="{79E04FDD-06C7-2EC4-AD15-B5CFD081C9FD}"/>
              </a:ext>
            </a:extLst>
          </p:cNvPr>
          <p:cNvSpPr txBox="1"/>
          <p:nvPr/>
        </p:nvSpPr>
        <p:spPr>
          <a:xfrm>
            <a:off x="6890635" y="3216701"/>
            <a:ext cx="1598579" cy="307777"/>
          </a:xfrm>
          <a:prstGeom prst="rect">
            <a:avLst/>
          </a:prstGeom>
          <a:noFill/>
        </p:spPr>
        <p:txBody>
          <a:bodyPr wrap="none" rtlCol="0">
            <a:spAutoFit/>
          </a:bodyPr>
          <a:lstStyle/>
          <a:p>
            <a:r>
              <a:rPr lang="en-US" sz="1400">
                <a:solidFill>
                  <a:srgbClr val="FF0000"/>
                </a:solidFill>
              </a:rPr>
              <a:t>Warning Flag Given</a:t>
            </a:r>
          </a:p>
        </p:txBody>
      </p:sp>
      <p:sp>
        <p:nvSpPr>
          <p:cNvPr id="19" name="Rectangle 18">
            <a:extLst>
              <a:ext uri="{FF2B5EF4-FFF2-40B4-BE49-F238E27FC236}">
                <a16:creationId xmlns:a16="http://schemas.microsoft.com/office/drawing/2014/main" id="{4ABAFD3F-0CC3-C56F-E2F5-BCF4EDC952AF}"/>
              </a:ext>
            </a:extLst>
          </p:cNvPr>
          <p:cNvSpPr/>
          <p:nvPr/>
        </p:nvSpPr>
        <p:spPr>
          <a:xfrm>
            <a:off x="8910785" y="1815694"/>
            <a:ext cx="1918969" cy="773873"/>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err="1">
                <a:solidFill>
                  <a:schemeClr val="tx1"/>
                </a:solidFill>
              </a:rPr>
              <a:t>Streamstats</a:t>
            </a:r>
            <a:endParaRPr lang="en-US" sz="1600">
              <a:solidFill>
                <a:schemeClr val="tx1"/>
              </a:solidFill>
            </a:endParaRPr>
          </a:p>
          <a:p>
            <a:pPr algn="ctr"/>
            <a:r>
              <a:rPr lang="en-US" sz="1600">
                <a:solidFill>
                  <a:schemeClr val="tx1"/>
                </a:solidFill>
              </a:rPr>
              <a:t>Area = 18.1 sq mi</a:t>
            </a:r>
          </a:p>
          <a:p>
            <a:pPr algn="ctr"/>
            <a:r>
              <a:rPr lang="en-US" sz="1600">
                <a:solidFill>
                  <a:srgbClr val="FF0000"/>
                </a:solidFill>
              </a:rPr>
              <a:t>Q100 = 7,280</a:t>
            </a:r>
          </a:p>
        </p:txBody>
      </p:sp>
      <p:sp>
        <p:nvSpPr>
          <p:cNvPr id="17" name="Rectangle 16">
            <a:extLst>
              <a:ext uri="{FF2B5EF4-FFF2-40B4-BE49-F238E27FC236}">
                <a16:creationId xmlns:a16="http://schemas.microsoft.com/office/drawing/2014/main" id="{9F5778CA-1C85-3122-A927-93FB6074A6A3}"/>
              </a:ext>
            </a:extLst>
          </p:cNvPr>
          <p:cNvSpPr/>
          <p:nvPr/>
        </p:nvSpPr>
        <p:spPr>
          <a:xfrm>
            <a:off x="10106273" y="2755214"/>
            <a:ext cx="1918969" cy="79352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err="1">
                <a:solidFill>
                  <a:schemeClr val="tx1"/>
                </a:solidFill>
              </a:rPr>
              <a:t>Streamstats</a:t>
            </a:r>
            <a:endParaRPr lang="en-US" sz="1600">
              <a:solidFill>
                <a:schemeClr val="tx1"/>
              </a:solidFill>
            </a:endParaRPr>
          </a:p>
          <a:p>
            <a:pPr algn="ctr"/>
            <a:r>
              <a:rPr lang="en-US" sz="1600">
                <a:solidFill>
                  <a:schemeClr val="tx1"/>
                </a:solidFill>
              </a:rPr>
              <a:t>Area = 19.2 sq mi</a:t>
            </a:r>
          </a:p>
          <a:p>
            <a:pPr algn="ctr"/>
            <a:r>
              <a:rPr lang="en-US" sz="1600">
                <a:solidFill>
                  <a:srgbClr val="FF0000"/>
                </a:solidFill>
              </a:rPr>
              <a:t>Q100 = 7,560 CFS</a:t>
            </a:r>
          </a:p>
        </p:txBody>
      </p:sp>
      <p:sp>
        <p:nvSpPr>
          <p:cNvPr id="41" name="TextBox 40">
            <a:extLst>
              <a:ext uri="{FF2B5EF4-FFF2-40B4-BE49-F238E27FC236}">
                <a16:creationId xmlns:a16="http://schemas.microsoft.com/office/drawing/2014/main" id="{EF159BB7-2D18-8EC7-C8BB-F5913A73B4E0}"/>
              </a:ext>
            </a:extLst>
          </p:cNvPr>
          <p:cNvSpPr txBox="1"/>
          <p:nvPr/>
        </p:nvSpPr>
        <p:spPr>
          <a:xfrm rot="2312791">
            <a:off x="7741727" y="2594809"/>
            <a:ext cx="606833" cy="338554"/>
          </a:xfrm>
          <a:prstGeom prst="rect">
            <a:avLst/>
          </a:prstGeom>
          <a:noFill/>
        </p:spPr>
        <p:txBody>
          <a:bodyPr wrap="none" rtlCol="0">
            <a:spAutoFit/>
          </a:bodyPr>
          <a:lstStyle/>
          <a:p>
            <a:r>
              <a:rPr lang="en-US" sz="1600"/>
              <a:t>Road</a:t>
            </a:r>
          </a:p>
        </p:txBody>
      </p:sp>
      <p:sp>
        <p:nvSpPr>
          <p:cNvPr id="6" name="TextBox 5">
            <a:extLst>
              <a:ext uri="{FF2B5EF4-FFF2-40B4-BE49-F238E27FC236}">
                <a16:creationId xmlns:a16="http://schemas.microsoft.com/office/drawing/2014/main" id="{604F07C5-2568-794F-6ADA-0FC2262315EB}"/>
              </a:ext>
            </a:extLst>
          </p:cNvPr>
          <p:cNvSpPr txBox="1"/>
          <p:nvPr/>
        </p:nvSpPr>
        <p:spPr>
          <a:xfrm rot="19916044">
            <a:off x="8138002" y="4495343"/>
            <a:ext cx="935128" cy="338554"/>
          </a:xfrm>
          <a:prstGeom prst="rect">
            <a:avLst/>
          </a:prstGeom>
          <a:noFill/>
        </p:spPr>
        <p:txBody>
          <a:bodyPr wrap="none" rtlCol="0">
            <a:spAutoFit/>
          </a:bodyPr>
          <a:lstStyle/>
          <a:p>
            <a:r>
              <a:rPr lang="en-US" sz="1600"/>
              <a:t>Tributary</a:t>
            </a:r>
          </a:p>
        </p:txBody>
      </p:sp>
    </p:spTree>
    <p:extLst>
      <p:ext uri="{BB962C8B-B14F-4D97-AF65-F5344CB8AC3E}">
        <p14:creationId xmlns:p14="http://schemas.microsoft.com/office/powerpoint/2010/main" val="155828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143892" y="625743"/>
            <a:ext cx="10036527"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“Almost standard” projects…  WASHINGTON COUNTY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picture containing tree, outdoor, forest, black&#10;&#10;Description automatically generated">
            <a:extLst>
              <a:ext uri="{FF2B5EF4-FFF2-40B4-BE49-F238E27FC236}">
                <a16:creationId xmlns:a16="http://schemas.microsoft.com/office/drawing/2014/main" id="{5EFCD7F4-9831-AFAB-104B-75996096B5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954" y="1201268"/>
            <a:ext cx="7322438" cy="5491829"/>
          </a:xfrm>
          <a:prstGeom prst="rect">
            <a:avLst/>
          </a:prstGeom>
          <a:ln w="12700">
            <a:solidFill>
              <a:schemeClr val="tx1"/>
            </a:solidFill>
          </a:ln>
          <a:effectLst>
            <a:outerShdw blurRad="50800" dist="50800" dir="2700000" sx="101000" sy="101000" algn="tl" rotWithShape="0">
              <a:prstClr val="black">
                <a:alpha val="48000"/>
              </a:prstClr>
            </a:outerShdw>
          </a:effectLst>
        </p:spPr>
      </p:pic>
      <p:sp>
        <p:nvSpPr>
          <p:cNvPr id="5" name="TextBox 4">
            <a:extLst>
              <a:ext uri="{FF2B5EF4-FFF2-40B4-BE49-F238E27FC236}">
                <a16:creationId xmlns:a16="http://schemas.microsoft.com/office/drawing/2014/main" id="{F93FA788-B49B-721D-ABF7-50EAE3727139}"/>
              </a:ext>
            </a:extLst>
          </p:cNvPr>
          <p:cNvSpPr txBox="1"/>
          <p:nvPr/>
        </p:nvSpPr>
        <p:spPr>
          <a:xfrm>
            <a:off x="7773855" y="2457704"/>
            <a:ext cx="4032658" cy="1938992"/>
          </a:xfrm>
          <a:prstGeom prst="rect">
            <a:avLst/>
          </a:prstGeom>
          <a:noFill/>
        </p:spPr>
        <p:txBody>
          <a:bodyPr wrap="square" rtlCol="0">
            <a:spAutoFit/>
          </a:bodyPr>
          <a:lstStyle/>
          <a:p>
            <a:r>
              <a:rPr lang="en-US" sz="2400" b="1"/>
              <a:t>Problem being addressed</a:t>
            </a:r>
            <a:r>
              <a:rPr lang="en-US" sz="2400"/>
              <a:t>: </a:t>
            </a:r>
          </a:p>
          <a:p>
            <a:pPr marL="285750" indent="-285750">
              <a:buFont typeface="Arial" panose="020B0604020202020204" pitchFamily="34" charset="0"/>
              <a:buChar char="•"/>
            </a:pPr>
            <a:r>
              <a:rPr lang="en-US" sz="2400"/>
              <a:t>The existing stream crossing was multiple pipes </a:t>
            </a:r>
          </a:p>
          <a:p>
            <a:pPr marL="285750" indent="-285750">
              <a:buFont typeface="Arial" panose="020B0604020202020204" pitchFamily="34" charset="0"/>
              <a:buChar char="•"/>
            </a:pPr>
            <a:r>
              <a:rPr lang="en-US" sz="2400"/>
              <a:t>the stream’s </a:t>
            </a:r>
            <a:r>
              <a:rPr lang="en-US" sz="2400" err="1"/>
              <a:t>bankfull</a:t>
            </a:r>
            <a:r>
              <a:rPr lang="en-US" sz="2400"/>
              <a:t> width is 12.9 ft</a:t>
            </a:r>
            <a:endParaRPr lang="en-US" sz="3200"/>
          </a:p>
        </p:txBody>
      </p:sp>
      <p:sp>
        <p:nvSpPr>
          <p:cNvPr id="6" name="TextBox 5">
            <a:extLst>
              <a:ext uri="{FF2B5EF4-FFF2-40B4-BE49-F238E27FC236}">
                <a16:creationId xmlns:a16="http://schemas.microsoft.com/office/drawing/2014/main" id="{18AEACD0-B969-5764-3E56-CBA851D81721}"/>
              </a:ext>
            </a:extLst>
          </p:cNvPr>
          <p:cNvSpPr txBox="1"/>
          <p:nvPr/>
        </p:nvSpPr>
        <p:spPr>
          <a:xfrm>
            <a:off x="8559209" y="1453390"/>
            <a:ext cx="3247305" cy="830997"/>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a:t>DGR funds: </a:t>
            </a:r>
            <a:r>
              <a:rPr lang="en-US" sz="2400"/>
              <a:t>$106,600.00</a:t>
            </a:r>
          </a:p>
          <a:p>
            <a:pPr algn="r"/>
            <a:r>
              <a:rPr lang="en-US" sz="2400" b="1"/>
              <a:t>In-kind: </a:t>
            </a:r>
            <a:r>
              <a:rPr lang="en-US" sz="2400"/>
              <a:t>$19,405.79</a:t>
            </a:r>
          </a:p>
        </p:txBody>
      </p:sp>
      <p:sp>
        <p:nvSpPr>
          <p:cNvPr id="2" name="Arrow: Right 1">
            <a:extLst>
              <a:ext uri="{FF2B5EF4-FFF2-40B4-BE49-F238E27FC236}">
                <a16:creationId xmlns:a16="http://schemas.microsoft.com/office/drawing/2014/main" id="{B19651AF-4336-2EAA-B5F5-D5DC0EC70639}"/>
              </a:ext>
            </a:extLst>
          </p:cNvPr>
          <p:cNvSpPr/>
          <p:nvPr/>
        </p:nvSpPr>
        <p:spPr>
          <a:xfrm rot="2026571">
            <a:off x="6318917" y="4095671"/>
            <a:ext cx="648497" cy="294479"/>
          </a:xfrm>
          <a:prstGeom prst="rightArrow">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16151527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ABC9D-045D-5490-37E3-307E9709B2EE}"/>
            </a:ext>
          </a:extLst>
        </p:cNvPr>
        <p:cNvGrpSpPr/>
        <p:nvPr/>
      </p:nvGrpSpPr>
      <p:grpSpPr>
        <a:xfrm>
          <a:off x="0" y="0"/>
          <a:ext cx="0" cy="0"/>
          <a:chOff x="0" y="0"/>
          <a:chExt cx="0" cy="0"/>
        </a:xfrm>
      </p:grpSpPr>
      <p:sp>
        <p:nvSpPr>
          <p:cNvPr id="31" name="Freeform: Shape 30">
            <a:extLst>
              <a:ext uri="{FF2B5EF4-FFF2-40B4-BE49-F238E27FC236}">
                <a16:creationId xmlns:a16="http://schemas.microsoft.com/office/drawing/2014/main" id="{3A7E60F3-85F0-F788-BF94-3CCD57641DC9}"/>
              </a:ext>
            </a:extLst>
          </p:cNvPr>
          <p:cNvSpPr/>
          <p:nvPr/>
        </p:nvSpPr>
        <p:spPr>
          <a:xfrm>
            <a:off x="7070313" y="2501477"/>
            <a:ext cx="3654508" cy="4053840"/>
          </a:xfrm>
          <a:custGeom>
            <a:avLst/>
            <a:gdLst>
              <a:gd name="connsiteX0" fmla="*/ 0 w 3654508"/>
              <a:gd name="connsiteY0" fmla="*/ 0 h 4053840"/>
              <a:gd name="connsiteX1" fmla="*/ 1013460 w 3654508"/>
              <a:gd name="connsiteY1" fmla="*/ 243840 h 4053840"/>
              <a:gd name="connsiteX2" fmla="*/ 1836420 w 3654508"/>
              <a:gd name="connsiteY2" fmla="*/ 1021080 h 4053840"/>
              <a:gd name="connsiteX3" fmla="*/ 2308860 w 3654508"/>
              <a:gd name="connsiteY3" fmla="*/ 1219200 h 4053840"/>
              <a:gd name="connsiteX4" fmla="*/ 2887980 w 3654508"/>
              <a:gd name="connsiteY4" fmla="*/ 1623060 h 4053840"/>
              <a:gd name="connsiteX5" fmla="*/ 3649980 w 3654508"/>
              <a:gd name="connsiteY5" fmla="*/ 2537460 h 4053840"/>
              <a:gd name="connsiteX6" fmla="*/ 3147060 w 3654508"/>
              <a:gd name="connsiteY6" fmla="*/ 405384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4508" h="4053840" extrusionOk="0">
                <a:moveTo>
                  <a:pt x="0" y="0"/>
                </a:moveTo>
                <a:cubicBezTo>
                  <a:pt x="426445" y="10584"/>
                  <a:pt x="631737" y="63666"/>
                  <a:pt x="1013460" y="243840"/>
                </a:cubicBezTo>
                <a:cubicBezTo>
                  <a:pt x="1342943" y="487249"/>
                  <a:pt x="1665081" y="877901"/>
                  <a:pt x="1836420" y="1021080"/>
                </a:cubicBezTo>
                <a:cubicBezTo>
                  <a:pt x="2054809" y="1184339"/>
                  <a:pt x="2128927" y="1108179"/>
                  <a:pt x="2308860" y="1219200"/>
                </a:cubicBezTo>
                <a:cubicBezTo>
                  <a:pt x="2503564" y="1320465"/>
                  <a:pt x="2605975" y="1405587"/>
                  <a:pt x="2887980" y="1623060"/>
                </a:cubicBezTo>
                <a:cubicBezTo>
                  <a:pt x="3116041" y="1857803"/>
                  <a:pt x="3681643" y="2137146"/>
                  <a:pt x="3649980" y="2537460"/>
                </a:cubicBezTo>
                <a:cubicBezTo>
                  <a:pt x="3703911" y="2929933"/>
                  <a:pt x="3520598" y="3474295"/>
                  <a:pt x="3147060" y="4053840"/>
                </a:cubicBezTo>
              </a:path>
            </a:pathLst>
          </a:custGeom>
          <a:noFill/>
          <a:ln w="76200">
            <a:solidFill>
              <a:schemeClr val="bg1">
                <a:lumMod val="75000"/>
              </a:schemeClr>
            </a:solidFill>
            <a:extLst>
              <a:ext uri="{C807C97D-BFC1-408E-A445-0C87EB9F89A2}">
                <ask:lineSketchStyleProps xmlns:ask="http://schemas.microsoft.com/office/drawing/2018/sketchyshapes" sd="3704842338">
                  <a:custGeom>
                    <a:avLst/>
                    <a:gdLst>
                      <a:gd name="connsiteX0" fmla="*/ 0 w 3654508"/>
                      <a:gd name="connsiteY0" fmla="*/ 0 h 4053840"/>
                      <a:gd name="connsiteX1" fmla="*/ 1013460 w 3654508"/>
                      <a:gd name="connsiteY1" fmla="*/ 243840 h 4053840"/>
                      <a:gd name="connsiteX2" fmla="*/ 1836420 w 3654508"/>
                      <a:gd name="connsiteY2" fmla="*/ 1021080 h 4053840"/>
                      <a:gd name="connsiteX3" fmla="*/ 2308860 w 3654508"/>
                      <a:gd name="connsiteY3" fmla="*/ 1219200 h 4053840"/>
                      <a:gd name="connsiteX4" fmla="*/ 2887980 w 3654508"/>
                      <a:gd name="connsiteY4" fmla="*/ 1623060 h 4053840"/>
                      <a:gd name="connsiteX5" fmla="*/ 3649980 w 3654508"/>
                      <a:gd name="connsiteY5" fmla="*/ 2537460 h 4053840"/>
                      <a:gd name="connsiteX6" fmla="*/ 3147060 w 3654508"/>
                      <a:gd name="connsiteY6" fmla="*/ 405384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4508" h="4053840">
                        <a:moveTo>
                          <a:pt x="0" y="0"/>
                        </a:moveTo>
                        <a:cubicBezTo>
                          <a:pt x="353695" y="36830"/>
                          <a:pt x="707390" y="73660"/>
                          <a:pt x="1013460" y="243840"/>
                        </a:cubicBezTo>
                        <a:cubicBezTo>
                          <a:pt x="1319530" y="414020"/>
                          <a:pt x="1620520" y="858520"/>
                          <a:pt x="1836420" y="1021080"/>
                        </a:cubicBezTo>
                        <a:cubicBezTo>
                          <a:pt x="2052320" y="1183640"/>
                          <a:pt x="2133600" y="1118870"/>
                          <a:pt x="2308860" y="1219200"/>
                        </a:cubicBezTo>
                        <a:cubicBezTo>
                          <a:pt x="2484120" y="1319530"/>
                          <a:pt x="2664460" y="1403350"/>
                          <a:pt x="2887980" y="1623060"/>
                        </a:cubicBezTo>
                        <a:cubicBezTo>
                          <a:pt x="3111500" y="1842770"/>
                          <a:pt x="3606800" y="2132330"/>
                          <a:pt x="3649980" y="2537460"/>
                        </a:cubicBezTo>
                        <a:cubicBezTo>
                          <a:pt x="3693160" y="2942590"/>
                          <a:pt x="3420110" y="3498215"/>
                          <a:pt x="3147060" y="405384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0ECC2CBD-D1F4-4639-B3DE-B3D39D7D55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795B490C-72C1-335B-8C67-0E42FC228BC5}"/>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7FD8C6D0-FFAB-BCF8-CE15-2F3BBE8803C7}"/>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D214CBE2-B27D-13EB-0F59-09E9A3C22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2C55A441-0501-BEFB-030F-B21DE61C61A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595D6A1D-4436-CA82-D736-A444164605A6}"/>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B58D7D80-D2B1-8745-9E76-6B0AB7313529}"/>
              </a:ext>
            </a:extLst>
          </p:cNvPr>
          <p:cNvSpPr txBox="1"/>
          <p:nvPr/>
        </p:nvSpPr>
        <p:spPr>
          <a:xfrm>
            <a:off x="387633" y="556025"/>
            <a:ext cx="112383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FF0000"/>
                </a:solidFill>
                <a:effectLst/>
                <a:uLnTx/>
                <a:uFillTx/>
                <a:latin typeface="Calibri" panose="020F0502020204030204"/>
                <a:ea typeface="+mn-ea"/>
                <a:cs typeface="+mn-cs"/>
              </a:rPr>
              <a:t>STREAMSTATS</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989BFD8-C259-7588-B8BE-00D7546B177E}"/>
              </a:ext>
            </a:extLst>
          </p:cNvPr>
          <p:cNvSpPr txBox="1"/>
          <p:nvPr/>
        </p:nvSpPr>
        <p:spPr>
          <a:xfrm>
            <a:off x="-96137" y="1175910"/>
            <a:ext cx="6877937" cy="2954655"/>
          </a:xfrm>
          <a:prstGeom prst="rect">
            <a:avLst/>
          </a:prstGeom>
          <a:noFill/>
        </p:spPr>
        <p:txBody>
          <a:bodyPr wrap="square" rtlCol="0">
            <a:spAutoFit/>
          </a:bodyPr>
          <a:lstStyle/>
          <a:p>
            <a:pPr marL="800100" lvl="1" indent="-342900">
              <a:buFont typeface="Arial" panose="020B0604020202020204" pitchFamily="34" charset="0"/>
              <a:buChar char="•"/>
              <a:defRPr/>
            </a:pPr>
            <a:r>
              <a:rPr lang="en-US" sz="2800" b="1">
                <a:latin typeface="Calibri" panose="020F0502020204030204"/>
              </a:rPr>
              <a:t>Limited “resolution”: </a:t>
            </a:r>
          </a:p>
          <a:p>
            <a:pPr lvl="2">
              <a:defRPr/>
            </a:pPr>
            <a:r>
              <a:rPr lang="en-US" sz="2800" b="1">
                <a:solidFill>
                  <a:srgbClr val="FF0000"/>
                </a:solidFill>
                <a:latin typeface="Calibri" panose="020F0502020204030204"/>
              </a:rPr>
              <a:t>The smaller the watershed the bigger the potential error</a:t>
            </a:r>
          </a:p>
          <a:p>
            <a:pPr lvl="2">
              <a:defRPr/>
            </a:pPr>
            <a:endParaRPr lang="en-US" sz="2800" b="1">
              <a:solidFill>
                <a:srgbClr val="FF0000"/>
              </a:solidFill>
              <a:latin typeface="Calibri" panose="020F0502020204030204"/>
            </a:endParaRPr>
          </a:p>
          <a:p>
            <a:pPr lvl="2">
              <a:defRPr/>
            </a:pPr>
            <a:r>
              <a:rPr lang="en-US" sz="2800" b="1" u="sng">
                <a:solidFill>
                  <a:srgbClr val="FF0000"/>
                </a:solidFill>
                <a:latin typeface="Calibri" panose="020F0502020204030204"/>
              </a:rPr>
              <a:t>ACTUAL STREAMSTATS DATA</a:t>
            </a:r>
            <a:r>
              <a:rPr lang="en-US" sz="2800" b="1">
                <a:solidFill>
                  <a:srgbClr val="FF0000"/>
                </a:solidFill>
                <a:latin typeface="Calibri" panose="020F0502020204030204"/>
              </a:rPr>
              <a:t>:</a:t>
            </a:r>
          </a:p>
          <a:p>
            <a:endParaRPr lang="en-US"/>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latin typeface="Calibri" panose="020F0502020204030204"/>
            </a:endParaRPr>
          </a:p>
        </p:txBody>
      </p:sp>
      <p:sp>
        <p:nvSpPr>
          <p:cNvPr id="4" name="Freeform: Shape 3">
            <a:extLst>
              <a:ext uri="{FF2B5EF4-FFF2-40B4-BE49-F238E27FC236}">
                <a16:creationId xmlns:a16="http://schemas.microsoft.com/office/drawing/2014/main" id="{F78115A4-5077-A24A-103F-B2E9B241C138}"/>
              </a:ext>
            </a:extLst>
          </p:cNvPr>
          <p:cNvSpPr/>
          <p:nvPr/>
        </p:nvSpPr>
        <p:spPr>
          <a:xfrm>
            <a:off x="7511420" y="529381"/>
            <a:ext cx="4330700" cy="4102100"/>
          </a:xfrm>
          <a:custGeom>
            <a:avLst/>
            <a:gdLst>
              <a:gd name="connsiteX0" fmla="*/ 0 w 3746500"/>
              <a:gd name="connsiteY0" fmla="*/ 0 h 2844800"/>
              <a:gd name="connsiteX1" fmla="*/ 927100 w 3746500"/>
              <a:gd name="connsiteY1" fmla="*/ 1473200 h 2844800"/>
              <a:gd name="connsiteX2" fmla="*/ 2603500 w 3746500"/>
              <a:gd name="connsiteY2" fmla="*/ 2324100 h 2844800"/>
              <a:gd name="connsiteX3" fmla="*/ 3746500 w 3746500"/>
              <a:gd name="connsiteY3" fmla="*/ 2844800 h 2844800"/>
              <a:gd name="connsiteX0" fmla="*/ 0 w 4330700"/>
              <a:gd name="connsiteY0" fmla="*/ 0 h 4102100"/>
              <a:gd name="connsiteX1" fmla="*/ 1511300 w 4330700"/>
              <a:gd name="connsiteY1" fmla="*/ 2730500 h 4102100"/>
              <a:gd name="connsiteX2" fmla="*/ 3187700 w 4330700"/>
              <a:gd name="connsiteY2" fmla="*/ 3581400 h 4102100"/>
              <a:gd name="connsiteX3" fmla="*/ 4330700 w 4330700"/>
              <a:gd name="connsiteY3" fmla="*/ 4102100 h 4102100"/>
              <a:gd name="connsiteX0" fmla="*/ 0 w 4330700"/>
              <a:gd name="connsiteY0" fmla="*/ 0 h 4102100"/>
              <a:gd name="connsiteX1" fmla="*/ 768980 w 4330700"/>
              <a:gd name="connsiteY1" fmla="*/ 1108919 h 4102100"/>
              <a:gd name="connsiteX2" fmla="*/ 1511300 w 4330700"/>
              <a:gd name="connsiteY2" fmla="*/ 2730500 h 4102100"/>
              <a:gd name="connsiteX3" fmla="*/ 3187700 w 4330700"/>
              <a:gd name="connsiteY3" fmla="*/ 3581400 h 4102100"/>
              <a:gd name="connsiteX4" fmla="*/ 4330700 w 4330700"/>
              <a:gd name="connsiteY4"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511300 w 4330700"/>
              <a:gd name="connsiteY3" fmla="*/ 2730500 h 4102100"/>
              <a:gd name="connsiteX4" fmla="*/ 3187700 w 4330700"/>
              <a:gd name="connsiteY4" fmla="*/ 3581400 h 4102100"/>
              <a:gd name="connsiteX5" fmla="*/ 4330700 w 4330700"/>
              <a:gd name="connsiteY5"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87700 w 4330700"/>
              <a:gd name="connsiteY5" fmla="*/ 3581400 h 4102100"/>
              <a:gd name="connsiteX6" fmla="*/ 4330700 w 4330700"/>
              <a:gd name="connsiteY6"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62300 w 4330700"/>
              <a:gd name="connsiteY5" fmla="*/ 3835400 h 4102100"/>
              <a:gd name="connsiteX6" fmla="*/ 4330700 w 4330700"/>
              <a:gd name="connsiteY6"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3162300 w 4330700"/>
              <a:gd name="connsiteY5" fmla="*/ 3835400 h 4102100"/>
              <a:gd name="connsiteX6" fmla="*/ 3613780 w 4330700"/>
              <a:gd name="connsiteY6" fmla="*/ 3763219 h 4102100"/>
              <a:gd name="connsiteX7" fmla="*/ 4330700 w 4330700"/>
              <a:gd name="connsiteY7"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2844800 w 4330700"/>
              <a:gd name="connsiteY5" fmla="*/ 3683000 h 4102100"/>
              <a:gd name="connsiteX6" fmla="*/ 3613780 w 4330700"/>
              <a:gd name="connsiteY6" fmla="*/ 3763219 h 4102100"/>
              <a:gd name="connsiteX7" fmla="*/ 4330700 w 4330700"/>
              <a:gd name="connsiteY7" fmla="*/ 4102100 h 4102100"/>
              <a:gd name="connsiteX0" fmla="*/ 0 w 4330700"/>
              <a:gd name="connsiteY0" fmla="*/ 0 h 4102100"/>
              <a:gd name="connsiteX1" fmla="*/ 768980 w 4330700"/>
              <a:gd name="connsiteY1" fmla="*/ 1108919 h 4102100"/>
              <a:gd name="connsiteX2" fmla="*/ 591180 w 4330700"/>
              <a:gd name="connsiteY2" fmla="*/ 1858219 h 4102100"/>
              <a:gd name="connsiteX3" fmla="*/ 1086480 w 4330700"/>
              <a:gd name="connsiteY3" fmla="*/ 2302719 h 4102100"/>
              <a:gd name="connsiteX4" fmla="*/ 1511300 w 4330700"/>
              <a:gd name="connsiteY4" fmla="*/ 2730500 h 4102100"/>
              <a:gd name="connsiteX5" fmla="*/ 2331080 w 4330700"/>
              <a:gd name="connsiteY5" fmla="*/ 3255219 h 4102100"/>
              <a:gd name="connsiteX6" fmla="*/ 2844800 w 4330700"/>
              <a:gd name="connsiteY6" fmla="*/ 3683000 h 4102100"/>
              <a:gd name="connsiteX7" fmla="*/ 3613780 w 4330700"/>
              <a:gd name="connsiteY7" fmla="*/ 3763219 h 4102100"/>
              <a:gd name="connsiteX8" fmla="*/ 4330700 w 4330700"/>
              <a:gd name="connsiteY8" fmla="*/ 4102100 h 410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700" h="4102100">
                <a:moveTo>
                  <a:pt x="0" y="0"/>
                </a:moveTo>
                <a:cubicBezTo>
                  <a:pt x="71013" y="153070"/>
                  <a:pt x="517097" y="653836"/>
                  <a:pt x="768980" y="1108919"/>
                </a:cubicBezTo>
                <a:cubicBezTo>
                  <a:pt x="939477" y="1414389"/>
                  <a:pt x="467460" y="1587956"/>
                  <a:pt x="591180" y="1858219"/>
                </a:cubicBezTo>
                <a:cubicBezTo>
                  <a:pt x="620813" y="2057186"/>
                  <a:pt x="933127" y="2157339"/>
                  <a:pt x="1086480" y="2302719"/>
                </a:cubicBezTo>
                <a:cubicBezTo>
                  <a:pt x="1239833" y="2448099"/>
                  <a:pt x="1303867" y="2571750"/>
                  <a:pt x="1511300" y="2730500"/>
                </a:cubicBezTo>
                <a:cubicBezTo>
                  <a:pt x="1718733" y="2889250"/>
                  <a:pt x="2108830" y="3096469"/>
                  <a:pt x="2331080" y="3255219"/>
                </a:cubicBezTo>
                <a:cubicBezTo>
                  <a:pt x="2553330" y="3413969"/>
                  <a:pt x="2626783" y="3608917"/>
                  <a:pt x="2844800" y="3683000"/>
                </a:cubicBezTo>
                <a:cubicBezTo>
                  <a:pt x="3062817" y="3757083"/>
                  <a:pt x="3419047" y="3718769"/>
                  <a:pt x="3613780" y="3763219"/>
                </a:cubicBezTo>
                <a:cubicBezTo>
                  <a:pt x="3808513" y="3807669"/>
                  <a:pt x="4185813" y="4073137"/>
                  <a:pt x="4330700" y="4102100"/>
                </a:cubicBezTo>
              </a:path>
            </a:pathLst>
          </a:custGeom>
          <a:noFill/>
          <a:ln w="76200">
            <a:solidFill>
              <a:srgbClr val="00B0F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endParaRPr>
          </a:p>
        </p:txBody>
      </p:sp>
      <p:sp>
        <p:nvSpPr>
          <p:cNvPr id="5" name="Freeform: Shape 4">
            <a:extLst>
              <a:ext uri="{FF2B5EF4-FFF2-40B4-BE49-F238E27FC236}">
                <a16:creationId xmlns:a16="http://schemas.microsoft.com/office/drawing/2014/main" id="{7BE77BC2-B79D-189E-4648-3605EFDF1A52}"/>
              </a:ext>
            </a:extLst>
          </p:cNvPr>
          <p:cNvSpPr/>
          <p:nvPr/>
        </p:nvSpPr>
        <p:spPr>
          <a:xfrm>
            <a:off x="8095620" y="3437299"/>
            <a:ext cx="1143000" cy="1346200"/>
          </a:xfrm>
          <a:custGeom>
            <a:avLst/>
            <a:gdLst>
              <a:gd name="connsiteX0" fmla="*/ 1143000 w 1143000"/>
              <a:gd name="connsiteY0" fmla="*/ 0 h 1346200"/>
              <a:gd name="connsiteX1" fmla="*/ 787400 w 1143000"/>
              <a:gd name="connsiteY1" fmla="*/ 330200 h 1346200"/>
              <a:gd name="connsiteX2" fmla="*/ 850900 w 1143000"/>
              <a:gd name="connsiteY2" fmla="*/ 876300 h 1346200"/>
              <a:gd name="connsiteX3" fmla="*/ 0 w 1143000"/>
              <a:gd name="connsiteY3" fmla="*/ 1346200 h 1346200"/>
            </a:gdLst>
            <a:ahLst/>
            <a:cxnLst>
              <a:cxn ang="0">
                <a:pos x="connsiteX0" y="connsiteY0"/>
              </a:cxn>
              <a:cxn ang="0">
                <a:pos x="connsiteX1" y="connsiteY1"/>
              </a:cxn>
              <a:cxn ang="0">
                <a:pos x="connsiteX2" y="connsiteY2"/>
              </a:cxn>
              <a:cxn ang="0">
                <a:pos x="connsiteX3" y="connsiteY3"/>
              </a:cxn>
            </a:cxnLst>
            <a:rect l="l" t="t" r="r" b="b"/>
            <a:pathLst>
              <a:path w="1143000" h="1346200">
                <a:moveTo>
                  <a:pt x="1143000" y="0"/>
                </a:moveTo>
                <a:cubicBezTo>
                  <a:pt x="989541" y="92075"/>
                  <a:pt x="836083" y="184150"/>
                  <a:pt x="787400" y="330200"/>
                </a:cubicBezTo>
                <a:cubicBezTo>
                  <a:pt x="738717" y="476250"/>
                  <a:pt x="982133" y="706967"/>
                  <a:pt x="850900" y="876300"/>
                </a:cubicBezTo>
                <a:cubicBezTo>
                  <a:pt x="719667" y="1045633"/>
                  <a:pt x="359833" y="1195916"/>
                  <a:pt x="0" y="1346200"/>
                </a:cubicBezTo>
              </a:path>
            </a:pathLst>
          </a:custGeom>
          <a:noFill/>
          <a:ln w="28575">
            <a:solidFill>
              <a:srgbClr val="00B0F0"/>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endParaRPr>
          </a:p>
        </p:txBody>
      </p:sp>
      <p:sp>
        <p:nvSpPr>
          <p:cNvPr id="9" name="Oval 8">
            <a:extLst>
              <a:ext uri="{FF2B5EF4-FFF2-40B4-BE49-F238E27FC236}">
                <a16:creationId xmlns:a16="http://schemas.microsoft.com/office/drawing/2014/main" id="{30C3A6E8-8186-7E97-E953-8AEA96B51FCC}"/>
              </a:ext>
            </a:extLst>
          </p:cNvPr>
          <p:cNvSpPr/>
          <p:nvPr/>
        </p:nvSpPr>
        <p:spPr>
          <a:xfrm>
            <a:off x="8953183" y="3520878"/>
            <a:ext cx="137160" cy="137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11746F1-4669-663C-1CA6-E1735D9E8469}"/>
              </a:ext>
            </a:extLst>
          </p:cNvPr>
          <p:cNvSpPr/>
          <p:nvPr/>
        </p:nvSpPr>
        <p:spPr>
          <a:xfrm>
            <a:off x="8991594" y="3216701"/>
            <a:ext cx="137160" cy="137160"/>
          </a:xfrm>
          <a:prstGeom prst="ellips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C75A831-806E-2277-0F1F-6E3A277C2443}"/>
              </a:ext>
            </a:extLst>
          </p:cNvPr>
          <p:cNvSpPr/>
          <p:nvPr/>
        </p:nvSpPr>
        <p:spPr>
          <a:xfrm>
            <a:off x="9305919" y="3411582"/>
            <a:ext cx="137160" cy="137160"/>
          </a:xfrm>
          <a:prstGeom prst="ellips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D7765F-403F-F9DC-5E8A-B4C502AF88CE}"/>
              </a:ext>
            </a:extLst>
          </p:cNvPr>
          <p:cNvSpPr/>
          <p:nvPr/>
        </p:nvSpPr>
        <p:spPr>
          <a:xfrm>
            <a:off x="6767927" y="3459048"/>
            <a:ext cx="1918969" cy="780654"/>
          </a:xfrm>
          <a:prstGeom prst="rect">
            <a:avLst/>
          </a:prstGeom>
          <a:solidFill>
            <a:srgbClr val="FFFFCC"/>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err="1">
                <a:solidFill>
                  <a:schemeClr val="tx1"/>
                </a:solidFill>
              </a:rPr>
              <a:t>Streamstats</a:t>
            </a:r>
            <a:endParaRPr lang="en-US" sz="1600">
              <a:solidFill>
                <a:schemeClr val="tx1"/>
              </a:solidFill>
            </a:endParaRPr>
          </a:p>
          <a:p>
            <a:pPr algn="ctr"/>
            <a:r>
              <a:rPr lang="en-US" sz="1600">
                <a:solidFill>
                  <a:schemeClr val="tx1"/>
                </a:solidFill>
              </a:rPr>
              <a:t>Area = 1.05 </a:t>
            </a:r>
            <a:r>
              <a:rPr lang="en-US" sz="1600" err="1">
                <a:solidFill>
                  <a:schemeClr val="tx1"/>
                </a:solidFill>
              </a:rPr>
              <a:t>SqMi</a:t>
            </a:r>
            <a:endParaRPr lang="en-US" sz="1600">
              <a:solidFill>
                <a:schemeClr val="tx1"/>
              </a:solidFill>
            </a:endParaRPr>
          </a:p>
          <a:p>
            <a:pPr algn="ctr"/>
            <a:r>
              <a:rPr lang="en-US" sz="1600">
                <a:solidFill>
                  <a:srgbClr val="FF0000"/>
                </a:solidFill>
              </a:rPr>
              <a:t> Q100 =1,210 CFS</a:t>
            </a:r>
          </a:p>
        </p:txBody>
      </p:sp>
      <p:cxnSp>
        <p:nvCxnSpPr>
          <p:cNvPr id="15" name="Straight Arrow Connector 14">
            <a:extLst>
              <a:ext uri="{FF2B5EF4-FFF2-40B4-BE49-F238E27FC236}">
                <a16:creationId xmlns:a16="http://schemas.microsoft.com/office/drawing/2014/main" id="{3361BA9A-1EEC-A4F1-2F4B-6637A6C082FD}"/>
              </a:ext>
            </a:extLst>
          </p:cNvPr>
          <p:cNvCxnSpPr>
            <a:cxnSpLocks/>
            <a:stCxn id="12" idx="3"/>
            <a:endCxn id="9" idx="2"/>
          </p:cNvCxnSpPr>
          <p:nvPr/>
        </p:nvCxnSpPr>
        <p:spPr>
          <a:xfrm flipV="1">
            <a:off x="8686896" y="3589458"/>
            <a:ext cx="266287" cy="2599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AACA418-3629-80A9-325C-3C6F3AD53FD5}"/>
              </a:ext>
            </a:extLst>
          </p:cNvPr>
          <p:cNvCxnSpPr>
            <a:cxnSpLocks/>
          </p:cNvCxnSpPr>
          <p:nvPr/>
        </p:nvCxnSpPr>
        <p:spPr>
          <a:xfrm flipH="1">
            <a:off x="9055253" y="2526635"/>
            <a:ext cx="183367" cy="6900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888EC88-C241-B2D4-4DDB-913165FE2CF5}"/>
              </a:ext>
            </a:extLst>
          </p:cNvPr>
          <p:cNvCxnSpPr>
            <a:cxnSpLocks/>
          </p:cNvCxnSpPr>
          <p:nvPr/>
        </p:nvCxnSpPr>
        <p:spPr>
          <a:xfrm flipH="1">
            <a:off x="9447603" y="3136415"/>
            <a:ext cx="863129" cy="3297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249FD5B-9330-85A9-1FAB-A1D2F194FF63}"/>
              </a:ext>
            </a:extLst>
          </p:cNvPr>
          <p:cNvSpPr txBox="1"/>
          <p:nvPr/>
        </p:nvSpPr>
        <p:spPr>
          <a:xfrm rot="3198081">
            <a:off x="7502474" y="889517"/>
            <a:ext cx="1068241" cy="338554"/>
          </a:xfrm>
          <a:prstGeom prst="rect">
            <a:avLst/>
          </a:prstGeom>
          <a:noFill/>
        </p:spPr>
        <p:txBody>
          <a:bodyPr wrap="none" rtlCol="0">
            <a:spAutoFit/>
          </a:bodyPr>
          <a:lstStyle/>
          <a:p>
            <a:r>
              <a:rPr lang="en-US" sz="1600"/>
              <a:t>Main stem</a:t>
            </a:r>
          </a:p>
        </p:txBody>
      </p:sp>
      <p:sp>
        <p:nvSpPr>
          <p:cNvPr id="28" name="TextBox 27">
            <a:extLst>
              <a:ext uri="{FF2B5EF4-FFF2-40B4-BE49-F238E27FC236}">
                <a16:creationId xmlns:a16="http://schemas.microsoft.com/office/drawing/2014/main" id="{1385A2A6-454D-E741-DB67-88A0B68987D3}"/>
              </a:ext>
            </a:extLst>
          </p:cNvPr>
          <p:cNvSpPr txBox="1"/>
          <p:nvPr/>
        </p:nvSpPr>
        <p:spPr>
          <a:xfrm>
            <a:off x="6890635" y="3216701"/>
            <a:ext cx="1598579" cy="307777"/>
          </a:xfrm>
          <a:prstGeom prst="rect">
            <a:avLst/>
          </a:prstGeom>
          <a:noFill/>
        </p:spPr>
        <p:txBody>
          <a:bodyPr wrap="none" rtlCol="0">
            <a:spAutoFit/>
          </a:bodyPr>
          <a:lstStyle/>
          <a:p>
            <a:r>
              <a:rPr lang="en-US" sz="1400">
                <a:solidFill>
                  <a:srgbClr val="FF0000"/>
                </a:solidFill>
              </a:rPr>
              <a:t>Warning Flag Given</a:t>
            </a:r>
          </a:p>
        </p:txBody>
      </p:sp>
      <p:sp>
        <p:nvSpPr>
          <p:cNvPr id="36" name="TextBox 35">
            <a:extLst>
              <a:ext uri="{FF2B5EF4-FFF2-40B4-BE49-F238E27FC236}">
                <a16:creationId xmlns:a16="http://schemas.microsoft.com/office/drawing/2014/main" id="{2CE2D7E9-BA05-6508-F383-D809571C319E}"/>
              </a:ext>
            </a:extLst>
          </p:cNvPr>
          <p:cNvSpPr txBox="1"/>
          <p:nvPr/>
        </p:nvSpPr>
        <p:spPr>
          <a:xfrm>
            <a:off x="444055" y="3675979"/>
            <a:ext cx="7650326" cy="2677656"/>
          </a:xfrm>
          <a:prstGeom prst="rect">
            <a:avLst/>
          </a:prstGeom>
          <a:noFill/>
        </p:spPr>
        <p:txBody>
          <a:bodyPr wrap="square" rtlCol="0">
            <a:spAutoFit/>
          </a:bodyPr>
          <a:lstStyle/>
          <a:p>
            <a:r>
              <a:rPr lang="en-US" sz="2400" b="1" u="sng"/>
              <a:t>What is the Q100 flow?</a:t>
            </a:r>
          </a:p>
          <a:p>
            <a:pPr marL="230188" indent="-230188">
              <a:buFont typeface="Arial" panose="020B0604020202020204" pitchFamily="34" charset="0"/>
              <a:buChar char="•"/>
            </a:pPr>
            <a:r>
              <a:rPr lang="en-US" sz="2400" u="sng">
                <a:solidFill>
                  <a:srgbClr val="FF0000"/>
                </a:solidFill>
              </a:rPr>
              <a:t>1,210 CFS </a:t>
            </a:r>
            <a:r>
              <a:rPr lang="en-US" sz="2400"/>
              <a:t>with a warning?</a:t>
            </a:r>
          </a:p>
          <a:p>
            <a:pPr marL="230188" indent="-230188">
              <a:buFont typeface="Arial" panose="020B0604020202020204" pitchFamily="34" charset="0"/>
              <a:buChar char="•"/>
            </a:pPr>
            <a:r>
              <a:rPr lang="en-US" sz="2400"/>
              <a:t>7,560 CFS – 7,280 CFS = </a:t>
            </a:r>
            <a:r>
              <a:rPr lang="en-US" sz="2400" u="sng">
                <a:solidFill>
                  <a:srgbClr val="FF0000"/>
                </a:solidFill>
              </a:rPr>
              <a:t>280 CFS </a:t>
            </a:r>
            <a:r>
              <a:rPr lang="en-US" sz="2400"/>
              <a:t>with no warnings?</a:t>
            </a:r>
          </a:p>
          <a:p>
            <a:pPr marL="230188" indent="-230188">
              <a:buFont typeface="Arial" panose="020B0604020202020204" pitchFamily="34" charset="0"/>
              <a:buChar char="•"/>
            </a:pPr>
            <a:r>
              <a:rPr lang="en-US" sz="2400" b="1"/>
              <a:t>A 4X increase in Q100 CFS will drive up structure size!</a:t>
            </a:r>
          </a:p>
          <a:p>
            <a:pPr marL="230188" indent="-230188">
              <a:buFont typeface="Arial" panose="020B0604020202020204" pitchFamily="34" charset="0"/>
              <a:buChar char="•"/>
            </a:pPr>
            <a:r>
              <a:rPr lang="en-US" sz="2400"/>
              <a:t>Nearby HAS gauge estimates 420 CFS per square mile, </a:t>
            </a:r>
            <a:br>
              <a:rPr lang="en-US" sz="2400"/>
            </a:br>
            <a:r>
              <a:rPr lang="en-US" sz="2400"/>
              <a:t>so even this estimates ~450 CFS, not 1,210.</a:t>
            </a:r>
          </a:p>
          <a:p>
            <a:pPr marL="230188" indent="-230188">
              <a:buFont typeface="Arial" panose="020B0604020202020204" pitchFamily="34" charset="0"/>
              <a:buChar char="•"/>
            </a:pPr>
            <a:r>
              <a:rPr lang="en-US" sz="2000" i="1" err="1"/>
              <a:t>Streamstats</a:t>
            </a:r>
            <a:r>
              <a:rPr lang="en-US" sz="2000" i="1"/>
              <a:t> estimates a 14.6’ BF, actually 9’.</a:t>
            </a:r>
            <a:endParaRPr lang="en-US" sz="1600" i="1"/>
          </a:p>
        </p:txBody>
      </p:sp>
      <p:sp>
        <p:nvSpPr>
          <p:cNvPr id="19" name="Rectangle 18">
            <a:extLst>
              <a:ext uri="{FF2B5EF4-FFF2-40B4-BE49-F238E27FC236}">
                <a16:creationId xmlns:a16="http://schemas.microsoft.com/office/drawing/2014/main" id="{47B98DA8-46B7-1986-F73E-66D2855F2BD3}"/>
              </a:ext>
            </a:extLst>
          </p:cNvPr>
          <p:cNvSpPr/>
          <p:nvPr/>
        </p:nvSpPr>
        <p:spPr>
          <a:xfrm>
            <a:off x="8910785" y="1815694"/>
            <a:ext cx="1918969" cy="773873"/>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err="1">
                <a:solidFill>
                  <a:schemeClr val="tx1"/>
                </a:solidFill>
              </a:rPr>
              <a:t>Streamstats</a:t>
            </a:r>
            <a:endParaRPr lang="en-US" sz="1600">
              <a:solidFill>
                <a:schemeClr val="tx1"/>
              </a:solidFill>
            </a:endParaRPr>
          </a:p>
          <a:p>
            <a:pPr algn="ctr"/>
            <a:r>
              <a:rPr lang="en-US" sz="1600">
                <a:solidFill>
                  <a:schemeClr val="tx1"/>
                </a:solidFill>
              </a:rPr>
              <a:t>Area = 18.1 sq mi</a:t>
            </a:r>
          </a:p>
          <a:p>
            <a:pPr algn="ctr"/>
            <a:r>
              <a:rPr lang="en-US" sz="1600">
                <a:solidFill>
                  <a:srgbClr val="FF0000"/>
                </a:solidFill>
              </a:rPr>
              <a:t>Q100 = 7,280</a:t>
            </a:r>
          </a:p>
        </p:txBody>
      </p:sp>
      <p:sp>
        <p:nvSpPr>
          <p:cNvPr id="17" name="Rectangle 16">
            <a:extLst>
              <a:ext uri="{FF2B5EF4-FFF2-40B4-BE49-F238E27FC236}">
                <a16:creationId xmlns:a16="http://schemas.microsoft.com/office/drawing/2014/main" id="{2451194C-1044-6FE9-9A6C-3348757912BB}"/>
              </a:ext>
            </a:extLst>
          </p:cNvPr>
          <p:cNvSpPr/>
          <p:nvPr/>
        </p:nvSpPr>
        <p:spPr>
          <a:xfrm>
            <a:off x="10106273" y="2755214"/>
            <a:ext cx="1918969" cy="79352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err="1">
                <a:solidFill>
                  <a:schemeClr val="tx1"/>
                </a:solidFill>
              </a:rPr>
              <a:t>Streamstats</a:t>
            </a:r>
            <a:endParaRPr lang="en-US" sz="1600">
              <a:solidFill>
                <a:schemeClr val="tx1"/>
              </a:solidFill>
            </a:endParaRPr>
          </a:p>
          <a:p>
            <a:pPr algn="ctr"/>
            <a:r>
              <a:rPr lang="en-US" sz="1600">
                <a:solidFill>
                  <a:schemeClr val="tx1"/>
                </a:solidFill>
              </a:rPr>
              <a:t>Area = 19.2 sq mi</a:t>
            </a:r>
          </a:p>
          <a:p>
            <a:pPr algn="ctr"/>
            <a:r>
              <a:rPr lang="en-US" sz="1600">
                <a:solidFill>
                  <a:srgbClr val="FF0000"/>
                </a:solidFill>
              </a:rPr>
              <a:t>Q100 = 7,560 CFS</a:t>
            </a:r>
          </a:p>
        </p:txBody>
      </p:sp>
      <p:sp>
        <p:nvSpPr>
          <p:cNvPr id="41" name="TextBox 40">
            <a:extLst>
              <a:ext uri="{FF2B5EF4-FFF2-40B4-BE49-F238E27FC236}">
                <a16:creationId xmlns:a16="http://schemas.microsoft.com/office/drawing/2014/main" id="{CD113C1D-CCD6-1B13-C428-FB465262530C}"/>
              </a:ext>
            </a:extLst>
          </p:cNvPr>
          <p:cNvSpPr txBox="1"/>
          <p:nvPr/>
        </p:nvSpPr>
        <p:spPr>
          <a:xfrm rot="2312791">
            <a:off x="7741727" y="2594809"/>
            <a:ext cx="606833" cy="338554"/>
          </a:xfrm>
          <a:prstGeom prst="rect">
            <a:avLst/>
          </a:prstGeom>
          <a:noFill/>
        </p:spPr>
        <p:txBody>
          <a:bodyPr wrap="none" rtlCol="0">
            <a:spAutoFit/>
          </a:bodyPr>
          <a:lstStyle/>
          <a:p>
            <a:r>
              <a:rPr lang="en-US" sz="1600"/>
              <a:t>Road</a:t>
            </a:r>
          </a:p>
        </p:txBody>
      </p:sp>
      <p:sp>
        <p:nvSpPr>
          <p:cNvPr id="6" name="TextBox 5">
            <a:extLst>
              <a:ext uri="{FF2B5EF4-FFF2-40B4-BE49-F238E27FC236}">
                <a16:creationId xmlns:a16="http://schemas.microsoft.com/office/drawing/2014/main" id="{36A1FB0E-EA88-46B8-DD32-641D0981B6B3}"/>
              </a:ext>
            </a:extLst>
          </p:cNvPr>
          <p:cNvSpPr txBox="1"/>
          <p:nvPr/>
        </p:nvSpPr>
        <p:spPr>
          <a:xfrm rot="19916044">
            <a:off x="8138002" y="4495343"/>
            <a:ext cx="935128" cy="338554"/>
          </a:xfrm>
          <a:prstGeom prst="rect">
            <a:avLst/>
          </a:prstGeom>
          <a:noFill/>
        </p:spPr>
        <p:txBody>
          <a:bodyPr wrap="none" rtlCol="0">
            <a:spAutoFit/>
          </a:bodyPr>
          <a:lstStyle/>
          <a:p>
            <a:r>
              <a:rPr lang="en-US" sz="1600"/>
              <a:t>Tributary</a:t>
            </a:r>
          </a:p>
        </p:txBody>
      </p:sp>
    </p:spTree>
    <p:extLst>
      <p:ext uri="{BB962C8B-B14F-4D97-AF65-F5344CB8AC3E}">
        <p14:creationId xmlns:p14="http://schemas.microsoft.com/office/powerpoint/2010/main" val="1744163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1A21D-A9EA-DC77-380B-C8C95956017D}"/>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123E189F-FE13-3B39-DE90-5DB3CCB305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6D977F1E-787B-2A4E-B58F-01DC65194809}"/>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Emerging Issues</a:t>
            </a:r>
          </a:p>
        </p:txBody>
      </p:sp>
      <p:sp>
        <p:nvSpPr>
          <p:cNvPr id="16" name="Footer Placeholder 4">
            <a:extLst>
              <a:ext uri="{FF2B5EF4-FFF2-40B4-BE49-F238E27FC236}">
                <a16:creationId xmlns:a16="http://schemas.microsoft.com/office/drawing/2014/main" id="{30FFCEB7-1322-15F8-6E7A-7BA8A4034EB9}"/>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3BDBA913-6F3A-8F5B-6898-7FE2F63C08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CC7FE000-D207-5E64-E8D2-715DCC42130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7A4EDC1A-2478-AC70-1227-A4FFC55FA872}"/>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0A71C41F-4780-7D19-B3E0-6BDE3F22BB31}"/>
              </a:ext>
            </a:extLst>
          </p:cNvPr>
          <p:cNvSpPr txBox="1"/>
          <p:nvPr/>
        </p:nvSpPr>
        <p:spPr>
          <a:xfrm>
            <a:off x="387633" y="556025"/>
            <a:ext cx="112383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FF0000"/>
                </a:solidFill>
                <a:effectLst/>
                <a:uLnTx/>
                <a:uFillTx/>
                <a:latin typeface="Calibri" panose="020F0502020204030204"/>
                <a:ea typeface="+mn-ea"/>
                <a:cs typeface="+mn-cs"/>
              </a:rPr>
              <a:t>STREAMSTATS</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06BA96B-AD4F-C32B-A57F-0A3874E2FD73}"/>
              </a:ext>
            </a:extLst>
          </p:cNvPr>
          <p:cNvSpPr txBox="1"/>
          <p:nvPr/>
        </p:nvSpPr>
        <p:spPr>
          <a:xfrm>
            <a:off x="-112839" y="1074051"/>
            <a:ext cx="9990264" cy="5170646"/>
          </a:xfrm>
          <a:prstGeom prst="rect">
            <a:avLst/>
          </a:prstGeom>
          <a:noFill/>
        </p:spPr>
        <p:txBody>
          <a:bodyPr wrap="square" rtlCol="0">
            <a:spAutoFit/>
          </a:bodyPr>
          <a:lstStyle/>
          <a:p>
            <a:pPr marL="800100" lvl="1" indent="-342900">
              <a:buFont typeface="Arial" panose="020B0604020202020204" pitchFamily="34" charset="0"/>
              <a:buChar char="•"/>
              <a:defRPr/>
            </a:pPr>
            <a:r>
              <a:rPr lang="en-US" sz="2800" b="1" dirty="0">
                <a:latin typeface="Calibri" panose="020F0502020204030204"/>
              </a:rPr>
              <a:t>Very Valuable Modeling Tool</a:t>
            </a:r>
          </a:p>
          <a:p>
            <a:pPr marL="800100" lvl="1" indent="-342900">
              <a:buFont typeface="Arial" panose="020B0604020202020204" pitchFamily="34" charset="0"/>
              <a:buChar char="•"/>
              <a:defRPr/>
            </a:pPr>
            <a:r>
              <a:rPr lang="en-US" sz="2800" b="1" dirty="0">
                <a:latin typeface="Calibri" panose="020F0502020204030204"/>
              </a:rPr>
              <a:t>Limited “resolution” for determining flow (Q100): </a:t>
            </a:r>
          </a:p>
          <a:p>
            <a:pPr lvl="2">
              <a:defRPr/>
            </a:pPr>
            <a:r>
              <a:rPr lang="en-US" sz="2800" b="1" dirty="0">
                <a:solidFill>
                  <a:srgbClr val="FF0000"/>
                </a:solidFill>
                <a:latin typeface="Calibri" panose="020F0502020204030204"/>
              </a:rPr>
              <a:t>The smaller the watershed the bigger the potential error</a:t>
            </a:r>
          </a:p>
          <a:p>
            <a:pPr marL="457200" lvl="2">
              <a:defRPr/>
            </a:pP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457200" lvl="2">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ALTERNATIVES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Arial" panose="020B0604020202020204" pitchFamily="34" charset="0"/>
              <a:buChar char="•"/>
              <a:defRPr/>
            </a:pPr>
            <a:r>
              <a:rPr lang="en-US" sz="2800" b="1" dirty="0">
                <a:latin typeface="Calibri" panose="020F0502020204030204"/>
              </a:rPr>
              <a:t>USDA TR-55</a:t>
            </a:r>
          </a:p>
          <a:p>
            <a:pPr marL="800100" lvl="1" indent="-342900">
              <a:buFont typeface="Arial" panose="020B0604020202020204" pitchFamily="34" charset="0"/>
              <a:buChar char="•"/>
              <a:defRPr/>
            </a:pPr>
            <a:r>
              <a:rPr lang="en-US" sz="2800" b="1" dirty="0">
                <a:latin typeface="Calibri" panose="020F0502020204030204"/>
              </a:rPr>
              <a:t>USACE HEC-RAS</a:t>
            </a:r>
          </a:p>
          <a:p>
            <a:pPr marL="800100" lvl="1" indent="-342900">
              <a:buFont typeface="Arial" panose="020B0604020202020204" pitchFamily="34" charset="0"/>
              <a:buChar char="•"/>
              <a:defRPr/>
            </a:pPr>
            <a:r>
              <a:rPr lang="en-US" sz="2800" b="1" dirty="0">
                <a:latin typeface="Calibri" panose="020F0502020204030204"/>
              </a:rPr>
              <a:t>HY 8 Culvert Hydraulic Analysis Program</a:t>
            </a:r>
            <a:endParaRPr lang="en-US" sz="2800" b="1" dirty="0">
              <a:latin typeface="Calibri" panose="020F0502020204030204"/>
              <a:hlinkClick r:id="rId6">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defRPr/>
            </a:pPr>
            <a:r>
              <a:rPr lang="en-US" sz="2800" b="1" dirty="0">
                <a:latin typeface="Calibri" panose="020F0502020204030204"/>
              </a:rPr>
              <a:t>Gage data if on a gaged Stream – Can be gage regression or per sq mile estimations. </a:t>
            </a:r>
          </a:p>
          <a:p>
            <a:endParaRPr lang="en-US" dirty="0"/>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latin typeface="Calibri" panose="020F0502020204030204"/>
            </a:endParaRPr>
          </a:p>
        </p:txBody>
      </p:sp>
      <p:sp>
        <p:nvSpPr>
          <p:cNvPr id="14" name="TextBox 13">
            <a:extLst>
              <a:ext uri="{FF2B5EF4-FFF2-40B4-BE49-F238E27FC236}">
                <a16:creationId xmlns:a16="http://schemas.microsoft.com/office/drawing/2014/main" id="{262CBA90-1CA9-4C02-B0D7-7A038EF54DC7}"/>
              </a:ext>
            </a:extLst>
          </p:cNvPr>
          <p:cNvSpPr txBox="1"/>
          <p:nvPr/>
        </p:nvSpPr>
        <p:spPr>
          <a:xfrm>
            <a:off x="5928460" y="7469035"/>
            <a:ext cx="6779492" cy="954107"/>
          </a:xfrm>
          <a:prstGeom prst="rect">
            <a:avLst/>
          </a:prstGeom>
          <a:solidFill>
            <a:srgbClr val="66FFFF"/>
          </a:solidFill>
          <a:ln w="19050">
            <a:solidFill>
              <a:srgbClr val="FF0000"/>
            </a:solidFill>
          </a:ln>
        </p:spPr>
        <p:txBody>
          <a:bodyPr wrap="square" rtlCol="0">
            <a:spAutoFit/>
          </a:bodyPr>
          <a:lstStyle/>
          <a:p>
            <a:r>
              <a:rPr lang="en-US" sz="2800" b="1">
                <a:solidFill>
                  <a:srgbClr val="FF0000"/>
                </a:solidFill>
              </a:rPr>
              <a:t>Explain what each of these alternatives is and/or where to find more info about them?</a:t>
            </a:r>
          </a:p>
        </p:txBody>
      </p:sp>
    </p:spTree>
    <p:extLst>
      <p:ext uri="{BB962C8B-B14F-4D97-AF65-F5344CB8AC3E}">
        <p14:creationId xmlns:p14="http://schemas.microsoft.com/office/powerpoint/2010/main" val="674520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a:extLst>
            <a:ext uri="{FF2B5EF4-FFF2-40B4-BE49-F238E27FC236}">
              <a16:creationId xmlns:a16="http://schemas.microsoft.com/office/drawing/2014/main" id="{F468C214-B9DA-CB90-9B82-DBD88769E49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D893D47-816C-3371-7F5B-425EA12B54DF}"/>
              </a:ext>
            </a:extLst>
          </p:cNvPr>
          <p:cNvSpPr txBox="1"/>
          <p:nvPr/>
        </p:nvSpPr>
        <p:spPr>
          <a:xfrm>
            <a:off x="3465678" y="1002891"/>
            <a:ext cx="4769255" cy="264687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a:ln>
                  <a:noFill/>
                </a:ln>
                <a:solidFill>
                  <a:srgbClr val="FF0000"/>
                </a:solidFill>
                <a:effectLst/>
                <a:uLnTx/>
                <a:uFillTx/>
                <a:latin typeface="Calibri" panose="020F0502020204030204"/>
                <a:ea typeface="+mn-ea"/>
                <a:cs typeface="+mn-cs"/>
              </a:rPr>
              <a:t>Andy</a:t>
            </a:r>
            <a:endParaRPr kumimoji="0" lang="en-US" sz="6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022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track&#10;&#10;Description automatically generated">
            <a:extLst>
              <a:ext uri="{FF2B5EF4-FFF2-40B4-BE49-F238E27FC236}">
                <a16:creationId xmlns:a16="http://schemas.microsoft.com/office/drawing/2014/main" id="{88C2E8A4-0508-19C0-68B0-F390B94CF4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09173" y="0"/>
            <a:ext cx="6282828" cy="68669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26587" y="1269694"/>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4400" b="1">
                <a:solidFill>
                  <a:schemeClr val="bg1">
                    <a:lumMod val="50000"/>
                  </a:schemeClr>
                </a:solidFill>
              </a:rPr>
              <a:t>Implementation Update</a:t>
            </a:r>
          </a:p>
          <a:p>
            <a:pPr marR="0" lvl="0"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4400" b="1" i="1">
                <a:solidFill>
                  <a:schemeClr val="bg1">
                    <a:lumMod val="50000"/>
                  </a:schemeClr>
                </a:solidFill>
              </a:rPr>
              <a:t>Emerging Issues</a:t>
            </a:r>
          </a:p>
          <a:p>
            <a:pPr>
              <a:buClr>
                <a:schemeClr val="bg1"/>
              </a:buClr>
              <a:buFont typeface="Arial" panose="020B0604020202020204" pitchFamily="34" charset="0"/>
              <a:buChar char="•"/>
              <a:defRPr/>
            </a:pPr>
            <a:r>
              <a:rPr lang="en-US" sz="4400" b="1" i="1" u="sng">
                <a:solidFill>
                  <a:srgbClr val="FFFF00"/>
                </a:solidFill>
              </a:rPr>
              <a:t>CD Responsibilities</a:t>
            </a:r>
          </a:p>
          <a:p>
            <a:pPr>
              <a:buClr>
                <a:schemeClr val="bg1"/>
              </a:buClr>
              <a:buFont typeface="Arial" panose="020B0604020202020204" pitchFamily="34" charset="0"/>
              <a:buChar char="•"/>
              <a:defRPr/>
            </a:pPr>
            <a:r>
              <a:rPr lang="en-US" sz="4400" b="1" i="1">
                <a:solidFill>
                  <a:schemeClr val="bg1"/>
                </a:solidFill>
              </a:rPr>
              <a:t>Other Considerations</a:t>
            </a:r>
          </a:p>
          <a:p>
            <a:pPr marR="0" lvl="0" fontAlgn="auto">
              <a:spcAft>
                <a:spcPts val="0"/>
              </a:spcAft>
              <a:buClr>
                <a:schemeClr val="bg1"/>
              </a:buClr>
              <a:buSzTx/>
              <a:buFont typeface="Arial" panose="020B0604020202020204" pitchFamily="34" charset="0"/>
              <a:buChar char="•"/>
              <a:tabLst/>
              <a:defRPr/>
            </a:pPr>
            <a:endParaRPr lang="en-US" sz="4400" b="1" i="1">
              <a:solidFill>
                <a:schemeClr val="bg1"/>
              </a:solidFill>
            </a:endParaRP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00"/>
                </a:solidFill>
                <a:effectLst/>
                <a:uLnTx/>
                <a:uFillTx/>
              </a:rPr>
              <a:t>Stream Crossing Update</a:t>
            </a:r>
            <a:endParaRPr kumimoji="0" lang="en-US" sz="3600" b="1" i="0" u="none" strike="noStrike" kern="0" cap="none" spc="0" normalizeH="0" baseline="0" noProof="0">
              <a:ln>
                <a:noFill/>
              </a:ln>
              <a:solidFill>
                <a:srgbClr val="FFFF00"/>
              </a:solidFill>
              <a:effectLst/>
              <a:uLnTx/>
              <a:uFillTx/>
            </a:endParaRPr>
          </a:p>
        </p:txBody>
      </p:sp>
    </p:spTree>
    <p:extLst>
      <p:ext uri="{BB962C8B-B14F-4D97-AF65-F5344CB8AC3E}">
        <p14:creationId xmlns:p14="http://schemas.microsoft.com/office/powerpoint/2010/main" val="3949460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CD Responsibilities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600339"/>
            <a:ext cx="11238310" cy="544764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b="1"/>
              <a:t>CDs have certain defined responsibilities for stream crossing projects</a:t>
            </a:r>
          </a:p>
          <a:p>
            <a:pPr marL="800100" lvl="1" indent="-342900">
              <a:buFont typeface="Arial" panose="020B0604020202020204" pitchFamily="34" charset="0"/>
              <a:buChar char="•"/>
            </a:pPr>
            <a:r>
              <a:rPr lang="en-US" sz="2800" b="1"/>
              <a:t>Listed in Admin Manual section 7.1.2.6 Conservation District Requirements</a:t>
            </a:r>
            <a:endParaRPr lang="en-US" sz="2800" b="1">
              <a:ea typeface="Calibri"/>
              <a:cs typeface="Calibri"/>
            </a:endParaRPr>
          </a:p>
          <a:p>
            <a:pPr marL="800100" lvl="1" indent="-342900">
              <a:buFont typeface="Arial" panose="020B0604020202020204" pitchFamily="34" charset="0"/>
              <a:buChar char="•"/>
            </a:pPr>
            <a:endParaRPr lang="en-US" sz="2800" b="1"/>
          </a:p>
          <a:p>
            <a:pPr marL="800100" lvl="1" indent="-342900">
              <a:buFont typeface="Arial" panose="020B0604020202020204" pitchFamily="34" charset="0"/>
              <a:buChar char="•"/>
            </a:pPr>
            <a:r>
              <a:rPr lang="en-US" sz="2800" b="1"/>
              <a:t>Telling the engineer there is a standard and giving them a copy of it does </a:t>
            </a:r>
            <a:r>
              <a:rPr lang="en-US" sz="2800" b="1" u="sng"/>
              <a:t>NOT</a:t>
            </a:r>
            <a:r>
              <a:rPr lang="en-US" sz="2800" b="1"/>
              <a:t> meet these requirements</a:t>
            </a:r>
            <a:endParaRPr lang="en-US" sz="2800" b="1">
              <a:ea typeface="Calibri"/>
              <a:cs typeface="Calibri"/>
            </a:endParaRPr>
          </a:p>
          <a:p>
            <a:endParaRPr lang="en-US" sz="2800" b="1"/>
          </a:p>
          <a:p>
            <a:endParaRPr lang="en-US" sz="2800">
              <a:solidFill>
                <a:prstClr val="black"/>
              </a:solidFill>
              <a:highlight>
                <a:srgbClr val="FF0000"/>
              </a:highlight>
              <a:latin typeface="Calibri" panose="020F0502020204030204"/>
              <a:ea typeface="Calibri"/>
              <a:cs typeface="Calibri"/>
            </a:endParaRPr>
          </a:p>
          <a:p>
            <a:pPr marL="342900" indent="-342900">
              <a:buFont typeface="Arial" panose="020B0604020202020204" pitchFamily="34" charset="0"/>
              <a:buChar char="•"/>
            </a:pPr>
            <a:endParaRPr lang="en-US" sz="2800">
              <a:solidFill>
                <a:prstClr val="black"/>
              </a:solidFill>
              <a:cs typeface="Calibri"/>
            </a:endParaRPr>
          </a:p>
          <a:p>
            <a:pPr marL="342900" indent="-342900">
              <a:buFont typeface="Arial" panose="020B0604020202020204" pitchFamily="34" charset="0"/>
              <a:buChar char="•"/>
            </a:pPr>
            <a:endParaRPr lang="en-US" sz="2400">
              <a:solidFill>
                <a:prstClr val="black"/>
              </a:solidFill>
              <a:latin typeface="Calibri" panose="020F0502020204030204"/>
              <a:cs typeface="Calibri" panose="020F0502020204030204"/>
            </a:endParaRPr>
          </a:p>
          <a:p>
            <a:pPr marL="800100" lvl="1" indent="-342900">
              <a:buFont typeface="Arial" panose="020B0604020202020204" pitchFamily="34" charset="0"/>
              <a:buChar char="•"/>
            </a:pPr>
            <a:endParaRPr lang="en-US" sz="2400">
              <a:cs typeface="Calibri" panose="020F0502020204030204"/>
            </a:endParaRPr>
          </a:p>
          <a:p>
            <a:pPr marL="342900" indent="-342900">
              <a:buFont typeface="Arial" panose="020B0604020202020204" pitchFamily="34" charset="0"/>
              <a:buChar char="•"/>
            </a:pPr>
            <a:endParaRPr lang="en-US" sz="2400">
              <a:cs typeface="Calibri" panose="020F0502020204030204"/>
            </a:endParaRPr>
          </a:p>
          <a:p>
            <a:pPr marL="342900" indent="-342900">
              <a:buFont typeface="Arial" panose="020B0604020202020204" pitchFamily="34" charset="0"/>
              <a:buChar char="•"/>
            </a:pPr>
            <a:endParaRPr lang="en-US" sz="2400"/>
          </a:p>
        </p:txBody>
      </p:sp>
    </p:spTree>
    <p:extLst>
      <p:ext uri="{BB962C8B-B14F-4D97-AF65-F5344CB8AC3E}">
        <p14:creationId xmlns:p14="http://schemas.microsoft.com/office/powerpoint/2010/main" val="903242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CD Responsibilities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614716"/>
            <a:ext cx="5329216" cy="9079409"/>
          </a:xfrm>
          <a:prstGeom prst="rect">
            <a:avLst/>
          </a:prstGeom>
          <a:noFill/>
        </p:spPr>
        <p:txBody>
          <a:bodyPr wrap="square" lIns="91440" tIns="45720" rIns="91440" bIns="45720" rtlCol="0" anchor="t">
            <a:spAutoFit/>
          </a:bodyPr>
          <a:lstStyle/>
          <a:p>
            <a:r>
              <a:rPr lang="en-US" sz="2800" b="1">
                <a:solidFill>
                  <a:srgbClr val="FF0000"/>
                </a:solidFill>
                <a:ea typeface="Calibri"/>
                <a:cs typeface="Calibri"/>
              </a:rPr>
              <a:t>Project Lifecycle Checklist</a:t>
            </a:r>
            <a:endParaRPr lang="en-US" sz="2800" b="1">
              <a:ea typeface="Calibri"/>
              <a:cs typeface="Calibri"/>
            </a:endParaRPr>
          </a:p>
          <a:p>
            <a:pPr marL="342900" indent="-342900">
              <a:buFont typeface="Arial" panose="020B0604020202020204" pitchFamily="34" charset="0"/>
              <a:buChar char="•"/>
            </a:pPr>
            <a:r>
              <a:rPr lang="en-US" sz="2200" b="1">
                <a:solidFill>
                  <a:prstClr val="black"/>
                </a:solidFill>
                <a:latin typeface="Calibri" panose="020F0502020204030204"/>
                <a:cs typeface="Calibri"/>
              </a:rPr>
              <a:t>Required</a:t>
            </a:r>
            <a:r>
              <a:rPr lang="en-US" sz="2200">
                <a:solidFill>
                  <a:prstClr val="black"/>
                </a:solidFill>
                <a:latin typeface="Calibri" panose="020F0502020204030204"/>
                <a:cs typeface="Calibri"/>
              </a:rPr>
              <a:t> to complete and retain</a:t>
            </a:r>
            <a:endParaRPr lang="en-US" sz="2200">
              <a:solidFill>
                <a:prstClr val="black"/>
              </a:solidFill>
              <a:latin typeface="Calibri" panose="020F0502020204030204"/>
              <a:ea typeface="Calibri"/>
              <a:cs typeface="Calibri"/>
            </a:endParaRPr>
          </a:p>
          <a:p>
            <a:pPr marL="342900" indent="-342900">
              <a:buFont typeface="Arial" panose="020B0604020202020204" pitchFamily="34" charset="0"/>
              <a:buChar char="•"/>
            </a:pPr>
            <a:r>
              <a:rPr lang="en-US" sz="2200">
                <a:solidFill>
                  <a:prstClr val="black"/>
                </a:solidFill>
                <a:cs typeface="Calibri"/>
              </a:rPr>
              <a:t>Helps ensure all required administrative and technical aspects of the project are met</a:t>
            </a:r>
            <a:endParaRPr lang="en-US" sz="2200">
              <a:solidFill>
                <a:prstClr val="black"/>
              </a:solidFill>
              <a:ea typeface="Calibri"/>
              <a:cs typeface="Calibri"/>
            </a:endParaRPr>
          </a:p>
          <a:p>
            <a:pPr marL="342900" indent="-342900">
              <a:buFont typeface="Arial" panose="020B0604020202020204" pitchFamily="34" charset="0"/>
              <a:buChar char="•"/>
            </a:pPr>
            <a:r>
              <a:rPr lang="en-US" sz="2200">
                <a:solidFill>
                  <a:prstClr val="black"/>
                </a:solidFill>
                <a:cs typeface="Calibri"/>
              </a:rPr>
              <a:t>Covers project from pre-application stage to completion</a:t>
            </a:r>
            <a:endParaRPr lang="en-US" sz="2200">
              <a:solidFill>
                <a:prstClr val="black"/>
              </a:solidFill>
              <a:ea typeface="Calibri"/>
              <a:cs typeface="Calibri"/>
            </a:endParaRPr>
          </a:p>
          <a:p>
            <a:pPr marL="800100" lvl="1" indent="-342900">
              <a:buFont typeface="Arial" panose="020B0604020202020204" pitchFamily="34" charset="0"/>
              <a:buChar char="•"/>
            </a:pPr>
            <a:r>
              <a:rPr lang="en-US" sz="2000">
                <a:solidFill>
                  <a:prstClr val="black"/>
                </a:solidFill>
                <a:ea typeface="Calibri"/>
                <a:cs typeface="Calibri"/>
              </a:rPr>
              <a:t>Pre-app meeting</a:t>
            </a:r>
          </a:p>
          <a:p>
            <a:pPr marL="800100" lvl="1" indent="-342900">
              <a:buFont typeface="Arial" panose="020B0604020202020204" pitchFamily="34" charset="0"/>
              <a:buChar char="•"/>
            </a:pPr>
            <a:r>
              <a:rPr lang="en-US" sz="2000">
                <a:solidFill>
                  <a:prstClr val="black"/>
                </a:solidFill>
                <a:ea typeface="Calibri"/>
                <a:cs typeface="Calibri"/>
              </a:rPr>
              <a:t>Long-pro survey</a:t>
            </a:r>
          </a:p>
          <a:p>
            <a:pPr marL="800100" lvl="1" indent="-342900">
              <a:buFont typeface="Arial" panose="020B0604020202020204" pitchFamily="34" charset="0"/>
              <a:buChar char="•"/>
            </a:pPr>
            <a:r>
              <a:rPr lang="en-US" sz="2000">
                <a:solidFill>
                  <a:prstClr val="black"/>
                </a:solidFill>
                <a:ea typeface="Calibri"/>
                <a:cs typeface="Calibri"/>
              </a:rPr>
              <a:t>Contract</a:t>
            </a:r>
          </a:p>
          <a:p>
            <a:pPr marL="800100" lvl="1" indent="-342900">
              <a:buFont typeface="Arial" panose="020B0604020202020204" pitchFamily="34" charset="0"/>
              <a:buChar char="•"/>
            </a:pPr>
            <a:r>
              <a:rPr lang="en-US" sz="2000">
                <a:solidFill>
                  <a:prstClr val="black"/>
                </a:solidFill>
                <a:ea typeface="Calibri"/>
                <a:cs typeface="Calibri"/>
              </a:rPr>
              <a:t>Engineer selection</a:t>
            </a:r>
          </a:p>
          <a:p>
            <a:pPr marL="800100" lvl="1" indent="-342900">
              <a:buFont typeface="Arial" panose="020B0604020202020204" pitchFamily="34" charset="0"/>
              <a:buChar char="•"/>
            </a:pPr>
            <a:r>
              <a:rPr lang="en-US" sz="2000">
                <a:solidFill>
                  <a:prstClr val="black"/>
                </a:solidFill>
                <a:ea typeface="Calibri"/>
                <a:cs typeface="Calibri"/>
              </a:rPr>
              <a:t>Design Review</a:t>
            </a:r>
          </a:p>
          <a:p>
            <a:pPr marL="800100" lvl="1" indent="-342900">
              <a:buFont typeface="Arial" panose="020B0604020202020204" pitchFamily="34" charset="0"/>
              <a:buChar char="•"/>
            </a:pPr>
            <a:r>
              <a:rPr lang="en-US" sz="2000">
                <a:solidFill>
                  <a:prstClr val="black"/>
                </a:solidFill>
                <a:ea typeface="Calibri"/>
                <a:cs typeface="Calibri"/>
              </a:rPr>
              <a:t>Bid Package Review</a:t>
            </a:r>
          </a:p>
          <a:p>
            <a:pPr marL="800100" lvl="1" indent="-342900">
              <a:buFont typeface="Arial" panose="020B0604020202020204" pitchFamily="34" charset="0"/>
              <a:buChar char="•"/>
            </a:pPr>
            <a:r>
              <a:rPr lang="en-US" sz="2000">
                <a:solidFill>
                  <a:prstClr val="black"/>
                </a:solidFill>
                <a:ea typeface="Calibri"/>
                <a:cs typeface="Calibri"/>
              </a:rPr>
              <a:t>Bid Site Showing (recommended)</a:t>
            </a:r>
          </a:p>
          <a:p>
            <a:pPr marL="800100" lvl="1" indent="-342900">
              <a:buFont typeface="Arial" panose="020B0604020202020204" pitchFamily="34" charset="0"/>
              <a:buChar char="•"/>
            </a:pPr>
            <a:r>
              <a:rPr lang="en-US" sz="2000">
                <a:solidFill>
                  <a:prstClr val="black"/>
                </a:solidFill>
                <a:ea typeface="Calibri"/>
                <a:cs typeface="Calibri"/>
              </a:rPr>
              <a:t>Construction Notice</a:t>
            </a:r>
          </a:p>
          <a:p>
            <a:pPr marL="800100" lvl="1" indent="-342900">
              <a:buFont typeface="Arial" panose="020B0604020202020204" pitchFamily="34" charset="0"/>
              <a:buChar char="•"/>
            </a:pPr>
            <a:r>
              <a:rPr lang="en-US" sz="2000">
                <a:solidFill>
                  <a:prstClr val="black"/>
                </a:solidFill>
                <a:ea typeface="Calibri"/>
                <a:cs typeface="Calibri"/>
              </a:rPr>
              <a:t>Pre-Con</a:t>
            </a:r>
          </a:p>
          <a:p>
            <a:pPr marL="800100" lvl="1" indent="-342900">
              <a:buFont typeface="Arial" panose="020B0604020202020204" pitchFamily="34" charset="0"/>
              <a:buChar char="•"/>
            </a:pPr>
            <a:r>
              <a:rPr lang="en-US" sz="2000">
                <a:solidFill>
                  <a:prstClr val="black"/>
                </a:solidFill>
                <a:ea typeface="Calibri"/>
                <a:cs typeface="Calibri"/>
              </a:rPr>
              <a:t>Project Inspection</a:t>
            </a:r>
          </a:p>
          <a:p>
            <a:pPr marL="800100" lvl="1" indent="-342900">
              <a:buFont typeface="Arial" panose="020B0604020202020204" pitchFamily="34" charset="0"/>
              <a:buChar char="•"/>
            </a:pPr>
            <a:r>
              <a:rPr lang="en-US" sz="2000">
                <a:solidFill>
                  <a:prstClr val="black"/>
                </a:solidFill>
                <a:ea typeface="Calibri"/>
                <a:cs typeface="Calibri"/>
              </a:rPr>
              <a:t>Project Completion</a:t>
            </a:r>
          </a:p>
          <a:p>
            <a:pPr marL="800100" lvl="1" indent="-342900">
              <a:buFont typeface="Arial" panose="020B0604020202020204" pitchFamily="34" charset="0"/>
              <a:buChar char="•"/>
            </a:pPr>
            <a:endParaRPr lang="en-US" sz="2000">
              <a:ea typeface="Calibri" panose="020F0502020204030204"/>
              <a:cs typeface="Calibri" panose="020F0502020204030204"/>
            </a:endParaRPr>
          </a:p>
          <a:p>
            <a:pPr marL="800100" lvl="1" indent="-342900">
              <a:buFont typeface="Arial" panose="020B0604020202020204" pitchFamily="34" charset="0"/>
              <a:buChar char="•"/>
            </a:pPr>
            <a:endParaRPr lang="en-US" sz="2200">
              <a:ea typeface="Calibri" panose="020F0502020204030204"/>
              <a:cs typeface="Calibri" panose="020F0502020204030204"/>
            </a:endParaRPr>
          </a:p>
          <a:p>
            <a:pPr marL="800100" lvl="1" indent="-342900">
              <a:buFont typeface="Arial" panose="020B0604020202020204" pitchFamily="34" charset="0"/>
              <a:buChar char="•"/>
            </a:pPr>
            <a:endParaRPr lang="en-US" sz="2200">
              <a:ea typeface="Calibri" panose="020F0502020204030204"/>
              <a:cs typeface="Calibri" panose="020F0502020204030204"/>
            </a:endParaRPr>
          </a:p>
          <a:p>
            <a:pPr marL="800100" lvl="1" indent="-342900">
              <a:buFont typeface="Arial" panose="020B0604020202020204" pitchFamily="34" charset="0"/>
              <a:buChar char="•"/>
            </a:pPr>
            <a:endParaRPr lang="en-US" sz="2200">
              <a:ea typeface="Calibri" panose="020F0502020204030204"/>
              <a:cs typeface="Calibri" panose="020F0502020204030204"/>
            </a:endParaRPr>
          </a:p>
          <a:p>
            <a:pPr marL="800100" lvl="1" indent="-342900">
              <a:buFont typeface="Arial" panose="020B0604020202020204" pitchFamily="34" charset="0"/>
              <a:buChar char="•"/>
            </a:pPr>
            <a:endParaRPr lang="en-US" sz="2200">
              <a:ea typeface="Calibri" panose="020F0502020204030204"/>
              <a:cs typeface="Calibri" panose="020F0502020204030204"/>
            </a:endParaRPr>
          </a:p>
          <a:p>
            <a:pPr marL="342900" indent="-342900">
              <a:buFont typeface="Arial" panose="020B0604020202020204" pitchFamily="34" charset="0"/>
              <a:buChar char="•"/>
            </a:pPr>
            <a:endParaRPr lang="en-US" sz="2400">
              <a:ea typeface="Calibri" panose="020F0502020204030204"/>
              <a:cs typeface="Calibri" panose="020F0502020204030204"/>
            </a:endParaRPr>
          </a:p>
          <a:p>
            <a:pPr marL="800100" lvl="1" indent="-342900">
              <a:buFont typeface="Arial" panose="020B0604020202020204" pitchFamily="34" charset="0"/>
              <a:buChar char="•"/>
            </a:pPr>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ea typeface="Calibri" panose="020F0502020204030204"/>
              <a:cs typeface="Calibri" panose="020F0502020204030204"/>
            </a:endParaRPr>
          </a:p>
        </p:txBody>
      </p:sp>
      <p:pic>
        <p:nvPicPr>
          <p:cNvPr id="2" name="Picture 1">
            <a:extLst>
              <a:ext uri="{FF2B5EF4-FFF2-40B4-BE49-F238E27FC236}">
                <a16:creationId xmlns:a16="http://schemas.microsoft.com/office/drawing/2014/main" id="{3A673617-F9E4-125F-7D00-E55C8A2AC5A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97984" y="569535"/>
            <a:ext cx="4929782" cy="6290894"/>
          </a:xfrm>
          <a:prstGeom prst="rect">
            <a:avLst/>
          </a:prstGeom>
        </p:spPr>
      </p:pic>
    </p:spTree>
    <p:extLst>
      <p:ext uri="{BB962C8B-B14F-4D97-AF65-F5344CB8AC3E}">
        <p14:creationId xmlns:p14="http://schemas.microsoft.com/office/powerpoint/2010/main" val="4132168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CD Responsibilities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6760724" y="594924"/>
            <a:ext cx="5329216" cy="2339102"/>
          </a:xfrm>
          <a:prstGeom prst="rect">
            <a:avLst/>
          </a:prstGeom>
          <a:noFill/>
        </p:spPr>
        <p:txBody>
          <a:bodyPr wrap="square" lIns="91440" tIns="45720" rIns="91440" bIns="45720" rtlCol="0" anchor="t">
            <a:spAutoFit/>
          </a:bodyPr>
          <a:lstStyle/>
          <a:p>
            <a:r>
              <a:rPr lang="en-US" sz="2800" b="1">
                <a:solidFill>
                  <a:srgbClr val="FF0000"/>
                </a:solidFill>
                <a:ea typeface="Calibri"/>
                <a:cs typeface="Calibri"/>
              </a:rPr>
              <a:t>Project Lifecycle Checklist</a:t>
            </a:r>
            <a:endParaRPr lang="en-US" sz="2800" b="1">
              <a:ea typeface="Calibri"/>
              <a:cs typeface="Calibri"/>
            </a:endParaRPr>
          </a:p>
          <a:p>
            <a:endParaRPr lang="en-US" sz="2200">
              <a:solidFill>
                <a:prstClr val="black"/>
              </a:solidFill>
              <a:cs typeface="Calibri"/>
            </a:endParaRPr>
          </a:p>
          <a:p>
            <a:pPr marL="342900" indent="-342900">
              <a:buFont typeface="Arial" panose="020B0604020202020204" pitchFamily="34" charset="0"/>
              <a:buChar char="•"/>
            </a:pPr>
            <a:endParaRPr lang="en-US" sz="2400">
              <a:cs typeface="Calibri" panose="020F0502020204030204"/>
            </a:endParaRPr>
          </a:p>
          <a:p>
            <a:pPr marL="800100" lvl="1" indent="-342900">
              <a:buFont typeface="Arial" panose="020B0604020202020204" pitchFamily="34" charset="0"/>
              <a:buChar char="•"/>
            </a:pPr>
            <a:endParaRPr lang="en-US" sz="2400">
              <a:cs typeface="Calibri" panose="020F0502020204030204"/>
            </a:endParaRPr>
          </a:p>
          <a:p>
            <a:pPr marL="342900" indent="-342900">
              <a:buFont typeface="Arial" panose="020B0604020202020204" pitchFamily="34" charset="0"/>
              <a:buChar char="•"/>
            </a:pPr>
            <a:endParaRPr lang="en-US" sz="2400">
              <a:cs typeface="Calibri" panose="020F0502020204030204"/>
            </a:endParaRPr>
          </a:p>
          <a:p>
            <a:pPr marL="342900" indent="-342900">
              <a:buFont typeface="Arial" panose="020B0604020202020204" pitchFamily="34" charset="0"/>
              <a:buChar char="•"/>
            </a:pPr>
            <a:endParaRPr lang="en-US" sz="2400">
              <a:cs typeface="Calibri" panose="020F0502020204030204"/>
            </a:endParaRPr>
          </a:p>
        </p:txBody>
      </p:sp>
      <p:pic>
        <p:nvPicPr>
          <p:cNvPr id="3" name="Picture 2" descr="A document with text on it&#10;&#10;Description automatically generated">
            <a:extLst>
              <a:ext uri="{FF2B5EF4-FFF2-40B4-BE49-F238E27FC236}">
                <a16:creationId xmlns:a16="http://schemas.microsoft.com/office/drawing/2014/main" id="{09B512C9-60D5-53D6-5881-1092EB8D77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7342" y="569534"/>
            <a:ext cx="4314785" cy="6287297"/>
          </a:xfrm>
          <a:prstGeom prst="rect">
            <a:avLst/>
          </a:prstGeom>
        </p:spPr>
      </p:pic>
      <p:pic>
        <p:nvPicPr>
          <p:cNvPr id="5" name="Picture 4">
            <a:extLst>
              <a:ext uri="{FF2B5EF4-FFF2-40B4-BE49-F238E27FC236}">
                <a16:creationId xmlns:a16="http://schemas.microsoft.com/office/drawing/2014/main" id="{930CA567-2D7F-F6B5-7A17-D07FE1702B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02228" y="1401110"/>
            <a:ext cx="5605193" cy="4766993"/>
          </a:xfrm>
          <a:prstGeom prst="rect">
            <a:avLst/>
          </a:prstGeom>
        </p:spPr>
      </p:pic>
    </p:spTree>
    <p:extLst>
      <p:ext uri="{BB962C8B-B14F-4D97-AF65-F5344CB8AC3E}">
        <p14:creationId xmlns:p14="http://schemas.microsoft.com/office/powerpoint/2010/main" val="4676522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CD Responsibilities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600339"/>
            <a:ext cx="11238310" cy="7848302"/>
          </a:xfrm>
          <a:prstGeom prst="rect">
            <a:avLst/>
          </a:prstGeom>
          <a:noFill/>
        </p:spPr>
        <p:txBody>
          <a:bodyPr wrap="square" lIns="91440" tIns="45720" rIns="91440" bIns="45720" rtlCol="0" anchor="t">
            <a:spAutoFit/>
          </a:bodyPr>
          <a:lstStyle/>
          <a:p>
            <a:r>
              <a:rPr lang="en-US" sz="2800" b="1">
                <a:solidFill>
                  <a:srgbClr val="FF0000"/>
                </a:solidFill>
              </a:rPr>
              <a:t>Project Timeline (Example)</a:t>
            </a:r>
            <a:endParaRPr lang="en-US" sz="2800" b="1">
              <a:solidFill>
                <a:srgbClr val="FF0000"/>
              </a:solidFill>
              <a:ea typeface="Calibri"/>
              <a:cs typeface="Calibri"/>
            </a:endParaRPr>
          </a:p>
          <a:p>
            <a:pPr marL="457200" indent="-457200">
              <a:buFont typeface="Arial"/>
              <a:buChar char="•"/>
            </a:pPr>
            <a:r>
              <a:rPr lang="en-US" sz="2200" b="1">
                <a:latin typeface="Calibri" panose="020F0502020204030204"/>
                <a:cs typeface="Calibri" panose="020F0502020204030204"/>
              </a:rPr>
              <a:t>Pre-Application Meeting (June-October 2024)</a:t>
            </a:r>
            <a:endParaRPr lang="en-US" sz="2800" b="1">
              <a:solidFill>
                <a:srgbClr val="FF0000"/>
              </a:solidFill>
              <a:latin typeface="Calibri" panose="020F0502020204030204"/>
              <a:cs typeface="Calibri" panose="020F0502020204030204"/>
            </a:endParaRPr>
          </a:p>
          <a:p>
            <a:pPr marL="457200" indent="-457200">
              <a:buFont typeface="Arial"/>
              <a:buChar char="•"/>
            </a:pPr>
            <a:r>
              <a:rPr lang="en-US" sz="2200" b="1">
                <a:latin typeface="Calibri" panose="020F0502020204030204"/>
                <a:cs typeface="Calibri" panose="020F0502020204030204"/>
              </a:rPr>
              <a:t>Longitudinal Profile Survey (June 2024-April 2025)*</a:t>
            </a:r>
            <a:endParaRPr lang="en-US" sz="2200" b="1">
              <a:latin typeface="Calibri" panose="020F0502020204030204"/>
              <a:ea typeface="Calibri"/>
              <a:cs typeface="Calibri" panose="020F0502020204030204"/>
            </a:endParaRPr>
          </a:p>
          <a:p>
            <a:pPr marL="457200" indent="-457200">
              <a:buFont typeface="Arial"/>
              <a:buChar char="•"/>
            </a:pPr>
            <a:r>
              <a:rPr lang="en-US" sz="2200" b="1">
                <a:latin typeface="Calibri" panose="020F0502020204030204"/>
                <a:cs typeface="Calibri" panose="020F0502020204030204"/>
              </a:rPr>
              <a:t>Ranking (March-April 2025)</a:t>
            </a:r>
            <a:endParaRPr lang="en-US" sz="2800" b="1">
              <a:solidFill>
                <a:srgbClr val="FF0000"/>
              </a:solidFill>
              <a:latin typeface="Calibri" panose="020F0502020204030204"/>
              <a:cs typeface="Calibri" panose="020F0502020204030204"/>
            </a:endParaRPr>
          </a:p>
          <a:p>
            <a:pPr marL="457200" indent="-457200">
              <a:buFont typeface="Arial"/>
              <a:buChar char="•"/>
            </a:pPr>
            <a:r>
              <a:rPr lang="en-US" sz="2200" b="1">
                <a:latin typeface="Calibri" panose="020F0502020204030204"/>
                <a:cs typeface="Calibri" panose="020F0502020204030204"/>
              </a:rPr>
              <a:t>QAB Recommendation/Board Approval (June 2025)*</a:t>
            </a:r>
            <a:endParaRPr lang="en-US" sz="2200" b="1">
              <a:latin typeface="Calibri" panose="020F0502020204030204"/>
              <a:ea typeface="Calibri"/>
              <a:cs typeface="Calibri" panose="020F0502020204030204"/>
            </a:endParaRPr>
          </a:p>
          <a:p>
            <a:pPr marL="457200" indent="-457200">
              <a:buFont typeface="Arial"/>
              <a:buChar char="•"/>
            </a:pPr>
            <a:r>
              <a:rPr lang="en-US" sz="2200" b="1">
                <a:latin typeface="Calibri" panose="020F0502020204030204"/>
                <a:cs typeface="Calibri" panose="020F0502020204030204"/>
              </a:rPr>
              <a:t>Engineer RFP/Pre-Design Meeting (June-August 2025)</a:t>
            </a:r>
            <a:endParaRPr lang="en-US" sz="2200" b="1">
              <a:latin typeface="Calibri" panose="020F0502020204030204"/>
              <a:ea typeface="Calibri"/>
              <a:cs typeface="Calibri" panose="020F0502020204030204"/>
            </a:endParaRPr>
          </a:p>
          <a:p>
            <a:pPr marL="457200" indent="-457200">
              <a:buFont typeface="Arial"/>
              <a:buChar char="•"/>
            </a:pPr>
            <a:r>
              <a:rPr lang="en-US" sz="2200" b="1">
                <a:latin typeface="Calibri" panose="020F0502020204030204"/>
                <a:cs typeface="Calibri" panose="020F0502020204030204"/>
              </a:rPr>
              <a:t>Plan Review/Approval (October-December 2025)</a:t>
            </a:r>
            <a:endParaRPr lang="en-US" sz="2200" b="1">
              <a:latin typeface="Calibri" panose="020F0502020204030204"/>
              <a:ea typeface="Calibri"/>
              <a:cs typeface="Calibri" panose="020F0502020204030204"/>
            </a:endParaRPr>
          </a:p>
          <a:p>
            <a:pPr marL="457200" indent="-457200">
              <a:buFont typeface="Arial"/>
              <a:buChar char="•"/>
            </a:pPr>
            <a:r>
              <a:rPr lang="en-US" sz="2200" b="1">
                <a:latin typeface="Calibri" panose="020F0502020204030204"/>
                <a:cs typeface="Calibri" panose="020F0502020204030204"/>
              </a:rPr>
              <a:t>Permit Application Submission (December 2025 – January 2026)</a:t>
            </a:r>
            <a:endParaRPr lang="en-US" sz="2200" b="1">
              <a:latin typeface="Calibri" panose="020F0502020204030204"/>
              <a:ea typeface="Calibri"/>
              <a:cs typeface="Calibri" panose="020F0502020204030204"/>
            </a:endParaRPr>
          </a:p>
          <a:p>
            <a:pPr marL="457200" indent="-457200">
              <a:buFont typeface="Arial"/>
              <a:buChar char="•"/>
            </a:pPr>
            <a:r>
              <a:rPr lang="en-US" sz="2200" b="1">
                <a:latin typeface="Calibri" panose="020F0502020204030204"/>
                <a:cs typeface="Calibri" panose="020F0502020204030204"/>
              </a:rPr>
              <a:t>Bid Package Review/Approval (March-April 2026)</a:t>
            </a:r>
            <a:endParaRPr lang="en-US" sz="2200" b="1">
              <a:latin typeface="Calibri" panose="020F0502020204030204"/>
              <a:ea typeface="Calibri"/>
              <a:cs typeface="Calibri" panose="020F0502020204030204"/>
            </a:endParaRPr>
          </a:p>
          <a:p>
            <a:pPr marL="457200" indent="-457200">
              <a:buFont typeface="Arial"/>
              <a:buChar char="•"/>
            </a:pPr>
            <a:r>
              <a:rPr lang="en-US" sz="2200" b="1">
                <a:latin typeface="Calibri" panose="020F0502020204030204"/>
                <a:cs typeface="Calibri" panose="020F0502020204030204"/>
              </a:rPr>
              <a:t>Permit Authorization (April-May 2026)</a:t>
            </a:r>
            <a:endParaRPr lang="en-US" sz="2200" b="1">
              <a:latin typeface="Calibri" panose="020F0502020204030204"/>
              <a:ea typeface="Calibri"/>
              <a:cs typeface="Calibri" panose="020F0502020204030204"/>
            </a:endParaRPr>
          </a:p>
          <a:p>
            <a:pPr marL="457200" indent="-457200">
              <a:buFont typeface="Arial"/>
              <a:buChar char="•"/>
            </a:pPr>
            <a:r>
              <a:rPr lang="en-US" sz="2200" b="1">
                <a:latin typeface="Calibri" panose="020F0502020204030204"/>
                <a:cs typeface="Calibri" panose="020F0502020204030204"/>
              </a:rPr>
              <a:t>Pre-Bid Site Showing (April 2026)</a:t>
            </a:r>
            <a:endParaRPr lang="en-US" sz="2200" b="1">
              <a:latin typeface="Calibri" panose="020F0502020204030204"/>
              <a:ea typeface="Calibri"/>
              <a:cs typeface="Calibri" panose="020F0502020204030204"/>
            </a:endParaRPr>
          </a:p>
          <a:p>
            <a:pPr marL="457200" indent="-457200">
              <a:buFont typeface="Arial"/>
              <a:buChar char="•"/>
            </a:pPr>
            <a:r>
              <a:rPr lang="en-US" sz="2200" b="1">
                <a:latin typeface="Calibri" panose="020F0502020204030204"/>
                <a:cs typeface="Calibri" panose="020F0502020204030204"/>
              </a:rPr>
              <a:t>Bid Award (May 2026)</a:t>
            </a:r>
            <a:endParaRPr lang="en-US" sz="2200" b="1">
              <a:latin typeface="Calibri" panose="020F0502020204030204"/>
              <a:ea typeface="Calibri"/>
              <a:cs typeface="Calibri" panose="020F0502020204030204"/>
            </a:endParaRPr>
          </a:p>
          <a:p>
            <a:pPr marL="457200" indent="-457200">
              <a:buFont typeface="Arial"/>
              <a:buChar char="•"/>
            </a:pPr>
            <a:r>
              <a:rPr lang="en-US" sz="2200" b="1">
                <a:latin typeface="Calibri" panose="020F0502020204030204"/>
                <a:cs typeface="Calibri" panose="020F0502020204030204"/>
              </a:rPr>
              <a:t>Pre-Construction Meeting (June-July 2026)</a:t>
            </a:r>
            <a:endParaRPr lang="en-US" sz="2200" b="1">
              <a:latin typeface="Calibri" panose="020F0502020204030204"/>
              <a:ea typeface="Calibri"/>
              <a:cs typeface="Calibri" panose="020F0502020204030204"/>
            </a:endParaRPr>
          </a:p>
          <a:p>
            <a:pPr marL="457200" indent="-457200">
              <a:buFont typeface="Arial"/>
              <a:buChar char="•"/>
            </a:pPr>
            <a:r>
              <a:rPr lang="en-US" sz="2200" b="1">
                <a:latin typeface="Calibri" panose="020F0502020204030204"/>
                <a:cs typeface="Calibri" panose="020F0502020204030204"/>
              </a:rPr>
              <a:t>Construction/Construction Oversight (June-September 2026)*</a:t>
            </a:r>
            <a:endParaRPr lang="en-US" sz="2200" b="1">
              <a:latin typeface="Calibri" panose="020F0502020204030204"/>
              <a:ea typeface="Calibri"/>
              <a:cs typeface="Calibri" panose="020F0502020204030204"/>
            </a:endParaRPr>
          </a:p>
          <a:p>
            <a:pPr marL="457200" indent="-457200">
              <a:buFont typeface="Arial"/>
              <a:buChar char="•"/>
            </a:pPr>
            <a:r>
              <a:rPr lang="en-US" sz="2200" b="1">
                <a:latin typeface="Calibri" panose="020F0502020204030204"/>
                <a:cs typeface="Calibri" panose="020F0502020204030204"/>
              </a:rPr>
              <a:t>Inspection (June-September 2026)</a:t>
            </a:r>
            <a:endParaRPr lang="en-US" sz="2200" b="1">
              <a:latin typeface="Calibri" panose="020F0502020204030204"/>
              <a:ea typeface="Calibri"/>
              <a:cs typeface="Calibri" panose="020F0502020204030204"/>
            </a:endParaRPr>
          </a:p>
          <a:p>
            <a:pPr marL="457200" indent="-457200">
              <a:buFont typeface="Arial"/>
              <a:buChar char="•"/>
            </a:pPr>
            <a:r>
              <a:rPr lang="en-US" sz="2200" b="1">
                <a:solidFill>
                  <a:srgbClr val="000000"/>
                </a:solidFill>
                <a:latin typeface="Calibri" panose="020F0502020204030204"/>
                <a:cs typeface="Calibri" panose="020F0502020204030204"/>
              </a:rPr>
              <a:t>Project Closeout (July-December 2026)</a:t>
            </a:r>
            <a:endParaRPr lang="en-US" sz="2200" b="1">
              <a:solidFill>
                <a:srgbClr val="000000"/>
              </a:solidFill>
              <a:latin typeface="Calibri" panose="020F0502020204030204"/>
              <a:ea typeface="Calibri"/>
              <a:cs typeface="Calibri" panose="020F0502020204030204"/>
            </a:endParaRPr>
          </a:p>
          <a:p>
            <a:pPr marL="457200" indent="-457200">
              <a:buFont typeface="Arial"/>
              <a:buChar char="•"/>
            </a:pPr>
            <a:endParaRPr lang="en-US" sz="2200" b="1">
              <a:cs typeface="Calibri" panose="020F0502020204030204"/>
            </a:endParaRPr>
          </a:p>
          <a:p>
            <a:pPr marL="342900" indent="-342900">
              <a:buFont typeface="Arial" panose="020B0604020202020204" pitchFamily="34" charset="0"/>
              <a:buChar char="•"/>
            </a:pPr>
            <a:endParaRPr lang="en-US" sz="2800">
              <a:cs typeface="Calibri" panose="020F0502020204030204"/>
            </a:endParaRPr>
          </a:p>
          <a:p>
            <a:pPr marL="342900" indent="-342900">
              <a:buFont typeface="Arial" panose="020B0604020202020204" pitchFamily="34" charset="0"/>
              <a:buChar char="•"/>
            </a:pPr>
            <a:endParaRPr lang="en-US" sz="2400">
              <a:cs typeface="Calibri" panose="020F0502020204030204"/>
            </a:endParaRPr>
          </a:p>
          <a:p>
            <a:pPr marL="800100" lvl="1" indent="-342900">
              <a:buFont typeface="Arial" panose="020B0604020202020204" pitchFamily="34" charset="0"/>
              <a:buChar char="•"/>
            </a:pPr>
            <a:endParaRPr lang="en-US" sz="2400">
              <a:cs typeface="Calibri" panose="020F0502020204030204"/>
            </a:endParaRPr>
          </a:p>
          <a:p>
            <a:pPr marL="342900" indent="-342900">
              <a:buFont typeface="Arial" panose="020B0604020202020204" pitchFamily="34" charset="0"/>
              <a:buChar char="•"/>
            </a:pPr>
            <a:endParaRPr lang="en-US" sz="2400">
              <a:cs typeface="Calibri" panose="020F0502020204030204"/>
            </a:endParaRPr>
          </a:p>
          <a:p>
            <a:pPr marL="342900" indent="-342900">
              <a:buFont typeface="Arial" panose="020B0604020202020204" pitchFamily="34" charset="0"/>
              <a:buChar char="•"/>
            </a:pPr>
            <a:endParaRPr lang="en-US" sz="2400">
              <a:cs typeface="Calibri" panose="020F0502020204030204"/>
            </a:endParaRPr>
          </a:p>
        </p:txBody>
      </p:sp>
    </p:spTree>
    <p:extLst>
      <p:ext uri="{BB962C8B-B14F-4D97-AF65-F5344CB8AC3E}">
        <p14:creationId xmlns:p14="http://schemas.microsoft.com/office/powerpoint/2010/main" val="5090883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CD Responsibilities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600339"/>
            <a:ext cx="5431345" cy="5816977"/>
          </a:xfrm>
          <a:prstGeom prst="rect">
            <a:avLst/>
          </a:prstGeom>
          <a:noFill/>
        </p:spPr>
        <p:txBody>
          <a:bodyPr wrap="square" lIns="91440" tIns="45720" rIns="91440" bIns="45720" rtlCol="0" anchor="t">
            <a:spAutoFit/>
          </a:bodyPr>
          <a:lstStyle/>
          <a:p>
            <a:r>
              <a:rPr lang="en-US" sz="2800" b="1">
                <a:solidFill>
                  <a:srgbClr val="FF0000"/>
                </a:solidFill>
                <a:ea typeface="Calibri"/>
                <a:cs typeface="Calibri"/>
              </a:rPr>
              <a:t>Pre-Design Checklist</a:t>
            </a:r>
            <a:endParaRPr lang="en-US" sz="2800" b="1">
              <a:ea typeface="Calibri"/>
              <a:cs typeface="Calibri"/>
            </a:endParaRPr>
          </a:p>
          <a:p>
            <a:pPr marL="457200" indent="-457200">
              <a:buFont typeface="Arial"/>
              <a:buChar char="•"/>
            </a:pPr>
            <a:r>
              <a:rPr lang="en-US" sz="2200" b="1">
                <a:solidFill>
                  <a:srgbClr val="000000"/>
                </a:solidFill>
                <a:latin typeface="Calibri" panose="020F0502020204030204"/>
                <a:cs typeface="Calibri"/>
              </a:rPr>
              <a:t>Discuss goals of the project</a:t>
            </a:r>
            <a:endParaRPr lang="en-US" sz="2200" b="1">
              <a:solidFill>
                <a:srgbClr val="000000"/>
              </a:solidFill>
              <a:latin typeface="Calibri" panose="020F0502020204030204"/>
              <a:ea typeface="Calibri"/>
              <a:cs typeface="Calibri"/>
            </a:endParaRPr>
          </a:p>
          <a:p>
            <a:pPr marL="457200" indent="-457200">
              <a:buFont typeface="Arial"/>
              <a:buChar char="•"/>
            </a:pPr>
            <a:r>
              <a:rPr lang="en-US" sz="2200" b="1">
                <a:cs typeface="Calibri" panose="020F0502020204030204"/>
              </a:rPr>
              <a:t>Project scope</a:t>
            </a:r>
            <a:endParaRPr lang="en-US" sz="2200" b="1">
              <a:ea typeface="Calibri"/>
              <a:cs typeface="Calibri" panose="020F0502020204030204"/>
            </a:endParaRPr>
          </a:p>
          <a:p>
            <a:pPr marL="457200" indent="-457200">
              <a:buFont typeface="Arial"/>
              <a:buChar char="•"/>
            </a:pPr>
            <a:r>
              <a:rPr lang="en-US" sz="2200" b="1">
                <a:cs typeface="Calibri" panose="020F0502020204030204"/>
              </a:rPr>
              <a:t>Engineer scope of work/requirements</a:t>
            </a:r>
            <a:endParaRPr lang="en-US" sz="2200" b="1">
              <a:ea typeface="Calibri"/>
              <a:cs typeface="Calibri" panose="020F0502020204030204"/>
            </a:endParaRPr>
          </a:p>
          <a:p>
            <a:pPr marL="914400" lvl="1" indent="-457200">
              <a:buFont typeface="Arial"/>
              <a:buChar char="•"/>
            </a:pPr>
            <a:r>
              <a:rPr lang="en-US" sz="2200">
                <a:ea typeface="Calibri"/>
                <a:cs typeface="Calibri" panose="020F0502020204030204"/>
              </a:rPr>
              <a:t>Meetings</a:t>
            </a:r>
          </a:p>
          <a:p>
            <a:pPr marL="914400" lvl="1" indent="-457200">
              <a:buFont typeface="Arial"/>
              <a:buChar char="•"/>
            </a:pPr>
            <a:r>
              <a:rPr lang="en-US" sz="2200">
                <a:ea typeface="Calibri"/>
                <a:cs typeface="Calibri" panose="020F0502020204030204"/>
              </a:rPr>
              <a:t>Design</a:t>
            </a:r>
            <a:endParaRPr lang="en-US">
              <a:ea typeface="Calibri"/>
              <a:cs typeface="Calibri" panose="020F0502020204030204"/>
            </a:endParaRPr>
          </a:p>
          <a:p>
            <a:pPr marL="914400" lvl="1" indent="-457200">
              <a:buFont typeface="Arial"/>
              <a:buChar char="•"/>
            </a:pPr>
            <a:r>
              <a:rPr lang="en-US" sz="2200">
                <a:ea typeface="Calibri"/>
                <a:cs typeface="Calibri" panose="020F0502020204030204"/>
              </a:rPr>
              <a:t>Permit</a:t>
            </a:r>
            <a:endParaRPr lang="en-US">
              <a:ea typeface="Calibri"/>
              <a:cs typeface="Calibri" panose="020F0502020204030204"/>
            </a:endParaRPr>
          </a:p>
          <a:p>
            <a:pPr marL="914400" lvl="1" indent="-457200">
              <a:buFont typeface="Arial"/>
              <a:buChar char="•"/>
            </a:pPr>
            <a:r>
              <a:rPr lang="en-US" sz="2200">
                <a:ea typeface="Calibri"/>
                <a:cs typeface="Calibri" panose="020F0502020204030204"/>
              </a:rPr>
              <a:t>Bid Docs.</a:t>
            </a:r>
            <a:endParaRPr lang="en-US">
              <a:ea typeface="Calibri"/>
              <a:cs typeface="Calibri" panose="020F0502020204030204"/>
            </a:endParaRPr>
          </a:p>
          <a:p>
            <a:pPr marL="914400" lvl="1" indent="-457200">
              <a:buFont typeface="Arial"/>
              <a:buChar char="•"/>
            </a:pPr>
            <a:r>
              <a:rPr lang="en-US" sz="2200">
                <a:ea typeface="Calibri"/>
                <a:cs typeface="Calibri" panose="020F0502020204030204"/>
              </a:rPr>
              <a:t>Construction Inspection</a:t>
            </a:r>
            <a:endParaRPr lang="en-US">
              <a:ea typeface="Calibri"/>
              <a:cs typeface="Calibri"/>
            </a:endParaRPr>
          </a:p>
          <a:p>
            <a:pPr marL="457200" indent="-457200">
              <a:buFont typeface="Arial"/>
              <a:buChar char="•"/>
            </a:pPr>
            <a:r>
              <a:rPr lang="en-US" sz="2200" b="1">
                <a:ea typeface="Calibri"/>
                <a:cs typeface="Calibri" panose="020F0502020204030204"/>
              </a:rPr>
              <a:t>Provide engineer with Standard and Technical Manual</a:t>
            </a:r>
          </a:p>
          <a:p>
            <a:pPr marL="342900" indent="-342900">
              <a:buFont typeface="Arial" panose="020B0604020202020204" pitchFamily="34" charset="0"/>
              <a:buChar char="•"/>
            </a:pPr>
            <a:endParaRPr lang="en-US" sz="2800">
              <a:ea typeface="Calibri" panose="020F0502020204030204"/>
              <a:cs typeface="Calibri" panose="020F0502020204030204"/>
            </a:endParaRPr>
          </a:p>
          <a:p>
            <a:pPr marL="342900" indent="-342900">
              <a:buFont typeface="Arial" panose="020B0604020202020204" pitchFamily="34" charset="0"/>
              <a:buChar char="•"/>
            </a:pPr>
            <a:endParaRPr lang="en-US" sz="2400">
              <a:ea typeface="Calibri" panose="020F0502020204030204"/>
              <a:cs typeface="Calibri" panose="020F0502020204030204"/>
            </a:endParaRPr>
          </a:p>
          <a:p>
            <a:pPr marL="800100" lvl="1" indent="-342900">
              <a:buFont typeface="Arial" panose="020B0604020202020204" pitchFamily="34" charset="0"/>
              <a:buChar char="•"/>
            </a:pPr>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pPr marL="342900" indent="-342900">
              <a:buFont typeface="Arial" panose="020B0604020202020204" pitchFamily="34" charset="0"/>
              <a:buChar char="•"/>
            </a:pPr>
            <a:endParaRPr lang="en-US" sz="2400">
              <a:ea typeface="Calibri" panose="020F0502020204030204"/>
              <a:cs typeface="Calibri" panose="020F0502020204030204"/>
            </a:endParaRPr>
          </a:p>
        </p:txBody>
      </p:sp>
      <p:pic>
        <p:nvPicPr>
          <p:cNvPr id="2" name="Picture 1">
            <a:extLst>
              <a:ext uri="{FF2B5EF4-FFF2-40B4-BE49-F238E27FC236}">
                <a16:creationId xmlns:a16="http://schemas.microsoft.com/office/drawing/2014/main" id="{2AB657B0-1596-6F76-CB1A-2512DDD3ED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4552" y="0"/>
            <a:ext cx="5006258" cy="6858000"/>
          </a:xfrm>
          <a:prstGeom prst="rect">
            <a:avLst/>
          </a:prstGeom>
        </p:spPr>
      </p:pic>
    </p:spTree>
    <p:extLst>
      <p:ext uri="{BB962C8B-B14F-4D97-AF65-F5344CB8AC3E}">
        <p14:creationId xmlns:p14="http://schemas.microsoft.com/office/powerpoint/2010/main" val="973835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CD Responsibilities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6713671" y="600339"/>
            <a:ext cx="4912272" cy="2400657"/>
          </a:xfrm>
          <a:prstGeom prst="rect">
            <a:avLst/>
          </a:prstGeom>
          <a:noFill/>
        </p:spPr>
        <p:txBody>
          <a:bodyPr wrap="square" lIns="91440" tIns="45720" rIns="91440" bIns="45720" rtlCol="0" anchor="t">
            <a:spAutoFit/>
          </a:bodyPr>
          <a:lstStyle/>
          <a:p>
            <a:r>
              <a:rPr lang="en-US" sz="2800" b="1">
                <a:solidFill>
                  <a:srgbClr val="FF0000"/>
                </a:solidFill>
                <a:ea typeface="Calibri"/>
                <a:cs typeface="Calibri"/>
              </a:rPr>
              <a:t>Pre-Design Checklist</a:t>
            </a:r>
            <a:endParaRPr lang="en-US" sz="2800" b="1">
              <a:ea typeface="Calibri"/>
              <a:cs typeface="Calibri"/>
            </a:endParaRPr>
          </a:p>
          <a:p>
            <a:endParaRPr lang="en-US" sz="2200" b="1">
              <a:cs typeface="Calibri" panose="020F0502020204030204"/>
            </a:endParaRPr>
          </a:p>
          <a:p>
            <a:pPr marL="342900" indent="-342900">
              <a:buFont typeface="Arial" panose="020B0604020202020204" pitchFamily="34" charset="0"/>
              <a:buChar char="•"/>
            </a:pPr>
            <a:endParaRPr lang="en-US" sz="2800">
              <a:cs typeface="Calibri" panose="020F0502020204030204"/>
            </a:endParaRPr>
          </a:p>
          <a:p>
            <a:endParaRPr lang="en-US" sz="2400">
              <a:cs typeface="Calibri" panose="020F0502020204030204"/>
            </a:endParaRPr>
          </a:p>
          <a:p>
            <a:pPr marL="342900" indent="-342900">
              <a:buFont typeface="Arial" panose="020B0604020202020204" pitchFamily="34" charset="0"/>
              <a:buChar char="•"/>
            </a:pPr>
            <a:endParaRPr lang="en-US" sz="2400">
              <a:cs typeface="Calibri" panose="020F0502020204030204"/>
            </a:endParaRPr>
          </a:p>
          <a:p>
            <a:pPr marL="342900" indent="-342900">
              <a:buFont typeface="Arial" panose="020B0604020202020204" pitchFamily="34" charset="0"/>
              <a:buChar char="•"/>
            </a:pPr>
            <a:endParaRPr lang="en-US" sz="2400">
              <a:cs typeface="Calibri" panose="020F0502020204030204"/>
            </a:endParaRPr>
          </a:p>
        </p:txBody>
      </p:sp>
      <p:pic>
        <p:nvPicPr>
          <p:cNvPr id="3" name="Picture 2" descr="A black and white document with text&#10;&#10;Description automatically generated">
            <a:extLst>
              <a:ext uri="{FF2B5EF4-FFF2-40B4-BE49-F238E27FC236}">
                <a16:creationId xmlns:a16="http://schemas.microsoft.com/office/drawing/2014/main" id="{3E1DEBE4-7A66-AFB5-746A-5458CCBB2B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10" y="0"/>
            <a:ext cx="4971011" cy="6858000"/>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4D572485-BA79-AA8B-61B8-AE5444E2AC9E}"/>
              </a:ext>
            </a:extLst>
          </p:cNvPr>
          <p:cNvPicPr>
            <a:picLocks noChangeAspect="1"/>
          </p:cNvPicPr>
          <p:nvPr/>
        </p:nvPicPr>
        <p:blipFill>
          <a:blip r:embed="rId7"/>
          <a:stretch>
            <a:fillRect/>
          </a:stretch>
        </p:blipFill>
        <p:spPr>
          <a:xfrm>
            <a:off x="5836129" y="2314665"/>
            <a:ext cx="5753100" cy="3781425"/>
          </a:xfrm>
          <a:prstGeom prst="rect">
            <a:avLst/>
          </a:prstGeom>
        </p:spPr>
      </p:pic>
    </p:spTree>
    <p:extLst>
      <p:ext uri="{BB962C8B-B14F-4D97-AF65-F5344CB8AC3E}">
        <p14:creationId xmlns:p14="http://schemas.microsoft.com/office/powerpoint/2010/main" val="318656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68448-6927-6B61-B4BF-796A4AC6CC23}"/>
            </a:ext>
          </a:extLst>
        </p:cNvPr>
        <p:cNvGrpSpPr/>
        <p:nvPr/>
      </p:nvGrpSpPr>
      <p:grpSpPr>
        <a:xfrm>
          <a:off x="0" y="0"/>
          <a:ext cx="0" cy="0"/>
          <a:chOff x="0" y="0"/>
          <a:chExt cx="0" cy="0"/>
        </a:xfrm>
      </p:grpSpPr>
      <p:pic>
        <p:nvPicPr>
          <p:cNvPr id="3" name="Picture 2" descr="A picture containing tree, outdoor&#10;&#10;Description automatically generated">
            <a:extLst>
              <a:ext uri="{FF2B5EF4-FFF2-40B4-BE49-F238E27FC236}">
                <a16:creationId xmlns:a16="http://schemas.microsoft.com/office/drawing/2014/main" id="{454A8C39-1FF8-94F8-B3EB-BAD901A42D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8894" y="1180844"/>
            <a:ext cx="6928113" cy="5239957"/>
          </a:xfrm>
          <a:prstGeom prst="rect">
            <a:avLst/>
          </a:prstGeom>
          <a:ln w="12700">
            <a:solidFill>
              <a:schemeClr val="tx1"/>
            </a:solidFill>
          </a:ln>
          <a:effectLst>
            <a:outerShdw blurRad="50800" dist="50800" dir="2700000" sx="101000" sy="101000" algn="tl" rotWithShape="0">
              <a:prstClr val="black">
                <a:alpha val="48000"/>
              </a:prstClr>
            </a:outerShdw>
          </a:effectLst>
        </p:spPr>
      </p:pic>
      <p:pic>
        <p:nvPicPr>
          <p:cNvPr id="33" name="Picture 32">
            <a:extLst>
              <a:ext uri="{FF2B5EF4-FFF2-40B4-BE49-F238E27FC236}">
                <a16:creationId xmlns:a16="http://schemas.microsoft.com/office/drawing/2014/main" id="{9AB36FAD-2155-7F65-230E-02829F6F6E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22A681AB-3410-8FB7-27CC-6065A8E1215E}"/>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54B3E8BE-B718-CE84-A041-FC0E90BD84DC}"/>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A6DE473A-63E1-8C64-FB89-63385C1383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E6B7C89E-C74A-D857-3329-F7ED283C69DE}"/>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03FDD144-B2DD-8BB2-6D57-E3742A1680EC}"/>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F5480F58-DD1E-3D3D-DAAE-88BC9BB0B351}"/>
              </a:ext>
            </a:extLst>
          </p:cNvPr>
          <p:cNvSpPr txBox="1"/>
          <p:nvPr/>
        </p:nvSpPr>
        <p:spPr>
          <a:xfrm>
            <a:off x="143892" y="625743"/>
            <a:ext cx="10036527"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“Almost standard” projects…  WASHINGTON COUNTY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CF60E29-7183-AD9F-53E8-D2D802FA6901}"/>
              </a:ext>
            </a:extLst>
          </p:cNvPr>
          <p:cNvSpPr txBox="1"/>
          <p:nvPr/>
        </p:nvSpPr>
        <p:spPr>
          <a:xfrm>
            <a:off x="7368362" y="1416054"/>
            <a:ext cx="4667694" cy="4524315"/>
          </a:xfrm>
          <a:prstGeom prst="rect">
            <a:avLst/>
          </a:prstGeom>
          <a:noFill/>
        </p:spPr>
        <p:txBody>
          <a:bodyPr wrap="square" rtlCol="0">
            <a:spAutoFit/>
          </a:bodyPr>
          <a:lstStyle/>
          <a:p>
            <a:r>
              <a:rPr lang="en-US" sz="2400" b="1"/>
              <a:t>Project details</a:t>
            </a:r>
            <a:r>
              <a:rPr lang="en-US" sz="2400"/>
              <a:t>: </a:t>
            </a:r>
          </a:p>
          <a:p>
            <a:pPr marL="285750" indent="-285750">
              <a:buFont typeface="Arial" panose="020B0604020202020204" pitchFamily="34" charset="0"/>
              <a:buChar char="•"/>
            </a:pPr>
            <a:r>
              <a:rPr lang="en-US" sz="2400"/>
              <a:t>The district worked closely with the CDGRS to incorporate updated guidance into the stream crossing design. </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Bank margins, a low flow channel, and 3 riffles were constructed to establish a stable, continuous stream channel upstream, through, and downstream of the road crossing. </a:t>
            </a:r>
          </a:p>
        </p:txBody>
      </p:sp>
      <p:sp>
        <p:nvSpPr>
          <p:cNvPr id="8" name="TextBox 7">
            <a:extLst>
              <a:ext uri="{FF2B5EF4-FFF2-40B4-BE49-F238E27FC236}">
                <a16:creationId xmlns:a16="http://schemas.microsoft.com/office/drawing/2014/main" id="{CDA25F6E-5B31-F987-6245-B9C78812123C}"/>
              </a:ext>
            </a:extLst>
          </p:cNvPr>
          <p:cNvSpPr txBox="1"/>
          <p:nvPr/>
        </p:nvSpPr>
        <p:spPr>
          <a:xfrm>
            <a:off x="6179288" y="123612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a:t>During</a:t>
            </a:r>
            <a:endParaRPr lang="en-US" sz="2400"/>
          </a:p>
        </p:txBody>
      </p:sp>
    </p:spTree>
    <p:extLst>
      <p:ext uri="{BB962C8B-B14F-4D97-AF65-F5344CB8AC3E}">
        <p14:creationId xmlns:p14="http://schemas.microsoft.com/office/powerpoint/2010/main" val="1068389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CD Responsibilities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600339"/>
            <a:ext cx="6587483" cy="920251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b="1">
                <a:solidFill>
                  <a:srgbClr val="FF0000"/>
                </a:solidFill>
                <a:ea typeface="Calibri"/>
                <a:cs typeface="Calibri"/>
              </a:rPr>
              <a:t>Design Package (Plan) Review Checklist</a:t>
            </a:r>
            <a:endParaRPr lang="en-US" sz="2800" b="1">
              <a:ea typeface="Calibri"/>
              <a:cs typeface="Calibri"/>
            </a:endParaRPr>
          </a:p>
          <a:p>
            <a:pPr marL="342900" indent="-342900">
              <a:buFont typeface="Arial" panose="020B0604020202020204" pitchFamily="34" charset="0"/>
              <a:buChar char="•"/>
            </a:pPr>
            <a:r>
              <a:rPr lang="en-US" sz="2200" b="1">
                <a:solidFill>
                  <a:srgbClr val="000000"/>
                </a:solidFill>
                <a:latin typeface="Calibri" panose="020F0502020204030204"/>
                <a:cs typeface="Calibri"/>
              </a:rPr>
              <a:t>Confirm necessary elements are </a:t>
            </a:r>
            <a:r>
              <a:rPr lang="en-US" sz="2200" b="1" u="sng">
                <a:solidFill>
                  <a:srgbClr val="000000"/>
                </a:solidFill>
                <a:latin typeface="Calibri" panose="020F0502020204030204"/>
                <a:cs typeface="Calibri"/>
              </a:rPr>
              <a:t>present</a:t>
            </a:r>
            <a:endParaRPr lang="en-US" sz="2200" b="1" u="sng">
              <a:solidFill>
                <a:srgbClr val="000000"/>
              </a:solidFill>
              <a:latin typeface="Calibri" panose="020F0502020204030204"/>
              <a:ea typeface="Calibri"/>
              <a:cs typeface="Calibri"/>
            </a:endParaRPr>
          </a:p>
          <a:p>
            <a:pPr marL="342900" indent="-342900">
              <a:buFont typeface="Arial" panose="020B0604020202020204" pitchFamily="34" charset="0"/>
              <a:buChar char="•"/>
            </a:pPr>
            <a:r>
              <a:rPr lang="en-US" sz="2200" b="1">
                <a:cs typeface="Calibri" panose="020F0502020204030204"/>
              </a:rPr>
              <a:t>Consistent with the Design Standard</a:t>
            </a:r>
            <a:endParaRPr lang="en-US" sz="2200" b="1">
              <a:ea typeface="Calibri"/>
              <a:cs typeface="Calibri" panose="020F0502020204030204"/>
            </a:endParaRPr>
          </a:p>
          <a:p>
            <a:pPr marL="800100" lvl="1" indent="-342900">
              <a:buFont typeface="Arial" panose="020B0604020202020204" pitchFamily="34" charset="0"/>
              <a:buChar char="•"/>
            </a:pPr>
            <a:r>
              <a:rPr lang="en-US" sz="2200">
                <a:ea typeface="Calibri"/>
                <a:cs typeface="Calibri" panose="020F0502020204030204"/>
              </a:rPr>
              <a:t>Required documents</a:t>
            </a:r>
            <a:endParaRPr lang="en-US" sz="2200" b="1">
              <a:ea typeface="Calibri"/>
              <a:cs typeface="Calibri" panose="020F0502020204030204"/>
            </a:endParaRPr>
          </a:p>
          <a:p>
            <a:pPr marL="800100" lvl="1" indent="-342900">
              <a:buFont typeface="Arial" panose="020B0604020202020204" pitchFamily="34" charset="0"/>
              <a:buChar char="•"/>
            </a:pPr>
            <a:r>
              <a:rPr lang="en-US" sz="2200">
                <a:ea typeface="Calibri" panose="020F0502020204030204"/>
                <a:cs typeface="Calibri" panose="020F0502020204030204"/>
              </a:rPr>
              <a:t>Existing conditions</a:t>
            </a:r>
          </a:p>
          <a:p>
            <a:pPr marL="800100" lvl="1" indent="-342900">
              <a:buFont typeface="Arial" panose="020B0604020202020204" pitchFamily="34" charset="0"/>
              <a:buChar char="•"/>
            </a:pPr>
            <a:r>
              <a:rPr lang="en-US" sz="2200">
                <a:ea typeface="Calibri" panose="020F0502020204030204"/>
                <a:cs typeface="Calibri" panose="020F0502020204030204"/>
              </a:rPr>
              <a:t>Location and </a:t>
            </a:r>
            <a:r>
              <a:rPr lang="en-US" sz="2200" err="1">
                <a:ea typeface="Calibri" panose="020F0502020204030204"/>
                <a:cs typeface="Calibri" panose="020F0502020204030204"/>
              </a:rPr>
              <a:t>bankfull</a:t>
            </a:r>
            <a:r>
              <a:rPr lang="en-US" sz="2200">
                <a:ea typeface="Calibri" panose="020F0502020204030204"/>
                <a:cs typeface="Calibri" panose="020F0502020204030204"/>
              </a:rPr>
              <a:t> width</a:t>
            </a:r>
          </a:p>
          <a:p>
            <a:pPr marL="800100" lvl="1" indent="-342900">
              <a:buFont typeface="Arial" panose="020B0604020202020204" pitchFamily="34" charset="0"/>
              <a:buChar char="•"/>
            </a:pPr>
            <a:r>
              <a:rPr lang="en-US" sz="2200">
                <a:ea typeface="Calibri" panose="020F0502020204030204"/>
                <a:cs typeface="Calibri" panose="020F0502020204030204"/>
              </a:rPr>
              <a:t>Structure width, length, &amp; height with profile and cross sections</a:t>
            </a:r>
          </a:p>
          <a:p>
            <a:pPr marL="800100" lvl="1" indent="-342900">
              <a:buFont typeface="Arial" panose="020B0604020202020204" pitchFamily="34" charset="0"/>
              <a:buChar char="•"/>
            </a:pPr>
            <a:r>
              <a:rPr lang="en-US" sz="2200">
                <a:ea typeface="Calibri" panose="020F0502020204030204"/>
                <a:cs typeface="Calibri" panose="020F0502020204030204"/>
              </a:rPr>
              <a:t>Elevation and location of structure features</a:t>
            </a:r>
          </a:p>
          <a:p>
            <a:pPr marL="800100" lvl="1" indent="-342900">
              <a:buFont typeface="Arial" panose="020B0604020202020204" pitchFamily="34" charset="0"/>
              <a:buChar char="•"/>
            </a:pPr>
            <a:r>
              <a:rPr lang="en-US" sz="2200">
                <a:ea typeface="Calibri" panose="020F0502020204030204"/>
                <a:cs typeface="Calibri" panose="020F0502020204030204"/>
              </a:rPr>
              <a:t>Details for streambed reconstruction</a:t>
            </a:r>
          </a:p>
          <a:p>
            <a:pPr marL="800100" lvl="1" indent="-342900">
              <a:buFont typeface="Arial" panose="020B0604020202020204" pitchFamily="34" charset="0"/>
              <a:buChar char="•"/>
            </a:pPr>
            <a:r>
              <a:rPr lang="en-US" sz="2200">
                <a:ea typeface="Calibri" panose="020F0502020204030204"/>
                <a:cs typeface="Calibri" panose="020F0502020204030204"/>
              </a:rPr>
              <a:t>Details for low flow channel</a:t>
            </a:r>
          </a:p>
          <a:p>
            <a:pPr marL="800100" lvl="1" indent="-342900">
              <a:buFont typeface="Arial" panose="020B0604020202020204" pitchFamily="34" charset="0"/>
              <a:buChar char="•"/>
            </a:pPr>
            <a:r>
              <a:rPr lang="en-US" sz="2200">
                <a:ea typeface="Calibri" panose="020F0502020204030204"/>
                <a:cs typeface="Calibri" panose="020F0502020204030204"/>
              </a:rPr>
              <a:t>Details for rock-sizing and structures</a:t>
            </a:r>
          </a:p>
          <a:p>
            <a:pPr marL="800100" lvl="1" indent="-342900">
              <a:buFont typeface="Arial" panose="020B0604020202020204" pitchFamily="34" charset="0"/>
              <a:buChar char="•"/>
            </a:pPr>
            <a:r>
              <a:rPr lang="en-US" sz="2200">
                <a:ea typeface="Calibri" panose="020F0502020204030204"/>
                <a:cs typeface="Calibri" panose="020F0502020204030204"/>
              </a:rPr>
              <a:t>Material details for streambed restoration</a:t>
            </a:r>
          </a:p>
          <a:p>
            <a:pPr marL="800100" lvl="1" indent="-342900">
              <a:buFont typeface="Arial" panose="020B0604020202020204" pitchFamily="34" charset="0"/>
              <a:buChar char="•"/>
            </a:pPr>
            <a:r>
              <a:rPr lang="en-US" sz="2200">
                <a:ea typeface="Calibri" panose="020F0502020204030204"/>
                <a:cs typeface="Calibri" panose="020F0502020204030204"/>
              </a:rPr>
              <a:t>Compaction specification</a:t>
            </a:r>
          </a:p>
          <a:p>
            <a:pPr marL="800100" lvl="1" indent="-342900">
              <a:buFont typeface="Arial" panose="020B0604020202020204" pitchFamily="34" charset="0"/>
              <a:buChar char="•"/>
            </a:pPr>
            <a:r>
              <a:rPr lang="en-US" sz="2200">
                <a:ea typeface="Calibri" panose="020F0502020204030204"/>
                <a:cs typeface="Calibri" panose="020F0502020204030204"/>
              </a:rPr>
              <a:t>Scour hole restoration</a:t>
            </a:r>
          </a:p>
          <a:p>
            <a:pPr marL="800100" lvl="1" indent="-342900">
              <a:buFont typeface="Arial" panose="020B0604020202020204" pitchFamily="34" charset="0"/>
              <a:buChar char="•"/>
            </a:pPr>
            <a:r>
              <a:rPr lang="en-US" sz="2200">
                <a:ea typeface="Calibri" panose="020F0502020204030204"/>
                <a:cs typeface="Calibri" panose="020F0502020204030204"/>
              </a:rPr>
              <a:t>Structure manufacturer's details/instructions</a:t>
            </a:r>
          </a:p>
          <a:p>
            <a:pPr marL="800100" lvl="1" indent="-342900">
              <a:buFont typeface="Arial" panose="020B0604020202020204" pitchFamily="34" charset="0"/>
              <a:buChar char="•"/>
            </a:pPr>
            <a:endParaRPr lang="en-US" sz="2200">
              <a:ea typeface="Calibri" panose="020F0502020204030204"/>
              <a:cs typeface="Calibri" panose="020F0502020204030204"/>
            </a:endParaRPr>
          </a:p>
          <a:p>
            <a:pPr marL="800100" lvl="1" indent="-342900">
              <a:buFont typeface="Arial" panose="020B0604020202020204" pitchFamily="34" charset="0"/>
              <a:buChar char="•"/>
            </a:pPr>
            <a:endParaRPr lang="en-US" sz="2200">
              <a:ea typeface="Calibri" panose="020F0502020204030204"/>
              <a:cs typeface="Calibri" panose="020F0502020204030204"/>
            </a:endParaRPr>
          </a:p>
          <a:p>
            <a:pPr marL="800100" lvl="1" indent="-342900">
              <a:buFont typeface="Arial" panose="020B0604020202020204" pitchFamily="34" charset="0"/>
              <a:buChar char="•"/>
            </a:pPr>
            <a:endParaRPr lang="en-US" sz="2200">
              <a:ea typeface="Calibri" panose="020F0502020204030204"/>
              <a:cs typeface="Calibri" panose="020F0502020204030204"/>
            </a:endParaRPr>
          </a:p>
          <a:p>
            <a:pPr marL="800100" lvl="1" indent="-342900">
              <a:buFont typeface="Arial" panose="020B0604020202020204" pitchFamily="34" charset="0"/>
              <a:buChar char="•"/>
            </a:pPr>
            <a:endParaRPr lang="en-US" sz="2200">
              <a:ea typeface="Calibri" panose="020F0502020204030204"/>
              <a:cs typeface="Calibri" panose="020F0502020204030204"/>
            </a:endParaRPr>
          </a:p>
          <a:p>
            <a:pPr marL="800100" lvl="1" indent="-342900">
              <a:buFont typeface="Arial" panose="020B0604020202020204" pitchFamily="34" charset="0"/>
              <a:buChar char="•"/>
            </a:pPr>
            <a:endParaRPr lang="en-US" sz="2200">
              <a:ea typeface="Calibri" panose="020F0502020204030204"/>
              <a:cs typeface="Calibri" panose="020F0502020204030204"/>
            </a:endParaRPr>
          </a:p>
          <a:p>
            <a:pPr marL="342900" indent="-342900">
              <a:buFont typeface="Arial" panose="020B0604020202020204" pitchFamily="34" charset="0"/>
              <a:buChar char="•"/>
            </a:pPr>
            <a:endParaRPr lang="en-US" sz="2800">
              <a:ea typeface="Calibri" panose="020F0502020204030204"/>
              <a:cs typeface="Calibri" panose="020F0502020204030204"/>
            </a:endParaRPr>
          </a:p>
          <a:p>
            <a:pPr marL="342900" indent="-342900">
              <a:buFont typeface="Arial" panose="020B0604020202020204" pitchFamily="34" charset="0"/>
              <a:buChar char="•"/>
            </a:pPr>
            <a:endParaRPr lang="en-US" sz="2400">
              <a:ea typeface="Calibri" panose="020F0502020204030204"/>
              <a:cs typeface="Calibri" panose="020F0502020204030204"/>
            </a:endParaRPr>
          </a:p>
          <a:p>
            <a:pPr marL="800100" lvl="1" indent="-342900">
              <a:buFont typeface="Arial" panose="020B0604020202020204" pitchFamily="34" charset="0"/>
              <a:buChar char="•"/>
            </a:pPr>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ea typeface="Calibri" panose="020F0502020204030204"/>
              <a:cs typeface="Calibri" panose="020F0502020204030204"/>
            </a:endParaRPr>
          </a:p>
        </p:txBody>
      </p:sp>
      <p:pic>
        <p:nvPicPr>
          <p:cNvPr id="2" name="Picture 1" descr="A paper with text on it&#10;&#10;Description automatically generated">
            <a:extLst>
              <a:ext uri="{FF2B5EF4-FFF2-40B4-BE49-F238E27FC236}">
                <a16:creationId xmlns:a16="http://schemas.microsoft.com/office/drawing/2014/main" id="{C55008F1-4A5F-6C73-C9EB-B42C8A8B1F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1984" y="0"/>
            <a:ext cx="4911478" cy="6858000"/>
          </a:xfrm>
          <a:prstGeom prst="rect">
            <a:avLst/>
          </a:prstGeom>
        </p:spPr>
      </p:pic>
    </p:spTree>
    <p:extLst>
      <p:ext uri="{BB962C8B-B14F-4D97-AF65-F5344CB8AC3E}">
        <p14:creationId xmlns:p14="http://schemas.microsoft.com/office/powerpoint/2010/main" val="7834908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CD Responsibilities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5510867" y="600339"/>
            <a:ext cx="6641990" cy="2769989"/>
          </a:xfrm>
          <a:prstGeom prst="rect">
            <a:avLst/>
          </a:prstGeom>
          <a:noFill/>
        </p:spPr>
        <p:txBody>
          <a:bodyPr wrap="square" lIns="91440" tIns="45720" rIns="91440" bIns="45720" rtlCol="0" anchor="t">
            <a:spAutoFit/>
          </a:bodyPr>
          <a:lstStyle/>
          <a:p>
            <a:r>
              <a:rPr lang="en-US" sz="2800" b="1">
                <a:solidFill>
                  <a:srgbClr val="FF0000"/>
                </a:solidFill>
                <a:ea typeface="Calibri"/>
                <a:cs typeface="Calibri"/>
              </a:rPr>
              <a:t>Design Package (Plan) Review Checklist</a:t>
            </a:r>
            <a:endParaRPr lang="en-US" sz="2800" b="1">
              <a:ea typeface="Calibri"/>
              <a:cs typeface="Calibri"/>
            </a:endParaRPr>
          </a:p>
          <a:p>
            <a:pPr marL="342900" indent="-342900">
              <a:buFont typeface="Arial" panose="020B0604020202020204" pitchFamily="34" charset="0"/>
              <a:buChar char="•"/>
            </a:pPr>
            <a:endParaRPr lang="en-US" sz="2200" b="1">
              <a:cs typeface="Calibri" panose="020F0502020204030204"/>
            </a:endParaRPr>
          </a:p>
          <a:p>
            <a:pPr marL="342900" indent="-342900">
              <a:buFont typeface="Arial" panose="020B0604020202020204" pitchFamily="34" charset="0"/>
              <a:buChar char="•"/>
            </a:pPr>
            <a:endParaRPr lang="en-US" sz="2800">
              <a:cs typeface="Calibri" panose="020F0502020204030204"/>
            </a:endParaRPr>
          </a:p>
          <a:p>
            <a:pPr marL="342900" indent="-342900">
              <a:buFont typeface="Arial" panose="020B0604020202020204" pitchFamily="34" charset="0"/>
              <a:buChar char="•"/>
            </a:pPr>
            <a:endParaRPr lang="en-US" sz="2400">
              <a:cs typeface="Calibri" panose="020F0502020204030204"/>
            </a:endParaRPr>
          </a:p>
          <a:p>
            <a:pPr marL="800100" lvl="1" indent="-342900">
              <a:buFont typeface="Arial" panose="020B0604020202020204" pitchFamily="34" charset="0"/>
              <a:buChar char="•"/>
            </a:pPr>
            <a:endParaRPr lang="en-US" sz="2400">
              <a:cs typeface="Calibri" panose="020F0502020204030204"/>
            </a:endParaRPr>
          </a:p>
          <a:p>
            <a:pPr marL="342900" indent="-342900">
              <a:buFont typeface="Arial" panose="020B0604020202020204" pitchFamily="34" charset="0"/>
              <a:buChar char="•"/>
            </a:pPr>
            <a:endParaRPr lang="en-US" sz="2400">
              <a:cs typeface="Calibri" panose="020F0502020204030204"/>
            </a:endParaRPr>
          </a:p>
          <a:p>
            <a:pPr marL="342900" indent="-342900">
              <a:buFont typeface="Arial" panose="020B0604020202020204" pitchFamily="34" charset="0"/>
              <a:buChar char="•"/>
            </a:pPr>
            <a:endParaRPr lang="en-US" sz="2400">
              <a:cs typeface="Calibri" panose="020F0502020204030204"/>
            </a:endParaRPr>
          </a:p>
        </p:txBody>
      </p:sp>
      <p:pic>
        <p:nvPicPr>
          <p:cNvPr id="3" name="Picture 2" descr="A white text on a white background&#10;&#10;Description automatically generated">
            <a:extLst>
              <a:ext uri="{FF2B5EF4-FFF2-40B4-BE49-F238E27FC236}">
                <a16:creationId xmlns:a16="http://schemas.microsoft.com/office/drawing/2014/main" id="{9A4BAA48-4714-0980-BA57-10162E878F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720" y="0"/>
            <a:ext cx="4729370" cy="6858000"/>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495E211D-91BC-E107-30C3-60C74FDDFCB3}"/>
              </a:ext>
            </a:extLst>
          </p:cNvPr>
          <p:cNvPicPr>
            <a:picLocks noChangeAspect="1"/>
          </p:cNvPicPr>
          <p:nvPr/>
        </p:nvPicPr>
        <p:blipFill>
          <a:blip r:embed="rId7"/>
          <a:stretch>
            <a:fillRect/>
          </a:stretch>
        </p:blipFill>
        <p:spPr>
          <a:xfrm>
            <a:off x="5841561" y="1540010"/>
            <a:ext cx="5648325" cy="4248150"/>
          </a:xfrm>
          <a:prstGeom prst="rect">
            <a:avLst/>
          </a:prstGeom>
        </p:spPr>
      </p:pic>
    </p:spTree>
    <p:extLst>
      <p:ext uri="{BB962C8B-B14F-4D97-AF65-F5344CB8AC3E}">
        <p14:creationId xmlns:p14="http://schemas.microsoft.com/office/powerpoint/2010/main" val="4842329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CD Responsibilities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600339"/>
            <a:ext cx="11238310" cy="6863417"/>
          </a:xfrm>
          <a:prstGeom prst="rect">
            <a:avLst/>
          </a:prstGeom>
          <a:noFill/>
        </p:spPr>
        <p:txBody>
          <a:bodyPr wrap="square" lIns="91440" tIns="45720" rIns="91440" bIns="45720" rtlCol="0" anchor="t">
            <a:spAutoFit/>
          </a:bodyPr>
          <a:lstStyle/>
          <a:p>
            <a:r>
              <a:rPr lang="en-US" sz="2800" b="1">
                <a:solidFill>
                  <a:srgbClr val="FF0000"/>
                </a:solidFill>
                <a:ea typeface="Calibri"/>
                <a:cs typeface="Calibri"/>
              </a:rPr>
              <a:t>Other Documents</a:t>
            </a:r>
          </a:p>
          <a:p>
            <a:pPr marL="457200" indent="-457200">
              <a:buFont typeface="Arial"/>
              <a:buChar char="•"/>
            </a:pPr>
            <a:r>
              <a:rPr lang="en-US" sz="2000" b="1">
                <a:solidFill>
                  <a:srgbClr val="000000"/>
                </a:solidFill>
                <a:latin typeface="Calibri" panose="020F0502020204030204"/>
                <a:ea typeface="Calibri"/>
                <a:cs typeface="Calibri"/>
              </a:rPr>
              <a:t>Pre-Application Meeting Checklist</a:t>
            </a:r>
          </a:p>
          <a:p>
            <a:pPr marL="457200" indent="-457200">
              <a:buFont typeface="Arial"/>
              <a:buChar char="•"/>
            </a:pPr>
            <a:r>
              <a:rPr lang="en-US" sz="2000" b="1">
                <a:solidFill>
                  <a:srgbClr val="000000"/>
                </a:solidFill>
                <a:latin typeface="Calibri" panose="020F0502020204030204"/>
                <a:ea typeface="Calibri"/>
                <a:cs typeface="Calibri"/>
              </a:rPr>
              <a:t>Stream Crossing Exemption Forms (</a:t>
            </a:r>
            <a:r>
              <a:rPr lang="en-US" sz="2000" b="1" u="sng">
                <a:solidFill>
                  <a:srgbClr val="000000"/>
                </a:solidFill>
                <a:latin typeface="Calibri" panose="020F0502020204030204"/>
                <a:ea typeface="Calibri"/>
                <a:cs typeface="Calibri"/>
              </a:rPr>
              <a:t>required</a:t>
            </a:r>
            <a:r>
              <a:rPr lang="en-US" sz="2000" b="1">
                <a:solidFill>
                  <a:srgbClr val="000000"/>
                </a:solidFill>
                <a:latin typeface="Calibri" panose="020F0502020204030204"/>
                <a:ea typeface="Calibri"/>
                <a:cs typeface="Calibri"/>
              </a:rPr>
              <a:t> </a:t>
            </a:r>
            <a:r>
              <a:rPr lang="en-US" sz="2000" b="1" i="1">
                <a:solidFill>
                  <a:srgbClr val="000000"/>
                </a:solidFill>
                <a:latin typeface="Calibri" panose="020F0502020204030204"/>
                <a:ea typeface="Calibri"/>
                <a:cs typeface="Calibri"/>
              </a:rPr>
              <a:t>if applicable</a:t>
            </a:r>
            <a:r>
              <a:rPr lang="en-US" sz="2000" b="1">
                <a:solidFill>
                  <a:srgbClr val="000000"/>
                </a:solidFill>
                <a:latin typeface="Calibri" panose="020F0502020204030204"/>
                <a:ea typeface="Calibri"/>
                <a:cs typeface="Calibri"/>
              </a:rPr>
              <a:t>)</a:t>
            </a:r>
          </a:p>
          <a:p>
            <a:pPr marL="457200" indent="-457200">
              <a:buFont typeface="Arial"/>
              <a:buChar char="•"/>
            </a:pPr>
            <a:r>
              <a:rPr lang="en-US" sz="2000" b="1">
                <a:solidFill>
                  <a:srgbClr val="000000"/>
                </a:solidFill>
                <a:latin typeface="Calibri" panose="020F0502020204030204"/>
                <a:ea typeface="Calibri"/>
                <a:cs typeface="Calibri"/>
              </a:rPr>
              <a:t>Engineer Request for Proposal Template</a:t>
            </a:r>
            <a:endParaRPr lang="en-US"/>
          </a:p>
          <a:p>
            <a:pPr marL="457200" indent="-457200">
              <a:buFont typeface="Arial"/>
              <a:buChar char="•"/>
            </a:pPr>
            <a:r>
              <a:rPr lang="en-US" sz="2000" b="1">
                <a:solidFill>
                  <a:srgbClr val="000000"/>
                </a:solidFill>
                <a:latin typeface="Calibri" panose="020F0502020204030204"/>
                <a:ea typeface="Calibri"/>
                <a:cs typeface="Calibri"/>
              </a:rPr>
              <a:t>Consistency/Deficiency Letters (</a:t>
            </a:r>
            <a:r>
              <a:rPr lang="en-US" sz="2000" b="1" u="sng">
                <a:solidFill>
                  <a:srgbClr val="000000"/>
                </a:solidFill>
                <a:latin typeface="Calibri" panose="020F0502020204030204"/>
                <a:ea typeface="Calibri"/>
                <a:cs typeface="Calibri"/>
              </a:rPr>
              <a:t>required</a:t>
            </a:r>
            <a:r>
              <a:rPr lang="en-US" sz="2000" b="1">
                <a:solidFill>
                  <a:srgbClr val="000000"/>
                </a:solidFill>
                <a:latin typeface="Calibri" panose="020F0502020204030204"/>
                <a:ea typeface="Calibri"/>
                <a:cs typeface="Calibri"/>
              </a:rPr>
              <a:t>, but don't have to use template)</a:t>
            </a:r>
          </a:p>
          <a:p>
            <a:pPr marL="457200" indent="-457200">
              <a:buFont typeface="Arial"/>
              <a:buChar char="•"/>
            </a:pPr>
            <a:r>
              <a:rPr lang="en-US" sz="2000" b="1">
                <a:solidFill>
                  <a:srgbClr val="000000"/>
                </a:solidFill>
                <a:latin typeface="Calibri" panose="020F0502020204030204"/>
                <a:ea typeface="Calibri"/>
                <a:cs typeface="Calibri"/>
              </a:rPr>
              <a:t>GP-11 Memo (use it)</a:t>
            </a:r>
            <a:endParaRPr lang="en-US" sz="2000" b="1">
              <a:cs typeface="Calibri"/>
            </a:endParaRPr>
          </a:p>
          <a:p>
            <a:pPr marL="457200" indent="-457200">
              <a:buFont typeface="Arial"/>
              <a:buChar char="•"/>
            </a:pPr>
            <a:r>
              <a:rPr lang="en-US" sz="2000" b="1">
                <a:ea typeface="Calibri" panose="020F0502020204030204"/>
                <a:cs typeface="Calibri" panose="020F0502020204030204"/>
              </a:rPr>
              <a:t>GP-7/GP-11 Cover Letter (use it)</a:t>
            </a:r>
          </a:p>
          <a:p>
            <a:pPr marL="457200" indent="-457200">
              <a:buFont typeface="Arial"/>
              <a:buChar char="•"/>
            </a:pPr>
            <a:r>
              <a:rPr lang="en-US" sz="2000" b="1">
                <a:ea typeface="Calibri" panose="020F0502020204030204"/>
                <a:cs typeface="Calibri" panose="020F0502020204030204"/>
              </a:rPr>
              <a:t>Bid Package Review Checklist</a:t>
            </a:r>
          </a:p>
          <a:p>
            <a:pPr marL="457200" indent="-457200">
              <a:buFont typeface="Arial"/>
              <a:buChar char="•"/>
            </a:pPr>
            <a:r>
              <a:rPr lang="en-US" sz="2000" b="1">
                <a:ea typeface="Calibri" panose="020F0502020204030204"/>
                <a:cs typeface="Calibri" panose="020F0502020204030204"/>
              </a:rPr>
              <a:t>Bid Site Showing Checklist</a:t>
            </a:r>
          </a:p>
          <a:p>
            <a:pPr marL="457200" indent="-457200">
              <a:buFont typeface="Arial"/>
              <a:buChar char="•"/>
            </a:pPr>
            <a:r>
              <a:rPr lang="en-US" sz="2000" b="1">
                <a:ea typeface="Calibri" panose="020F0502020204030204"/>
                <a:cs typeface="Calibri" panose="020F0502020204030204"/>
              </a:rPr>
              <a:t>Pre-Construction Meeting Checklist</a:t>
            </a:r>
          </a:p>
          <a:p>
            <a:pPr marL="457200" indent="-457200">
              <a:buFont typeface="Arial"/>
              <a:buChar char="•"/>
            </a:pPr>
            <a:r>
              <a:rPr lang="en-US" sz="2000" b="1">
                <a:ea typeface="Calibri" panose="020F0502020204030204"/>
                <a:cs typeface="Calibri" panose="020F0502020204030204"/>
              </a:rPr>
              <a:t>Construction Inspections Checklist</a:t>
            </a:r>
          </a:p>
          <a:p>
            <a:pPr marL="457200" indent="-457200">
              <a:buFont typeface="Arial"/>
              <a:buChar char="•"/>
            </a:pPr>
            <a:r>
              <a:rPr lang="en-US" sz="2000" b="1">
                <a:ea typeface="Calibri" panose="020F0502020204030204"/>
                <a:cs typeface="Calibri" panose="020F0502020204030204"/>
              </a:rPr>
              <a:t>Completion/Final Inspection Checklist</a:t>
            </a:r>
          </a:p>
          <a:p>
            <a:pPr marL="457200" indent="-457200">
              <a:buFont typeface="Arial"/>
              <a:buChar char="•"/>
            </a:pPr>
            <a:r>
              <a:rPr lang="en-US" sz="2000" b="1">
                <a:ea typeface="Calibri" panose="020F0502020204030204"/>
                <a:cs typeface="Calibri" panose="020F0502020204030204"/>
              </a:rPr>
              <a:t>Inspection and Documentation of Critical Stages of Construction Form (</a:t>
            </a:r>
            <a:r>
              <a:rPr lang="en-US" sz="2000" b="1" u="sng">
                <a:ea typeface="Calibri" panose="020F0502020204030204"/>
                <a:cs typeface="Calibri" panose="020F0502020204030204"/>
              </a:rPr>
              <a:t>required</a:t>
            </a:r>
            <a:r>
              <a:rPr lang="en-US" sz="2000" b="1">
                <a:ea typeface="Calibri" panose="020F0502020204030204"/>
                <a:cs typeface="Calibri" panose="020F0502020204030204"/>
              </a:rPr>
              <a:t> for engineer)</a:t>
            </a:r>
          </a:p>
          <a:p>
            <a:pPr marL="457200" indent="-457200">
              <a:buFont typeface="Arial"/>
              <a:buChar char="•"/>
            </a:pPr>
            <a:endParaRPr lang="en-US" sz="2000" b="1">
              <a:ea typeface="Calibri" panose="020F0502020204030204"/>
              <a:cs typeface="Calibri" panose="020F0502020204030204"/>
            </a:endParaRPr>
          </a:p>
          <a:p>
            <a:r>
              <a:rPr lang="en-US" sz="2800" b="1" u="sng">
                <a:ea typeface="+mn-lt"/>
                <a:cs typeface="+mn-lt"/>
                <a:hlinkClick r:id="rId6"/>
              </a:rPr>
              <a:t>https://dirtandgravel.psu.edu/stream-crossing-replacements/</a:t>
            </a:r>
            <a:endParaRPr lang="en-US"/>
          </a:p>
          <a:p>
            <a:endParaRPr lang="en-US" sz="2800">
              <a:ea typeface="Calibri" panose="020F0502020204030204"/>
              <a:cs typeface="Calibri" panose="020F0502020204030204"/>
            </a:endParaRPr>
          </a:p>
          <a:p>
            <a:pPr marL="342900" indent="-342900">
              <a:buFont typeface="Arial" panose="020B0604020202020204" pitchFamily="34" charset="0"/>
              <a:buChar char="•"/>
            </a:pPr>
            <a:endParaRPr lang="en-US" sz="2400">
              <a:ea typeface="Calibri" panose="020F0502020204030204"/>
              <a:cs typeface="Calibri" panose="020F0502020204030204"/>
            </a:endParaRPr>
          </a:p>
          <a:p>
            <a:pPr marL="800100" lvl="1" indent="-342900">
              <a:buFont typeface="Arial" panose="020B0604020202020204" pitchFamily="34" charset="0"/>
              <a:buChar char="•"/>
            </a:pPr>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ea typeface="Calibri" panose="020F0502020204030204"/>
              <a:cs typeface="Calibri" panose="020F0502020204030204"/>
            </a:endParaRPr>
          </a:p>
        </p:txBody>
      </p:sp>
    </p:spTree>
    <p:extLst>
      <p:ext uri="{BB962C8B-B14F-4D97-AF65-F5344CB8AC3E}">
        <p14:creationId xmlns:p14="http://schemas.microsoft.com/office/powerpoint/2010/main" val="3524834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track&#10;&#10;Description automatically generated">
            <a:extLst>
              <a:ext uri="{FF2B5EF4-FFF2-40B4-BE49-F238E27FC236}">
                <a16:creationId xmlns:a16="http://schemas.microsoft.com/office/drawing/2014/main" id="{AAC336AB-BA1F-9159-C793-047CBEA08E1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09173" y="0"/>
            <a:ext cx="6282828" cy="68669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26587" y="1269694"/>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4400" b="1">
                <a:solidFill>
                  <a:schemeClr val="bg1">
                    <a:lumMod val="50000"/>
                  </a:schemeClr>
                </a:solidFill>
              </a:rPr>
              <a:t>Implementation Update</a:t>
            </a:r>
          </a:p>
          <a:p>
            <a:pPr marR="0" lvl="0"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4400" b="1">
                <a:solidFill>
                  <a:schemeClr val="bg1">
                    <a:lumMod val="50000"/>
                  </a:schemeClr>
                </a:solidFill>
              </a:rPr>
              <a:t>Emerging Issues</a:t>
            </a:r>
          </a:p>
          <a:p>
            <a:pPr>
              <a:buClr>
                <a:schemeClr val="bg1"/>
              </a:buClr>
              <a:buFont typeface="Arial" panose="020B0604020202020204" pitchFamily="34" charset="0"/>
              <a:buChar char="•"/>
              <a:defRPr/>
            </a:pPr>
            <a:r>
              <a:rPr lang="en-US" sz="4400" b="1">
                <a:solidFill>
                  <a:schemeClr val="bg1">
                    <a:lumMod val="50000"/>
                  </a:schemeClr>
                </a:solidFill>
              </a:rPr>
              <a:t>CD Responsibilities</a:t>
            </a:r>
          </a:p>
          <a:p>
            <a:pPr marR="0" lvl="0" fontAlgn="auto">
              <a:spcAft>
                <a:spcPts val="0"/>
              </a:spcAft>
              <a:buClr>
                <a:schemeClr val="bg1"/>
              </a:buClr>
              <a:buSzTx/>
              <a:buFont typeface="Arial" panose="020B0604020202020204" pitchFamily="34" charset="0"/>
              <a:buChar char="•"/>
              <a:tabLst/>
              <a:defRPr/>
            </a:pPr>
            <a:r>
              <a:rPr lang="en-US" sz="4400" b="1" i="1" u="sng">
                <a:solidFill>
                  <a:srgbClr val="FFFF00"/>
                </a:solidFill>
              </a:rPr>
              <a:t>Other Considerations</a:t>
            </a: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00"/>
                </a:solidFill>
                <a:effectLst/>
                <a:uLnTx/>
                <a:uFillTx/>
              </a:rPr>
              <a:t>Stream Crossing Update</a:t>
            </a:r>
            <a:endParaRPr kumimoji="0" lang="en-US" sz="3600" b="1" i="0" u="none" strike="noStrike" kern="0" cap="none" spc="0" normalizeH="0" baseline="0" noProof="0">
              <a:ln>
                <a:noFill/>
              </a:ln>
              <a:solidFill>
                <a:srgbClr val="FFFF00"/>
              </a:solidFill>
              <a:effectLst/>
              <a:uLnTx/>
              <a:uFillTx/>
            </a:endParaRPr>
          </a:p>
        </p:txBody>
      </p:sp>
    </p:spTree>
    <p:extLst>
      <p:ext uri="{BB962C8B-B14F-4D97-AF65-F5344CB8AC3E}">
        <p14:creationId xmlns:p14="http://schemas.microsoft.com/office/powerpoint/2010/main" val="1081140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F57FA-5FA5-83D8-8081-CC9168EFD38C}"/>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83ACC469-0DC3-FBDA-5034-CED738556F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4BEDA613-925A-E2AD-9086-8249B729E2F8}"/>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Crossings: Other Considerations</a:t>
            </a:r>
          </a:p>
        </p:txBody>
      </p:sp>
      <p:sp>
        <p:nvSpPr>
          <p:cNvPr id="16" name="Footer Placeholder 4">
            <a:extLst>
              <a:ext uri="{FF2B5EF4-FFF2-40B4-BE49-F238E27FC236}">
                <a16:creationId xmlns:a16="http://schemas.microsoft.com/office/drawing/2014/main" id="{6FDCAC24-54A4-0C6E-5928-DC35AA089C79}"/>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B32F2EC8-0F5D-CE92-9213-D1553F3A72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2B549E06-4BF8-B4D7-9E69-73E790A77F6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E9841647-AD0D-5EB3-2C36-9910C019E32C}"/>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76044D34-CA5D-7A8B-224D-B8F8463F3E94}"/>
              </a:ext>
            </a:extLst>
          </p:cNvPr>
          <p:cNvSpPr txBox="1"/>
          <p:nvPr/>
        </p:nvSpPr>
        <p:spPr>
          <a:xfrm>
            <a:off x="309304" y="730248"/>
            <a:ext cx="11569135" cy="3970318"/>
          </a:xfrm>
          <a:prstGeom prst="rect">
            <a:avLst/>
          </a:prstGeom>
          <a:noFill/>
        </p:spPr>
        <p:txBody>
          <a:bodyPr wrap="square" rtlCol="0">
            <a:spAutoFit/>
          </a:bodyPr>
          <a:lstStyle/>
          <a:p>
            <a:r>
              <a:rPr lang="en-US" sz="2800" b="1" dirty="0"/>
              <a:t>The Program would like to get ahead of any other potential issue out there.</a:t>
            </a:r>
          </a:p>
          <a:p>
            <a:endParaRPr lang="en-US" sz="2800" dirty="0"/>
          </a:p>
          <a:p>
            <a:pPr marL="457200" indent="-457200">
              <a:buFont typeface="Arial" panose="020B0604020202020204" pitchFamily="34" charset="0"/>
              <a:buChar char="•"/>
            </a:pPr>
            <a:r>
              <a:rPr lang="en-US" sz="2800" dirty="0"/>
              <a:t>SCC/CDGRS working to catalog crossings going in under standard</a:t>
            </a:r>
          </a:p>
          <a:p>
            <a:pPr marL="914400" lvl="1" indent="-457200">
              <a:buFont typeface="Arial" panose="020B0604020202020204" pitchFamily="34" charset="0"/>
              <a:buChar char="•"/>
            </a:pPr>
            <a:r>
              <a:rPr lang="en-US" sz="2800" dirty="0"/>
              <a:t>E-mail survey to come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SCC/CDGRS will reach out to see if assistance is needed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We also want to monitor how the first ones go using the Standard…what works, what doesn’t, for future Standard changes.</a:t>
            </a:r>
            <a:endParaRPr lang="en-US" sz="2400" dirty="0"/>
          </a:p>
        </p:txBody>
      </p:sp>
    </p:spTree>
    <p:extLst>
      <p:ext uri="{BB962C8B-B14F-4D97-AF65-F5344CB8AC3E}">
        <p14:creationId xmlns:p14="http://schemas.microsoft.com/office/powerpoint/2010/main" val="1219330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F57FA-5FA5-83D8-8081-CC9168EFD38C}"/>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83ACC469-0DC3-FBDA-5034-CED738556F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4BEDA613-925A-E2AD-9086-8249B729E2F8}"/>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Crossings: Other Considerations</a:t>
            </a:r>
          </a:p>
        </p:txBody>
      </p:sp>
      <p:sp>
        <p:nvSpPr>
          <p:cNvPr id="16" name="Footer Placeholder 4">
            <a:extLst>
              <a:ext uri="{FF2B5EF4-FFF2-40B4-BE49-F238E27FC236}">
                <a16:creationId xmlns:a16="http://schemas.microsoft.com/office/drawing/2014/main" id="{6FDCAC24-54A4-0C6E-5928-DC35AA089C79}"/>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B32F2EC8-0F5D-CE92-9213-D1553F3A72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2B549E06-4BF8-B4D7-9E69-73E790A77F6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E9841647-AD0D-5EB3-2C36-9910C019E32C}"/>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76044D34-CA5D-7A8B-224D-B8F8463F3E94}"/>
              </a:ext>
            </a:extLst>
          </p:cNvPr>
          <p:cNvSpPr txBox="1"/>
          <p:nvPr/>
        </p:nvSpPr>
        <p:spPr>
          <a:xfrm>
            <a:off x="0" y="600338"/>
            <a:ext cx="12690764" cy="523220"/>
          </a:xfrm>
          <a:prstGeom prst="rect">
            <a:avLst/>
          </a:prstGeom>
          <a:noFill/>
        </p:spPr>
        <p:txBody>
          <a:bodyPr wrap="square" rtlCol="0">
            <a:spAutoFit/>
          </a:bodyPr>
          <a:lstStyle/>
          <a:p>
            <a:r>
              <a:rPr lang="en-US" sz="2800" b="1"/>
              <a:t>Stream Notification System update: </a:t>
            </a:r>
            <a:r>
              <a:rPr lang="en-US" sz="2800" b="1">
                <a:solidFill>
                  <a:srgbClr val="FF0000"/>
                </a:solidFill>
              </a:rPr>
              <a:t>Add site ID once the project is contracted</a:t>
            </a:r>
            <a:endParaRPr lang="en-US" sz="2400">
              <a:solidFill>
                <a:srgbClr val="FF0000"/>
              </a:solidFill>
            </a:endParaRPr>
          </a:p>
        </p:txBody>
      </p:sp>
      <p:pic>
        <p:nvPicPr>
          <p:cNvPr id="2" name="Picture 1">
            <a:extLst>
              <a:ext uri="{FF2B5EF4-FFF2-40B4-BE49-F238E27FC236}">
                <a16:creationId xmlns:a16="http://schemas.microsoft.com/office/drawing/2014/main" id="{F65500BB-D8FA-4D31-A9E0-9F4ECF2AC1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4181" y="1286060"/>
            <a:ext cx="10390909" cy="4731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a:extLst>
              <a:ext uri="{FF2B5EF4-FFF2-40B4-BE49-F238E27FC236}">
                <a16:creationId xmlns:a16="http://schemas.microsoft.com/office/drawing/2014/main" id="{2A410E4C-C203-4E56-BFEB-845E32DEB80D}"/>
              </a:ext>
            </a:extLst>
          </p:cNvPr>
          <p:cNvSpPr/>
          <p:nvPr/>
        </p:nvSpPr>
        <p:spPr>
          <a:xfrm>
            <a:off x="618836" y="5052291"/>
            <a:ext cx="3371273" cy="7135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915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a:extLst>
            <a:ext uri="{FF2B5EF4-FFF2-40B4-BE49-F238E27FC236}">
              <a16:creationId xmlns:a16="http://schemas.microsoft.com/office/drawing/2014/main" id="{687756F3-89F0-5F5A-3F9E-53755E7A6E0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7EAAA91-30FE-E1C0-503B-5E63500F53D4}"/>
              </a:ext>
            </a:extLst>
          </p:cNvPr>
          <p:cNvSpPr txBox="1"/>
          <p:nvPr/>
        </p:nvSpPr>
        <p:spPr>
          <a:xfrm>
            <a:off x="1429064" y="1002891"/>
            <a:ext cx="8842485" cy="520142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a:ln>
                  <a:noFill/>
                </a:ln>
                <a:solidFill>
                  <a:srgbClr val="FF0000"/>
                </a:solidFill>
                <a:effectLst/>
                <a:uLnTx/>
                <a:uFillTx/>
                <a:latin typeface="Calibri" panose="020F0502020204030204"/>
                <a:ea typeface="+mn-ea"/>
                <a:cs typeface="+mn-cs"/>
              </a:rPr>
              <a:t>Steve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a:ln>
                  <a:noFill/>
                </a:ln>
                <a:solidFill>
                  <a:srgbClr val="FF0000"/>
                </a:solidFill>
                <a:effectLst/>
                <a:uLnTx/>
                <a:uFillTx/>
                <a:latin typeface="Calibri" panose="020F0502020204030204"/>
                <a:ea typeface="+mn-ea"/>
                <a:cs typeface="+mn-cs"/>
              </a:rPr>
              <a:t> Roy</a:t>
            </a:r>
            <a:endParaRPr kumimoji="0" lang="en-US" sz="6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2686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3674B-A33E-809F-3CA7-6A8381F447CE}"/>
            </a:ext>
          </a:extLst>
        </p:cNvPr>
        <p:cNvGrpSpPr/>
        <p:nvPr/>
      </p:nvGrpSpPr>
      <p:grpSpPr>
        <a:xfrm>
          <a:off x="0" y="0"/>
          <a:ext cx="0" cy="0"/>
          <a:chOff x="0" y="0"/>
          <a:chExt cx="0" cy="0"/>
        </a:xfrm>
      </p:grpSpPr>
      <p:pic>
        <p:nvPicPr>
          <p:cNvPr id="5" name="Picture 4" descr="A bridge over a river&#10;&#10;Description automatically generated with medium confidence">
            <a:extLst>
              <a:ext uri="{FF2B5EF4-FFF2-40B4-BE49-F238E27FC236}">
                <a16:creationId xmlns:a16="http://schemas.microsoft.com/office/drawing/2014/main" id="{ECF81157-571A-5BB8-4B03-D4DCD4C2B1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66" y="625742"/>
            <a:ext cx="12195166" cy="6232257"/>
          </a:xfrm>
          <a:prstGeom prst="rect">
            <a:avLst/>
          </a:prstGeom>
        </p:spPr>
      </p:pic>
      <p:pic>
        <p:nvPicPr>
          <p:cNvPr id="33" name="Picture 32">
            <a:extLst>
              <a:ext uri="{FF2B5EF4-FFF2-40B4-BE49-F238E27FC236}">
                <a16:creationId xmlns:a16="http://schemas.microsoft.com/office/drawing/2014/main" id="{B6C8B5D6-2355-E149-2D92-828BFAEEB9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E27C0F48-C6D6-AF03-5EBF-8F8161C37483}"/>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Crossings: Other Considerations</a:t>
            </a:r>
          </a:p>
        </p:txBody>
      </p:sp>
      <p:sp>
        <p:nvSpPr>
          <p:cNvPr id="16" name="Footer Placeholder 4">
            <a:extLst>
              <a:ext uri="{FF2B5EF4-FFF2-40B4-BE49-F238E27FC236}">
                <a16:creationId xmlns:a16="http://schemas.microsoft.com/office/drawing/2014/main" id="{07EB405D-9F32-5DE1-26D4-CB1D4C558316}"/>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6AA95F23-9148-A76F-DDEE-177A12DC65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113B0D82-FD7D-543D-2A74-152602AC371B}"/>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940B60B2-DB9A-05AE-3100-D3BB81B409C9}"/>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B98729A4-E660-61A9-9B73-B31B1510171E}"/>
              </a:ext>
            </a:extLst>
          </p:cNvPr>
          <p:cNvSpPr txBox="1"/>
          <p:nvPr/>
        </p:nvSpPr>
        <p:spPr>
          <a:xfrm>
            <a:off x="71179" y="670056"/>
            <a:ext cx="5645861" cy="2369880"/>
          </a:xfrm>
          <a:prstGeom prst="rect">
            <a:avLst/>
          </a:prstGeom>
          <a:solidFill>
            <a:srgbClr val="FFFFCC"/>
          </a:soli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US" sz="3200" b="1"/>
              <a:t>Stream Crossing Replacements:</a:t>
            </a:r>
          </a:p>
          <a:p>
            <a:pPr marL="342900" indent="-171450">
              <a:buFont typeface="Arial" panose="020B0604020202020204" pitchFamily="34" charset="0"/>
              <a:buChar char="•"/>
            </a:pPr>
            <a:r>
              <a:rPr lang="en-US" sz="3200" b="1"/>
              <a:t>are more complex.</a:t>
            </a:r>
          </a:p>
          <a:p>
            <a:pPr marL="342900" indent="-171450">
              <a:buFont typeface="Arial" panose="020B0604020202020204" pitchFamily="34" charset="0"/>
              <a:buChar char="•"/>
            </a:pPr>
            <a:r>
              <a:rPr lang="en-US" sz="3200" b="1"/>
              <a:t>are more time-consuming.</a:t>
            </a:r>
          </a:p>
          <a:p>
            <a:pPr marL="342900" indent="-171450">
              <a:buFont typeface="Arial" panose="020B0604020202020204" pitchFamily="34" charset="0"/>
              <a:buChar char="•"/>
            </a:pPr>
            <a:r>
              <a:rPr lang="en-US" sz="3200" b="1"/>
              <a:t>take longer to implement.</a:t>
            </a:r>
          </a:p>
          <a:p>
            <a:r>
              <a:rPr lang="en-US" sz="2000" i="1"/>
              <a:t>(compared to “normal DGLVR projects”)</a:t>
            </a:r>
            <a:endParaRPr lang="en-US" i="1"/>
          </a:p>
        </p:txBody>
      </p:sp>
    </p:spTree>
    <p:extLst>
      <p:ext uri="{BB962C8B-B14F-4D97-AF65-F5344CB8AC3E}">
        <p14:creationId xmlns:p14="http://schemas.microsoft.com/office/powerpoint/2010/main" val="24424236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C8B3E-774E-77EC-4CF0-02E0742B7CBE}"/>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A7405DCF-5812-FAEC-D79D-1A5C4F68CA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567198CB-490A-ABAF-D254-49C40F20FFD5}"/>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Crossings: Other Considerations</a:t>
            </a:r>
          </a:p>
        </p:txBody>
      </p:sp>
      <p:sp>
        <p:nvSpPr>
          <p:cNvPr id="16" name="Footer Placeholder 4">
            <a:extLst>
              <a:ext uri="{FF2B5EF4-FFF2-40B4-BE49-F238E27FC236}">
                <a16:creationId xmlns:a16="http://schemas.microsoft.com/office/drawing/2014/main" id="{50128BD6-6731-ECB0-DC67-A055870D7137}"/>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3A427D91-7F26-BA18-300B-B8D1910A77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B01E0FFD-2DED-08C0-8405-840EE16472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591F9630-1E36-DF4D-2561-90096E7853A4}"/>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18B5D6D5-ABDA-3445-8513-997D62057D10}"/>
              </a:ext>
            </a:extLst>
          </p:cNvPr>
          <p:cNvSpPr txBox="1"/>
          <p:nvPr/>
        </p:nvSpPr>
        <p:spPr>
          <a:xfrm>
            <a:off x="8281480" y="600338"/>
            <a:ext cx="3671034" cy="1569660"/>
          </a:xfrm>
          <a:prstGeom prst="rect">
            <a:avLst/>
          </a:prstGeom>
          <a:solidFill>
            <a:srgbClr val="FFFFCC"/>
          </a:soli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US" sz="2000" b="1"/>
              <a:t>Stream Crossing Replacements:</a:t>
            </a:r>
          </a:p>
          <a:p>
            <a:pPr marL="342900" indent="-171450">
              <a:buFont typeface="Arial" panose="020B0604020202020204" pitchFamily="34" charset="0"/>
              <a:buChar char="•"/>
            </a:pPr>
            <a:r>
              <a:rPr lang="en-US" sz="2000" b="1"/>
              <a:t>are more complex.</a:t>
            </a:r>
          </a:p>
          <a:p>
            <a:pPr marL="342900" indent="-171450">
              <a:buFont typeface="Arial" panose="020B0604020202020204" pitchFamily="34" charset="0"/>
              <a:buChar char="•"/>
            </a:pPr>
            <a:r>
              <a:rPr lang="en-US" sz="2000" b="1"/>
              <a:t>are more time-consuming.</a:t>
            </a:r>
          </a:p>
          <a:p>
            <a:pPr marL="342900" indent="-171450">
              <a:buFont typeface="Arial" panose="020B0604020202020204" pitchFamily="34" charset="0"/>
              <a:buChar char="•"/>
            </a:pPr>
            <a:r>
              <a:rPr lang="en-US" sz="2000" b="1"/>
              <a:t>take longer to implement.</a:t>
            </a:r>
          </a:p>
          <a:p>
            <a:r>
              <a:rPr lang="en-US" sz="1400" i="1"/>
              <a:t>(compared to “normal DGLVR projects”)</a:t>
            </a:r>
            <a:endParaRPr lang="en-US" sz="1200" i="1"/>
          </a:p>
        </p:txBody>
      </p:sp>
      <p:sp>
        <p:nvSpPr>
          <p:cNvPr id="2" name="TextBox 1">
            <a:extLst>
              <a:ext uri="{FF2B5EF4-FFF2-40B4-BE49-F238E27FC236}">
                <a16:creationId xmlns:a16="http://schemas.microsoft.com/office/drawing/2014/main" id="{B579AC4A-31BF-E6C7-E16C-CA2879511443}"/>
              </a:ext>
            </a:extLst>
          </p:cNvPr>
          <p:cNvSpPr txBox="1"/>
          <p:nvPr/>
        </p:nvSpPr>
        <p:spPr>
          <a:xfrm>
            <a:off x="506186" y="852279"/>
            <a:ext cx="7101145" cy="1077218"/>
          </a:xfrm>
          <a:prstGeom prst="rect">
            <a:avLst/>
          </a:prstGeom>
          <a:noFill/>
        </p:spPr>
        <p:txBody>
          <a:bodyPr wrap="square" rtlCol="0">
            <a:spAutoFit/>
          </a:bodyPr>
          <a:lstStyle/>
          <a:p>
            <a:r>
              <a:rPr lang="en-US" sz="3200" b="1">
                <a:solidFill>
                  <a:srgbClr val="FF0000"/>
                </a:solidFill>
              </a:rPr>
              <a:t>Does your CD have available staff time to implement stream crossings?</a:t>
            </a:r>
            <a:endParaRPr lang="en-US" sz="2800"/>
          </a:p>
        </p:txBody>
      </p:sp>
      <p:sp>
        <p:nvSpPr>
          <p:cNvPr id="5" name="TextBox 4">
            <a:extLst>
              <a:ext uri="{FF2B5EF4-FFF2-40B4-BE49-F238E27FC236}">
                <a16:creationId xmlns:a16="http://schemas.microsoft.com/office/drawing/2014/main" id="{E3883852-8664-9D11-2547-691818B4B537}"/>
              </a:ext>
            </a:extLst>
          </p:cNvPr>
          <p:cNvSpPr txBox="1"/>
          <p:nvPr/>
        </p:nvSpPr>
        <p:spPr>
          <a:xfrm>
            <a:off x="352575" y="2467665"/>
            <a:ext cx="11569136" cy="2677656"/>
          </a:xfrm>
          <a:prstGeom prst="rect">
            <a:avLst/>
          </a:prstGeom>
          <a:noFill/>
        </p:spPr>
        <p:txBody>
          <a:bodyPr wrap="square" rtlCol="0">
            <a:spAutoFit/>
          </a:bodyPr>
          <a:lstStyle/>
          <a:p>
            <a:pPr marL="285750" indent="-285750">
              <a:buFont typeface="Arial" panose="020B0604020202020204" pitchFamily="34" charset="0"/>
              <a:buChar char="•"/>
            </a:pPr>
            <a:r>
              <a:rPr lang="en-US" sz="2800"/>
              <a:t>More meetings, more planning, more plan review, more on-site time.</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A CD with one 25% DGLVR tech might not have to capacity to do even one!</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A few CDs have several (3-4) in the pipeline at once (in addition to drainage projects). That may overwhelm even a full time DGLVR tech.</a:t>
            </a:r>
            <a:endParaRPr lang="en-US" sz="2400"/>
          </a:p>
        </p:txBody>
      </p:sp>
    </p:spTree>
    <p:extLst>
      <p:ext uri="{BB962C8B-B14F-4D97-AF65-F5344CB8AC3E}">
        <p14:creationId xmlns:p14="http://schemas.microsoft.com/office/powerpoint/2010/main" val="915357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CC110-2A4E-95DB-26A2-47DAAFBF675A}"/>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08A92B41-DC9D-A295-13FC-A788F6A63F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B92C4181-C44A-5C6B-98D6-55FC8A4C32B6}"/>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Crossings: Other Considerations</a:t>
            </a:r>
          </a:p>
        </p:txBody>
      </p:sp>
      <p:sp>
        <p:nvSpPr>
          <p:cNvPr id="16" name="Footer Placeholder 4">
            <a:extLst>
              <a:ext uri="{FF2B5EF4-FFF2-40B4-BE49-F238E27FC236}">
                <a16:creationId xmlns:a16="http://schemas.microsoft.com/office/drawing/2014/main" id="{4A045FF6-BADB-4148-1CB2-1CCF5964A03F}"/>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DF896DF4-1357-D57F-575D-80F0035D1D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C9C94DD7-8BAB-EADF-8157-C3613522A69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3BF4290F-33E2-428A-5B17-6FBBE99D7F85}"/>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65EE5D95-B913-A6B0-983F-BD6240620D38}"/>
              </a:ext>
            </a:extLst>
          </p:cNvPr>
          <p:cNvSpPr txBox="1"/>
          <p:nvPr/>
        </p:nvSpPr>
        <p:spPr>
          <a:xfrm>
            <a:off x="8281480" y="600338"/>
            <a:ext cx="3671034" cy="1569660"/>
          </a:xfrm>
          <a:prstGeom prst="rect">
            <a:avLst/>
          </a:prstGeom>
          <a:solidFill>
            <a:srgbClr val="FFFFCC"/>
          </a:soli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US" sz="2000" b="1"/>
              <a:t>Stream Crossing Replacements:</a:t>
            </a:r>
          </a:p>
          <a:p>
            <a:pPr marL="342900" indent="-171450">
              <a:buFont typeface="Arial" panose="020B0604020202020204" pitchFamily="34" charset="0"/>
              <a:buChar char="•"/>
            </a:pPr>
            <a:r>
              <a:rPr lang="en-US" sz="2000" b="1"/>
              <a:t>are more complex.</a:t>
            </a:r>
          </a:p>
          <a:p>
            <a:pPr marL="342900" indent="-171450">
              <a:buFont typeface="Arial" panose="020B0604020202020204" pitchFamily="34" charset="0"/>
              <a:buChar char="•"/>
            </a:pPr>
            <a:r>
              <a:rPr lang="en-US" sz="2000" b="1"/>
              <a:t>are more time-consuming.</a:t>
            </a:r>
          </a:p>
          <a:p>
            <a:pPr marL="342900" indent="-171450">
              <a:buFont typeface="Arial" panose="020B0604020202020204" pitchFamily="34" charset="0"/>
              <a:buChar char="•"/>
            </a:pPr>
            <a:r>
              <a:rPr lang="en-US" sz="2000" b="1"/>
              <a:t>take longer to implement.</a:t>
            </a:r>
          </a:p>
          <a:p>
            <a:r>
              <a:rPr lang="en-US" sz="1400" i="1"/>
              <a:t>(compared to “normal DGLVR projects”)</a:t>
            </a:r>
            <a:endParaRPr lang="en-US" sz="1200" i="1"/>
          </a:p>
        </p:txBody>
      </p:sp>
      <p:sp>
        <p:nvSpPr>
          <p:cNvPr id="2" name="TextBox 1">
            <a:extLst>
              <a:ext uri="{FF2B5EF4-FFF2-40B4-BE49-F238E27FC236}">
                <a16:creationId xmlns:a16="http://schemas.microsoft.com/office/drawing/2014/main" id="{B32DEA05-5E4D-5FCB-FF20-AE24504B621E}"/>
              </a:ext>
            </a:extLst>
          </p:cNvPr>
          <p:cNvSpPr txBox="1"/>
          <p:nvPr/>
        </p:nvSpPr>
        <p:spPr>
          <a:xfrm>
            <a:off x="506186" y="852279"/>
            <a:ext cx="7101145" cy="1077218"/>
          </a:xfrm>
          <a:prstGeom prst="rect">
            <a:avLst/>
          </a:prstGeom>
          <a:noFill/>
        </p:spPr>
        <p:txBody>
          <a:bodyPr wrap="square" rtlCol="0">
            <a:spAutoFit/>
          </a:bodyPr>
          <a:lstStyle/>
          <a:p>
            <a:r>
              <a:rPr lang="en-US" sz="3200" b="1">
                <a:solidFill>
                  <a:srgbClr val="FF0000"/>
                </a:solidFill>
              </a:rPr>
              <a:t>Does your CD have knowledge and capacity to implement stream crossings?</a:t>
            </a:r>
            <a:endParaRPr lang="en-US" sz="2800"/>
          </a:p>
        </p:txBody>
      </p:sp>
      <p:sp>
        <p:nvSpPr>
          <p:cNvPr id="5" name="TextBox 4">
            <a:extLst>
              <a:ext uri="{FF2B5EF4-FFF2-40B4-BE49-F238E27FC236}">
                <a16:creationId xmlns:a16="http://schemas.microsoft.com/office/drawing/2014/main" id="{81812251-4B14-60F9-5611-AAC7A32557F3}"/>
              </a:ext>
            </a:extLst>
          </p:cNvPr>
          <p:cNvSpPr txBox="1"/>
          <p:nvPr/>
        </p:nvSpPr>
        <p:spPr>
          <a:xfrm>
            <a:off x="352575" y="2467665"/>
            <a:ext cx="11569136" cy="3539430"/>
          </a:xfrm>
          <a:prstGeom prst="rect">
            <a:avLst/>
          </a:prstGeom>
          <a:noFill/>
        </p:spPr>
        <p:txBody>
          <a:bodyPr wrap="square" rtlCol="0">
            <a:spAutoFit/>
          </a:bodyPr>
          <a:lstStyle/>
          <a:p>
            <a:pPr marL="285750" indent="-285750">
              <a:buFont typeface="Arial" panose="020B0604020202020204" pitchFamily="34" charset="0"/>
              <a:buChar char="•"/>
            </a:pPr>
            <a:r>
              <a:rPr lang="en-US" sz="2800"/>
              <a:t>The Center’s stream training is a great start, but if you implement one every few years, it is a lot to remember</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Do you have a laser and know how to use it?</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CD is the “keystone” in the process.  Can you effectively communicate and discuss with engineer and applicant, and know when to ask for help.</a:t>
            </a:r>
          </a:p>
          <a:p>
            <a:pPr marL="285750" indent="-285750">
              <a:buFont typeface="Arial" panose="020B0604020202020204" pitchFamily="34" charset="0"/>
              <a:buChar char="•"/>
            </a:pPr>
            <a:endParaRPr lang="en-US" sz="2800"/>
          </a:p>
        </p:txBody>
      </p:sp>
    </p:spTree>
    <p:extLst>
      <p:ext uri="{BB962C8B-B14F-4D97-AF65-F5344CB8AC3E}">
        <p14:creationId xmlns:p14="http://schemas.microsoft.com/office/powerpoint/2010/main" val="331208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3FF7-61CC-7F9A-9874-B4A0E7608A87}"/>
            </a:ext>
          </a:extLst>
        </p:cNvPr>
        <p:cNvGrpSpPr/>
        <p:nvPr/>
      </p:nvGrpSpPr>
      <p:grpSpPr>
        <a:xfrm>
          <a:off x="0" y="0"/>
          <a:ext cx="0" cy="0"/>
          <a:chOff x="0" y="0"/>
          <a:chExt cx="0" cy="0"/>
        </a:xfrm>
      </p:grpSpPr>
      <p:pic>
        <p:nvPicPr>
          <p:cNvPr id="6" name="Picture 5" descr="A picture containing outdoor, ground, sky, road&#10;&#10;Description automatically generated">
            <a:extLst>
              <a:ext uri="{FF2B5EF4-FFF2-40B4-BE49-F238E27FC236}">
                <a16:creationId xmlns:a16="http://schemas.microsoft.com/office/drawing/2014/main" id="{CF4F7585-A653-6C6D-BF22-2CBEA3FFB5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8893" y="1175780"/>
            <a:ext cx="6928113" cy="5196086"/>
          </a:xfrm>
          <a:prstGeom prst="rect">
            <a:avLst/>
          </a:prstGeom>
        </p:spPr>
      </p:pic>
      <p:pic>
        <p:nvPicPr>
          <p:cNvPr id="5" name="Picture 4" descr="A picture containing outdoor, stone&#10;&#10;Description automatically generated">
            <a:extLst>
              <a:ext uri="{FF2B5EF4-FFF2-40B4-BE49-F238E27FC236}">
                <a16:creationId xmlns:a16="http://schemas.microsoft.com/office/drawing/2014/main" id="{E5E0C48F-3AAD-44E9-8006-CCC5E16FC7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8893" y="1175780"/>
            <a:ext cx="6928113" cy="5239958"/>
          </a:xfrm>
          <a:prstGeom prst="rect">
            <a:avLst/>
          </a:prstGeom>
          <a:ln w="12700">
            <a:solidFill>
              <a:schemeClr val="tx1"/>
            </a:solidFill>
          </a:ln>
          <a:effectLst>
            <a:outerShdw blurRad="50800" dist="50800" dir="2700000" sx="101000" sy="101000" algn="tl" rotWithShape="0">
              <a:prstClr val="black">
                <a:alpha val="48000"/>
              </a:prstClr>
            </a:outerShdw>
          </a:effectLst>
        </p:spPr>
      </p:pic>
      <p:pic>
        <p:nvPicPr>
          <p:cNvPr id="33" name="Picture 32">
            <a:extLst>
              <a:ext uri="{FF2B5EF4-FFF2-40B4-BE49-F238E27FC236}">
                <a16:creationId xmlns:a16="http://schemas.microsoft.com/office/drawing/2014/main" id="{6C24770C-0D3D-6A05-2893-DAB7C1B6EB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B5D0C990-DE1F-4D27-AC10-E5C710C29B59}"/>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087B9F92-E37A-599E-48F9-1AB9BFE200E4}"/>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9D7245F5-8FF5-1E85-DAAE-B7EB70C6FC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7F689CBD-E936-FC1C-06DE-9EA6005AD37A}"/>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981DA93F-1ED1-2BDE-5AD8-4F46F1E7A8A3}"/>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CDBAFC96-3AA9-3484-C440-D1871572D609}"/>
              </a:ext>
            </a:extLst>
          </p:cNvPr>
          <p:cNvSpPr txBox="1"/>
          <p:nvPr/>
        </p:nvSpPr>
        <p:spPr>
          <a:xfrm>
            <a:off x="143892" y="625743"/>
            <a:ext cx="10036527"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“Almost standard” projects…  WASHINGTON COUNTY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96D938-6E13-4FBE-630B-A7FF1D25AF70}"/>
              </a:ext>
            </a:extLst>
          </p:cNvPr>
          <p:cNvSpPr txBox="1"/>
          <p:nvPr/>
        </p:nvSpPr>
        <p:spPr>
          <a:xfrm>
            <a:off x="7368362" y="1416054"/>
            <a:ext cx="4667694" cy="4524315"/>
          </a:xfrm>
          <a:prstGeom prst="rect">
            <a:avLst/>
          </a:prstGeom>
          <a:noFill/>
        </p:spPr>
        <p:txBody>
          <a:bodyPr wrap="square" rtlCol="0">
            <a:spAutoFit/>
          </a:bodyPr>
          <a:lstStyle/>
          <a:p>
            <a:r>
              <a:rPr lang="en-US" sz="2400" b="1"/>
              <a:t>Project details</a:t>
            </a:r>
            <a:r>
              <a:rPr lang="en-US" sz="2400"/>
              <a:t>: </a:t>
            </a:r>
          </a:p>
          <a:p>
            <a:pPr marL="285750" indent="-285750">
              <a:buFont typeface="Arial" panose="020B0604020202020204" pitchFamily="34" charset="0"/>
              <a:buChar char="•"/>
            </a:pPr>
            <a:r>
              <a:rPr lang="en-US" sz="2400"/>
              <a:t>The district worked closely with the CDGRS to incorporate updated guidance into the stream crossing design. </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Bank margins, a low flow channel, and 3 riffles were constructed to establish a stable, continuous stream channel upstream, through, and downstream of the road crossing. </a:t>
            </a:r>
          </a:p>
        </p:txBody>
      </p:sp>
      <p:sp>
        <p:nvSpPr>
          <p:cNvPr id="7" name="Arrow: Down 6">
            <a:extLst>
              <a:ext uri="{FF2B5EF4-FFF2-40B4-BE49-F238E27FC236}">
                <a16:creationId xmlns:a16="http://schemas.microsoft.com/office/drawing/2014/main" id="{3258C3B7-7619-6207-6784-5759A465E183}"/>
              </a:ext>
            </a:extLst>
          </p:cNvPr>
          <p:cNvSpPr/>
          <p:nvPr/>
        </p:nvSpPr>
        <p:spPr>
          <a:xfrm>
            <a:off x="3090142" y="3429000"/>
            <a:ext cx="235988" cy="378078"/>
          </a:xfrm>
          <a:prstGeom prst="downArrow">
            <a:avLst/>
          </a:prstGeom>
          <a:solidFill>
            <a:srgbClr val="FFFF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2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41964-F0E2-008B-2771-55A724567F82}"/>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B6F433B6-FFF0-79DD-129F-81AA43D89B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4C3DFD1D-EAFB-2744-85B0-F57E0C18C242}"/>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Crossings: Other Considerations</a:t>
            </a:r>
          </a:p>
        </p:txBody>
      </p:sp>
      <p:sp>
        <p:nvSpPr>
          <p:cNvPr id="16" name="Footer Placeholder 4">
            <a:extLst>
              <a:ext uri="{FF2B5EF4-FFF2-40B4-BE49-F238E27FC236}">
                <a16:creationId xmlns:a16="http://schemas.microsoft.com/office/drawing/2014/main" id="{FDC63AEE-A341-ECC1-E92A-F91FE758C17A}"/>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1408CB07-4534-4E7A-58EB-99517AFC12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9FB709A-2FC9-90CF-8C56-1081AFE1A3E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C38BBD28-0F77-0E47-0FA9-605F907C0050}"/>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16E2FDBA-59A1-A296-1934-C9F7CC3B8341}"/>
              </a:ext>
            </a:extLst>
          </p:cNvPr>
          <p:cNvSpPr txBox="1"/>
          <p:nvPr/>
        </p:nvSpPr>
        <p:spPr>
          <a:xfrm>
            <a:off x="8281480" y="600338"/>
            <a:ext cx="3671034" cy="1569660"/>
          </a:xfrm>
          <a:prstGeom prst="rect">
            <a:avLst/>
          </a:prstGeom>
          <a:solidFill>
            <a:srgbClr val="FFFFCC"/>
          </a:soli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US" sz="2000" b="1"/>
              <a:t>Stream Crossing Replacements:</a:t>
            </a:r>
          </a:p>
          <a:p>
            <a:pPr marL="342900" indent="-171450">
              <a:buFont typeface="Arial" panose="020B0604020202020204" pitchFamily="34" charset="0"/>
              <a:buChar char="•"/>
            </a:pPr>
            <a:r>
              <a:rPr lang="en-US" sz="2000" b="1"/>
              <a:t>are more complex.</a:t>
            </a:r>
          </a:p>
          <a:p>
            <a:pPr marL="342900" indent="-171450">
              <a:buFont typeface="Arial" panose="020B0604020202020204" pitchFamily="34" charset="0"/>
              <a:buChar char="•"/>
            </a:pPr>
            <a:r>
              <a:rPr lang="en-US" sz="2000" b="1"/>
              <a:t>are more time-consuming.</a:t>
            </a:r>
          </a:p>
          <a:p>
            <a:pPr marL="342900" indent="-171450">
              <a:buFont typeface="Arial" panose="020B0604020202020204" pitchFamily="34" charset="0"/>
              <a:buChar char="•"/>
            </a:pPr>
            <a:r>
              <a:rPr lang="en-US" sz="2000" b="1"/>
              <a:t>take longer to implement.</a:t>
            </a:r>
          </a:p>
          <a:p>
            <a:r>
              <a:rPr lang="en-US" sz="1400" i="1"/>
              <a:t>(compared to “normal DGLVR projects”)</a:t>
            </a:r>
            <a:endParaRPr lang="en-US" sz="1200" i="1"/>
          </a:p>
        </p:txBody>
      </p:sp>
      <p:sp>
        <p:nvSpPr>
          <p:cNvPr id="2" name="TextBox 1">
            <a:extLst>
              <a:ext uri="{FF2B5EF4-FFF2-40B4-BE49-F238E27FC236}">
                <a16:creationId xmlns:a16="http://schemas.microsoft.com/office/drawing/2014/main" id="{F5A007E8-8F43-8BAE-A349-7F89F20C1050}"/>
              </a:ext>
            </a:extLst>
          </p:cNvPr>
          <p:cNvSpPr txBox="1"/>
          <p:nvPr/>
        </p:nvSpPr>
        <p:spPr>
          <a:xfrm>
            <a:off x="506186" y="852279"/>
            <a:ext cx="7101145" cy="1077218"/>
          </a:xfrm>
          <a:prstGeom prst="rect">
            <a:avLst/>
          </a:prstGeom>
          <a:noFill/>
        </p:spPr>
        <p:txBody>
          <a:bodyPr wrap="square" rtlCol="0">
            <a:spAutoFit/>
          </a:bodyPr>
          <a:lstStyle/>
          <a:p>
            <a:r>
              <a:rPr lang="en-US" sz="3200" b="1">
                <a:solidFill>
                  <a:srgbClr val="FF0000"/>
                </a:solidFill>
              </a:rPr>
              <a:t>What happens when the DGVLR technician leaves?</a:t>
            </a:r>
            <a:endParaRPr lang="en-US" sz="2800"/>
          </a:p>
        </p:txBody>
      </p:sp>
      <p:sp>
        <p:nvSpPr>
          <p:cNvPr id="5" name="TextBox 4">
            <a:extLst>
              <a:ext uri="{FF2B5EF4-FFF2-40B4-BE49-F238E27FC236}">
                <a16:creationId xmlns:a16="http://schemas.microsoft.com/office/drawing/2014/main" id="{3359DBD3-D983-3AEF-F4E8-D546F4E20466}"/>
              </a:ext>
            </a:extLst>
          </p:cNvPr>
          <p:cNvSpPr txBox="1"/>
          <p:nvPr/>
        </p:nvSpPr>
        <p:spPr>
          <a:xfrm>
            <a:off x="352575" y="2467665"/>
            <a:ext cx="11569136"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average stream crossing, start to finish, might be about as long as the average new technician lasts!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Manager needs to have some knowledge and needs to ensure someone at the CD can pick up the project.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do you move forward with new technician?</a:t>
            </a:r>
          </a:p>
        </p:txBody>
      </p:sp>
    </p:spTree>
    <p:extLst>
      <p:ext uri="{BB962C8B-B14F-4D97-AF65-F5344CB8AC3E}">
        <p14:creationId xmlns:p14="http://schemas.microsoft.com/office/powerpoint/2010/main" val="3188226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A4ABB-C289-A840-7CE3-099B5C97475F}"/>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A6B59E-4387-16BB-399F-AE77053EF7A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0"/>
            <a:ext cx="12191980" cy="6857990"/>
          </a:xfrm>
          <a:prstGeom prst="rect">
            <a:avLst/>
          </a:prstGeom>
        </p:spPr>
      </p:pic>
      <p:pic>
        <p:nvPicPr>
          <p:cNvPr id="33" name="Picture 32">
            <a:extLst>
              <a:ext uri="{FF2B5EF4-FFF2-40B4-BE49-F238E27FC236}">
                <a16:creationId xmlns:a16="http://schemas.microsoft.com/office/drawing/2014/main" id="{9E9A184A-5E28-142E-6F85-79FF8CCB02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353FB931-225F-F8C2-8675-E9FE733791AA}"/>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sp>
        <p:nvSpPr>
          <p:cNvPr id="2" name="TextBox 1">
            <a:extLst>
              <a:ext uri="{FF2B5EF4-FFF2-40B4-BE49-F238E27FC236}">
                <a16:creationId xmlns:a16="http://schemas.microsoft.com/office/drawing/2014/main" id="{916ABD09-01E2-CA36-4306-116BDAD76311}"/>
              </a:ext>
            </a:extLst>
          </p:cNvPr>
          <p:cNvSpPr txBox="1"/>
          <p:nvPr/>
        </p:nvSpPr>
        <p:spPr>
          <a:xfrm>
            <a:off x="735877" y="4502105"/>
            <a:ext cx="10467831" cy="1815882"/>
          </a:xfrm>
          <a:prstGeom prst="rect">
            <a:avLst/>
          </a:prstGeom>
          <a:solidFill>
            <a:srgbClr val="FFFFFF">
              <a:alpha val="69804"/>
            </a:srgbClr>
          </a:solidFill>
          <a:ln w="38100">
            <a:solidFill>
              <a:schemeClr val="tx1"/>
            </a:solidFill>
          </a:ln>
        </p:spPr>
        <p:txBody>
          <a:bodyPr wrap="square" rtlCol="0">
            <a:spAutoFit/>
          </a:bodyPr>
          <a:lstStyle/>
          <a:p>
            <a:pPr marL="228600" indent="-228600">
              <a:buFont typeface="Arial" panose="020B0604020202020204" pitchFamily="34" charset="0"/>
              <a:buChar char="•"/>
            </a:pPr>
            <a:r>
              <a:rPr lang="en-US" sz="2800"/>
              <a:t>Stream crossing projects require more CD involvement/time</a:t>
            </a:r>
          </a:p>
          <a:p>
            <a:pPr marL="228600" indent="-228600">
              <a:buFont typeface="Arial" panose="020B0604020202020204" pitchFamily="34" charset="0"/>
              <a:buChar char="•"/>
            </a:pPr>
            <a:r>
              <a:rPr lang="en-US" sz="2800"/>
              <a:t>First 100% “to Standard” projects going in this Spring.</a:t>
            </a:r>
          </a:p>
          <a:p>
            <a:pPr marL="228600" indent="-228600">
              <a:buFont typeface="Arial" panose="020B0604020202020204" pitchFamily="34" charset="0"/>
              <a:buChar char="•"/>
            </a:pPr>
            <a:r>
              <a:rPr lang="en-US" sz="2800">
                <a:solidFill>
                  <a:srgbClr val="FF0000"/>
                </a:solidFill>
              </a:rPr>
              <a:t>The Standard only works if the CD ensures it is being met!</a:t>
            </a:r>
          </a:p>
          <a:p>
            <a:pPr marL="228600" indent="-228600">
              <a:buFont typeface="Arial" panose="020B0604020202020204" pitchFamily="34" charset="0"/>
              <a:buChar char="•"/>
            </a:pPr>
            <a:r>
              <a:rPr lang="en-US" sz="2800"/>
              <a:t>Don’t be shy if you have questions!</a:t>
            </a:r>
          </a:p>
        </p:txBody>
      </p:sp>
    </p:spTree>
    <p:extLst>
      <p:ext uri="{BB962C8B-B14F-4D97-AF65-F5344CB8AC3E}">
        <p14:creationId xmlns:p14="http://schemas.microsoft.com/office/powerpoint/2010/main" val="145213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B9CD0-B681-BC31-671C-093A0D00AE99}"/>
            </a:ext>
          </a:extLst>
        </p:cNvPr>
        <p:cNvGrpSpPr/>
        <p:nvPr/>
      </p:nvGrpSpPr>
      <p:grpSpPr>
        <a:xfrm>
          <a:off x="0" y="0"/>
          <a:ext cx="0" cy="0"/>
          <a:chOff x="0" y="0"/>
          <a:chExt cx="0" cy="0"/>
        </a:xfrm>
      </p:grpSpPr>
      <p:pic>
        <p:nvPicPr>
          <p:cNvPr id="9" name="Picture 8" descr="A picture containing outdoor, ground, sky, road&#10;&#10;Description automatically generated">
            <a:extLst>
              <a:ext uri="{FF2B5EF4-FFF2-40B4-BE49-F238E27FC236}">
                <a16:creationId xmlns:a16="http://schemas.microsoft.com/office/drawing/2014/main" id="{5A9A33FC-9252-A91B-219C-1A108E8878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5275" y="1175779"/>
            <a:ext cx="7001731" cy="5251299"/>
          </a:xfrm>
          <a:prstGeom prst="rect">
            <a:avLst/>
          </a:prstGeom>
          <a:ln w="12700">
            <a:solidFill>
              <a:schemeClr val="tx1"/>
            </a:solidFill>
          </a:ln>
          <a:effectLst>
            <a:outerShdw blurRad="50800" dist="50800" dir="2700000" sx="101000" sy="101000" algn="tl" rotWithShape="0">
              <a:prstClr val="black">
                <a:alpha val="48000"/>
              </a:prstClr>
            </a:outerShdw>
          </a:effectLst>
        </p:spPr>
      </p:pic>
      <p:pic>
        <p:nvPicPr>
          <p:cNvPr id="33" name="Picture 32">
            <a:extLst>
              <a:ext uri="{FF2B5EF4-FFF2-40B4-BE49-F238E27FC236}">
                <a16:creationId xmlns:a16="http://schemas.microsoft.com/office/drawing/2014/main" id="{6C1D37CF-7543-E661-935F-106ED9D85F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928E385C-64BB-0A22-3A68-6CEB318F76CB}"/>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Stream Crossing Standard Update</a:t>
            </a:r>
          </a:p>
        </p:txBody>
      </p:sp>
      <p:sp>
        <p:nvSpPr>
          <p:cNvPr id="16" name="Footer Placeholder 4">
            <a:extLst>
              <a:ext uri="{FF2B5EF4-FFF2-40B4-BE49-F238E27FC236}">
                <a16:creationId xmlns:a16="http://schemas.microsoft.com/office/drawing/2014/main" id="{0985A002-9951-1F6B-EE50-64A92EAFD7BD}"/>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B907C851-19C1-4EC3-4AEB-7AF07EBEA2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02D52355-D4B9-E874-BFF7-67F326CBBEC6}"/>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81E8B29C-F8D7-5945-1D98-6DDE614D5A15}"/>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AEB44515-B3A4-C523-7CB9-758D39F8FB64}"/>
              </a:ext>
            </a:extLst>
          </p:cNvPr>
          <p:cNvSpPr txBox="1"/>
          <p:nvPr/>
        </p:nvSpPr>
        <p:spPr>
          <a:xfrm>
            <a:off x="143892" y="625743"/>
            <a:ext cx="10036527"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“Almost standard” projects…  WASHINGTON COUNTY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688CC53-8A32-51C0-2A7F-F03E66A43622}"/>
              </a:ext>
            </a:extLst>
          </p:cNvPr>
          <p:cNvSpPr txBox="1"/>
          <p:nvPr/>
        </p:nvSpPr>
        <p:spPr>
          <a:xfrm>
            <a:off x="7368362" y="1416054"/>
            <a:ext cx="4667694" cy="4524315"/>
          </a:xfrm>
          <a:prstGeom prst="rect">
            <a:avLst/>
          </a:prstGeom>
          <a:noFill/>
        </p:spPr>
        <p:txBody>
          <a:bodyPr wrap="square" rtlCol="0">
            <a:spAutoFit/>
          </a:bodyPr>
          <a:lstStyle/>
          <a:p>
            <a:r>
              <a:rPr lang="en-US" sz="2400" b="1"/>
              <a:t>Project details</a:t>
            </a:r>
            <a:r>
              <a:rPr lang="en-US" sz="2400"/>
              <a:t>: </a:t>
            </a:r>
          </a:p>
          <a:p>
            <a:pPr marL="285750" indent="-285750">
              <a:buFont typeface="Arial" panose="020B0604020202020204" pitchFamily="34" charset="0"/>
              <a:buChar char="•"/>
            </a:pPr>
            <a:r>
              <a:rPr lang="en-US" sz="2400"/>
              <a:t>The district worked closely with the CDGRS to incorporate updated guidance into the stream crossing design. </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Bank margins, a low flow channel, and 3 riffles were constructed to establish a stable, continuous stream channel upstream, through, and downstream of the road crossing. </a:t>
            </a:r>
          </a:p>
        </p:txBody>
      </p:sp>
      <p:sp>
        <p:nvSpPr>
          <p:cNvPr id="8" name="TextBox 7">
            <a:extLst>
              <a:ext uri="{FF2B5EF4-FFF2-40B4-BE49-F238E27FC236}">
                <a16:creationId xmlns:a16="http://schemas.microsoft.com/office/drawing/2014/main" id="{3A399E82-CF97-9166-27EF-F782CAF282AA}"/>
              </a:ext>
            </a:extLst>
          </p:cNvPr>
          <p:cNvSpPr txBox="1"/>
          <p:nvPr/>
        </p:nvSpPr>
        <p:spPr>
          <a:xfrm>
            <a:off x="6179288" y="123612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a:t>During</a:t>
            </a:r>
            <a:endParaRPr lang="en-US" sz="2400"/>
          </a:p>
        </p:txBody>
      </p:sp>
    </p:spTree>
    <p:extLst>
      <p:ext uri="{BB962C8B-B14F-4D97-AF65-F5344CB8AC3E}">
        <p14:creationId xmlns:p14="http://schemas.microsoft.com/office/powerpoint/2010/main" val="3237512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84ed971-4273-4a84-aafc-a85829c512ff" xsi:nil="true"/>
    <lcf76f155ced4ddcb4097134ff3c332f xmlns="59a34191-2f14-4c62-bb13-b8886858beb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F6664E307E7642A768C89DDE8C7918" ma:contentTypeVersion="20" ma:contentTypeDescription="Create a new document." ma:contentTypeScope="" ma:versionID="3ae3e5912bb4d527a2ae7e90192fcedb">
  <xsd:schema xmlns:xsd="http://www.w3.org/2001/XMLSchema" xmlns:xs="http://www.w3.org/2001/XMLSchema" xmlns:p="http://schemas.microsoft.com/office/2006/metadata/properties" xmlns:ns2="59a34191-2f14-4c62-bb13-b8886858bebe" xmlns:ns3="584ed971-4273-4a84-aafc-a85829c512ff" targetNamespace="http://schemas.microsoft.com/office/2006/metadata/properties" ma:root="true" ma:fieldsID="e84859eed69426fd13daa3e291600000" ns2:_="" ns3:_="">
    <xsd:import namespace="59a34191-2f14-4c62-bb13-b8886858bebe"/>
    <xsd:import namespace="584ed971-4273-4a84-aafc-a85829c512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34191-2f14-4c62-bb13-b8886858b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4ed971-4273-4a84-aafc-a85829c512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7489c25-f702-4c7d-8a93-d4e87ca3d1e7}" ma:internalName="TaxCatchAll" ma:showField="CatchAllData" ma:web="584ed971-4273-4a84-aafc-a85829c512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311F0E-8F36-47ED-9E9D-471785900C6B}">
  <ds:schemaRefs>
    <ds:schemaRef ds:uri="584ed971-4273-4a84-aafc-a85829c512ff"/>
    <ds:schemaRef ds:uri="59a34191-2f14-4c62-bb13-b8886858be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A5019E0-AE2C-42AB-B818-6D005C5377C9}">
  <ds:schemaRefs>
    <ds:schemaRef ds:uri="http://schemas.microsoft.com/sharepoint/v3/contenttype/forms"/>
  </ds:schemaRefs>
</ds:datastoreItem>
</file>

<file path=customXml/itemProps3.xml><?xml version="1.0" encoding="utf-8"?>
<ds:datastoreItem xmlns:ds="http://schemas.openxmlformats.org/officeDocument/2006/customXml" ds:itemID="{0EB23CD1-CF89-452A-A770-65FE0AB88C3F}">
  <ds:schemaRefs>
    <ds:schemaRef ds:uri="584ed971-4273-4a84-aafc-a85829c512ff"/>
    <ds:schemaRef ds:uri="59a34191-2f14-4c62-bb13-b8886858b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4442</Words>
  <Application>Microsoft Office PowerPoint</Application>
  <PresentationFormat>Widescreen</PresentationFormat>
  <Paragraphs>911</Paragraphs>
  <Slides>81</Slides>
  <Notes>1</Notes>
  <HiddenSlides>5</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81</vt:i4>
      </vt:variant>
    </vt:vector>
  </HeadingPairs>
  <TitlesOfParts>
    <vt:vector size="89" baseType="lpstr">
      <vt:lpstr>Arial</vt:lpstr>
      <vt:lpstr>Arial,Sans-Serif</vt:lpstr>
      <vt:lpstr>Calibri</vt:lpstr>
      <vt:lpstr>Calibri Light</vt:lpstr>
      <vt:lpstr>Gill Sans MT</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ft. wide CMP Crossin Bankfull = 8.67’ Proposed 24’ Wide Bottomless Aluminum Box Culvert  Hydraulic Modeling shows Q100 is overtopping the roadway. Floodplain relief not accounted for in model. StreamStats Peak Flow for Q100 is very high. StreamStats may not be best for small watersheds  (ask Eric C. for size)  Proposed structure is big enough based on bankfull measurements.   Engineer is working on revising H&amp;H Report to meet standard. </vt:lpstr>
      <vt:lpstr>6 ft. wide CMP Crossin Bankfull = 8.67’ Proposed 24’ Wide Bottomless Aluminum Box Culvert  Hydraulic Modeling shows Q100 is overtopping the roadway. Floodplain relief not accounted for in model. StreamStats Peak Flow for Q100 is very high. StreamStats may not be best for small watersheds  (ask Eric C. for size)  Proposed structure is big enough based on bankfull measurements.   Engineer is working on revising H&amp;H Report to meet standard.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3</cp:revision>
  <cp:lastPrinted>2023-12-06T14:05:53Z</cp:lastPrinted>
  <dcterms:created xsi:type="dcterms:W3CDTF">2021-03-01T14:22:30Z</dcterms:created>
  <dcterms:modified xsi:type="dcterms:W3CDTF">2024-02-08T19:57:03Z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0x0101009BF6664E307E7642A768C89DDE8C7918</vt:lpwstr>
  </property>
  <property fmtid="{D5CDD505-2E9C-101B-9397-08002B2CF9AE}" pid="3" name="MediaServiceImageTags">
    <vt:lpwstr/>
  </property>
</Properties>
</file>